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313" r:id="rId6"/>
    <p:sldId id="264" r:id="rId7"/>
    <p:sldId id="359" r:id="rId8"/>
    <p:sldId id="268" r:id="rId9"/>
    <p:sldId id="363" r:id="rId10"/>
    <p:sldId id="362" r:id="rId11"/>
    <p:sldId id="364" r:id="rId12"/>
    <p:sldId id="365" r:id="rId13"/>
    <p:sldId id="348" r:id="rId14"/>
    <p:sldId id="368" r:id="rId15"/>
    <p:sldId id="369" r:id="rId16"/>
    <p:sldId id="367" r:id="rId17"/>
    <p:sldId id="347" r:id="rId18"/>
    <p:sldId id="366" r:id="rId19"/>
    <p:sldId id="361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Justin [KDA]" initials="SJ[" lastIdx="42" clrIdx="0">
    <p:extLst>
      <p:ext uri="{19B8F6BF-5375-455C-9EA6-DF929625EA0E}">
        <p15:presenceInfo xmlns:p15="http://schemas.microsoft.com/office/powerpoint/2012/main" userId="S-1-5-21-2142320296-866793314-1457348397-13006" providerId="AD"/>
      </p:ext>
    </p:extLst>
  </p:cmAuthor>
  <p:cmAuthor id="2" name="Kauer, Tyler [KDA]" initials="KT[" lastIdx="30" clrIdx="1">
    <p:extLst>
      <p:ext uri="{19B8F6BF-5375-455C-9EA6-DF929625EA0E}">
        <p15:presenceInfo xmlns:p15="http://schemas.microsoft.com/office/powerpoint/2012/main" userId="S::tyler.kauer@kda.ks.gov::31193261-d20f-48cc-8e6a-f48b4a8db972" providerId="AD"/>
      </p:ext>
    </p:extLst>
  </p:cmAuthor>
  <p:cmAuthor id="3" name="Smith, Justin [KDA]" initials="SJ[ [2]" lastIdx="4" clrIdx="2">
    <p:extLst>
      <p:ext uri="{19B8F6BF-5375-455C-9EA6-DF929625EA0E}">
        <p15:presenceInfo xmlns:p15="http://schemas.microsoft.com/office/powerpoint/2012/main" userId="S::justin.smith@kda.ks.gov::2a7d3243-738f-4536-a087-d8b91f4740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1F497D"/>
    <a:srgbClr val="FEBC2C"/>
    <a:srgbClr val="FFFFFF"/>
    <a:srgbClr val="ADB9CA"/>
    <a:srgbClr val="F2F2F2"/>
    <a:srgbClr val="D1A53C"/>
    <a:srgbClr val="FFCC00"/>
    <a:srgbClr val="AC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CB4D6-E39A-4107-9826-6C1E0F0553EA}" v="7" dt="2024-09-04T13:28:57.738"/>
  </p1510:revLst>
</p1510:revInfo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01" autoAdjust="0"/>
  </p:normalViewPr>
  <p:slideViewPr>
    <p:cSldViewPr>
      <p:cViewPr varScale="1">
        <p:scale>
          <a:sx n="95" d="100"/>
          <a:sy n="95" d="100"/>
        </p:scale>
        <p:origin x="108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on, Sasha" userId="8d537fc3-81cb-4cfd-a6c8-a75420ca5dce" providerId="ADAL" clId="{D51CB4D6-E39A-4107-9826-6C1E0F0553EA}"/>
    <pc:docChg chg="undo custSel addSld modSld modNotesMaster">
      <pc:chgData name="Thomason, Sasha" userId="8d537fc3-81cb-4cfd-a6c8-a75420ca5dce" providerId="ADAL" clId="{D51CB4D6-E39A-4107-9826-6C1E0F0553EA}" dt="2024-09-03T18:09:06.046" v="2363" actId="20577"/>
      <pc:docMkLst>
        <pc:docMk/>
      </pc:docMkLst>
      <pc:sldChg chg="modSp mod">
        <pc:chgData name="Thomason, Sasha" userId="8d537fc3-81cb-4cfd-a6c8-a75420ca5dce" providerId="ADAL" clId="{D51CB4D6-E39A-4107-9826-6C1E0F0553EA}" dt="2024-08-30T14:45:03.489" v="1517" actId="20577"/>
        <pc:sldMkLst>
          <pc:docMk/>
          <pc:sldMk cId="839117491" sldId="256"/>
        </pc:sldMkLst>
        <pc:spChg chg="mod">
          <ac:chgData name="Thomason, Sasha" userId="8d537fc3-81cb-4cfd-a6c8-a75420ca5dce" providerId="ADAL" clId="{D51CB4D6-E39A-4107-9826-6C1E0F0553EA}" dt="2024-08-30T14:45:03.489" v="1517" actId="20577"/>
          <ac:spMkLst>
            <pc:docMk/>
            <pc:sldMk cId="839117491" sldId="256"/>
            <ac:spMk id="17" creationId="{00000000-0000-0000-0000-000000000000}"/>
          </ac:spMkLst>
        </pc:spChg>
      </pc:sldChg>
      <pc:sldChg chg="modSp mod">
        <pc:chgData name="Thomason, Sasha" userId="8d537fc3-81cb-4cfd-a6c8-a75420ca5dce" providerId="ADAL" clId="{D51CB4D6-E39A-4107-9826-6C1E0F0553EA}" dt="2024-09-03T17:54:47.518" v="2308" actId="20577"/>
        <pc:sldMkLst>
          <pc:docMk/>
          <pc:sldMk cId="2421496225" sldId="264"/>
        </pc:sldMkLst>
        <pc:graphicFrameChg chg="mod">
          <ac:chgData name="Thomason, Sasha" userId="8d537fc3-81cb-4cfd-a6c8-a75420ca5dce" providerId="ADAL" clId="{D51CB4D6-E39A-4107-9826-6C1E0F0553EA}" dt="2024-09-03T17:54:47.518" v="2308" actId="20577"/>
          <ac:graphicFrameMkLst>
            <pc:docMk/>
            <pc:sldMk cId="2421496225" sldId="264"/>
            <ac:graphicFrameMk id="8" creationId="{3CE514F6-91B6-2C43-C369-100E5CE9FCB0}"/>
          </ac:graphicFrameMkLst>
        </pc:graphicFrameChg>
      </pc:sldChg>
      <pc:sldChg chg="modSp mod">
        <pc:chgData name="Thomason, Sasha" userId="8d537fc3-81cb-4cfd-a6c8-a75420ca5dce" providerId="ADAL" clId="{D51CB4D6-E39A-4107-9826-6C1E0F0553EA}" dt="2024-09-03T18:01:24.568" v="2344" actId="27918"/>
        <pc:sldMkLst>
          <pc:docMk/>
          <pc:sldMk cId="1895218523" sldId="268"/>
        </pc:sldMkLst>
        <pc:spChg chg="mod">
          <ac:chgData name="Thomason, Sasha" userId="8d537fc3-81cb-4cfd-a6c8-a75420ca5dce" providerId="ADAL" clId="{D51CB4D6-E39A-4107-9826-6C1E0F0553EA}" dt="2024-08-30T14:46:15.863" v="1518" actId="20577"/>
          <ac:spMkLst>
            <pc:docMk/>
            <pc:sldMk cId="1895218523" sldId="268"/>
            <ac:spMk id="2" creationId="{00000000-0000-0000-0000-000000000000}"/>
          </ac:spMkLst>
        </pc:spChg>
      </pc:sldChg>
      <pc:sldChg chg="modSp mod">
        <pc:chgData name="Thomason, Sasha" userId="8d537fc3-81cb-4cfd-a6c8-a75420ca5dce" providerId="ADAL" clId="{D51CB4D6-E39A-4107-9826-6C1E0F0553EA}" dt="2024-09-03T17:53:01.487" v="2292" actId="20577"/>
        <pc:sldMkLst>
          <pc:docMk/>
          <pc:sldMk cId="1114782942" sldId="313"/>
        </pc:sldMkLst>
        <pc:spChg chg="mod">
          <ac:chgData name="Thomason, Sasha" userId="8d537fc3-81cb-4cfd-a6c8-a75420ca5dce" providerId="ADAL" clId="{D51CB4D6-E39A-4107-9826-6C1E0F0553EA}" dt="2024-09-03T17:52:57.668" v="2289" actId="20577"/>
          <ac:spMkLst>
            <pc:docMk/>
            <pc:sldMk cId="1114782942" sldId="313"/>
            <ac:spMk id="5" creationId="{5E1951E4-C722-025C-52B8-6B3DDF752BAE}"/>
          </ac:spMkLst>
        </pc:spChg>
        <pc:spChg chg="mod">
          <ac:chgData name="Thomason, Sasha" userId="8d537fc3-81cb-4cfd-a6c8-a75420ca5dce" providerId="ADAL" clId="{D51CB4D6-E39A-4107-9826-6C1E0F0553EA}" dt="2024-09-03T17:51:30.123" v="2231" actId="20577"/>
          <ac:spMkLst>
            <pc:docMk/>
            <pc:sldMk cId="1114782942" sldId="313"/>
            <ac:spMk id="12" creationId="{274FA0D5-5AB5-40A4-9751-3BE034FAF04E}"/>
          </ac:spMkLst>
        </pc:spChg>
        <pc:spChg chg="mod">
          <ac:chgData name="Thomason, Sasha" userId="8d537fc3-81cb-4cfd-a6c8-a75420ca5dce" providerId="ADAL" clId="{D51CB4D6-E39A-4107-9826-6C1E0F0553EA}" dt="2024-09-03T17:51:34.032" v="2235" actId="20577"/>
          <ac:spMkLst>
            <pc:docMk/>
            <pc:sldMk cId="1114782942" sldId="313"/>
            <ac:spMk id="13" creationId="{F4C0BA8A-1DE1-4532-8B71-FFF20E37CFAA}"/>
          </ac:spMkLst>
        </pc:spChg>
        <pc:spChg chg="mod">
          <ac:chgData name="Thomason, Sasha" userId="8d537fc3-81cb-4cfd-a6c8-a75420ca5dce" providerId="ADAL" clId="{D51CB4D6-E39A-4107-9826-6C1E0F0553EA}" dt="2024-09-03T17:52:07.540" v="2245" actId="20577"/>
          <ac:spMkLst>
            <pc:docMk/>
            <pc:sldMk cId="1114782942" sldId="313"/>
            <ac:spMk id="14" creationId="{561C9621-7551-4D1A-8D26-84C3B649F2DC}"/>
          </ac:spMkLst>
        </pc:spChg>
        <pc:spChg chg="mod">
          <ac:chgData name="Thomason, Sasha" userId="8d537fc3-81cb-4cfd-a6c8-a75420ca5dce" providerId="ADAL" clId="{D51CB4D6-E39A-4107-9826-6C1E0F0553EA}" dt="2024-09-03T17:52:14.451" v="2247" actId="20577"/>
          <ac:spMkLst>
            <pc:docMk/>
            <pc:sldMk cId="1114782942" sldId="313"/>
            <ac:spMk id="15" creationId="{B08E7F66-2743-4DF3-8A32-3BA80EA5A30C}"/>
          </ac:spMkLst>
        </pc:spChg>
        <pc:spChg chg="mod">
          <ac:chgData name="Thomason, Sasha" userId="8d537fc3-81cb-4cfd-a6c8-a75420ca5dce" providerId="ADAL" clId="{D51CB4D6-E39A-4107-9826-6C1E0F0553EA}" dt="2024-09-03T17:51:37.616" v="2239" actId="20577"/>
          <ac:spMkLst>
            <pc:docMk/>
            <pc:sldMk cId="1114782942" sldId="313"/>
            <ac:spMk id="16" creationId="{7CB5BF8E-7EDC-40C3-B5D9-5610D1500899}"/>
          </ac:spMkLst>
        </pc:spChg>
        <pc:spChg chg="mod">
          <ac:chgData name="Thomason, Sasha" userId="8d537fc3-81cb-4cfd-a6c8-a75420ca5dce" providerId="ADAL" clId="{D51CB4D6-E39A-4107-9826-6C1E0F0553EA}" dt="2024-09-03T17:52:53.633" v="2287" actId="255"/>
          <ac:spMkLst>
            <pc:docMk/>
            <pc:sldMk cId="1114782942" sldId="313"/>
            <ac:spMk id="17" creationId="{1C3BAF94-8701-46C0-B609-BEDD18A37F01}"/>
          </ac:spMkLst>
        </pc:spChg>
        <pc:spChg chg="mod">
          <ac:chgData name="Thomason, Sasha" userId="8d537fc3-81cb-4cfd-a6c8-a75420ca5dce" providerId="ADAL" clId="{D51CB4D6-E39A-4107-9826-6C1E0F0553EA}" dt="2024-09-03T17:53:01.487" v="2292" actId="20577"/>
          <ac:spMkLst>
            <pc:docMk/>
            <pc:sldMk cId="1114782942" sldId="313"/>
            <ac:spMk id="18" creationId="{036996DA-5A58-4F7C-9A3E-C90EB3C12741}"/>
          </ac:spMkLst>
        </pc:spChg>
      </pc:sldChg>
      <pc:sldChg chg="modSp mod">
        <pc:chgData name="Thomason, Sasha" userId="8d537fc3-81cb-4cfd-a6c8-a75420ca5dce" providerId="ADAL" clId="{D51CB4D6-E39A-4107-9826-6C1E0F0553EA}" dt="2024-08-30T15:46:40.226" v="1888" actId="20577"/>
        <pc:sldMkLst>
          <pc:docMk/>
          <pc:sldMk cId="384000805" sldId="347"/>
        </pc:sldMkLst>
        <pc:spChg chg="mod">
          <ac:chgData name="Thomason, Sasha" userId="8d537fc3-81cb-4cfd-a6c8-a75420ca5dce" providerId="ADAL" clId="{D51CB4D6-E39A-4107-9826-6C1E0F0553EA}" dt="2024-08-30T15:46:40.226" v="1888" actId="20577"/>
          <ac:spMkLst>
            <pc:docMk/>
            <pc:sldMk cId="384000805" sldId="347"/>
            <ac:spMk id="7" creationId="{2688EB63-3462-4B8A-94BB-15B8B15DEC48}"/>
          </ac:spMkLst>
        </pc:spChg>
      </pc:sldChg>
      <pc:sldChg chg="modSp mod">
        <pc:chgData name="Thomason, Sasha" userId="8d537fc3-81cb-4cfd-a6c8-a75420ca5dce" providerId="ADAL" clId="{D51CB4D6-E39A-4107-9826-6C1E0F0553EA}" dt="2024-09-03T17:56:03.452" v="2321" actId="20577"/>
        <pc:sldMkLst>
          <pc:docMk/>
          <pc:sldMk cId="2100731731" sldId="359"/>
        </pc:sldMkLst>
        <pc:spChg chg="mod">
          <ac:chgData name="Thomason, Sasha" userId="8d537fc3-81cb-4cfd-a6c8-a75420ca5dce" providerId="ADAL" clId="{D51CB4D6-E39A-4107-9826-6C1E0F0553EA}" dt="2024-08-30T14:22:53.209" v="24" actId="20577"/>
          <ac:spMkLst>
            <pc:docMk/>
            <pc:sldMk cId="2100731731" sldId="359"/>
            <ac:spMk id="2" creationId="{00000000-0000-0000-0000-000000000000}"/>
          </ac:spMkLst>
        </pc:spChg>
        <pc:graphicFrameChg chg="modGraphic">
          <ac:chgData name="Thomason, Sasha" userId="8d537fc3-81cb-4cfd-a6c8-a75420ca5dce" providerId="ADAL" clId="{D51CB4D6-E39A-4107-9826-6C1E0F0553EA}" dt="2024-09-03T17:56:03.452" v="2321" actId="20577"/>
          <ac:graphicFrameMkLst>
            <pc:docMk/>
            <pc:sldMk cId="2100731731" sldId="359"/>
            <ac:graphicFrameMk id="3" creationId="{4775D50C-BC50-161C-AE6F-5EDBDE4FC97A}"/>
          </ac:graphicFrameMkLst>
        </pc:graphicFrameChg>
      </pc:sldChg>
      <pc:sldChg chg="modSp mod">
        <pc:chgData name="Thomason, Sasha" userId="8d537fc3-81cb-4cfd-a6c8-a75420ca5dce" providerId="ADAL" clId="{D51CB4D6-E39A-4107-9826-6C1E0F0553EA}" dt="2024-08-30T14:29:10.672" v="955" actId="1076"/>
        <pc:sldMkLst>
          <pc:docMk/>
          <pc:sldMk cId="175365650" sldId="361"/>
        </pc:sldMkLst>
        <pc:spChg chg="mod">
          <ac:chgData name="Thomason, Sasha" userId="8d537fc3-81cb-4cfd-a6c8-a75420ca5dce" providerId="ADAL" clId="{D51CB4D6-E39A-4107-9826-6C1E0F0553EA}" dt="2024-08-30T14:29:10.672" v="955" actId="1076"/>
          <ac:spMkLst>
            <pc:docMk/>
            <pc:sldMk cId="175365650" sldId="361"/>
            <ac:spMk id="3" creationId="{46DC90D1-D579-41B0-E134-25DE19BFB0B9}"/>
          </ac:spMkLst>
        </pc:spChg>
      </pc:sldChg>
      <pc:sldChg chg="modSp mod">
        <pc:chgData name="Thomason, Sasha" userId="8d537fc3-81cb-4cfd-a6c8-a75420ca5dce" providerId="ADAL" clId="{D51CB4D6-E39A-4107-9826-6C1E0F0553EA}" dt="2024-08-30T18:22:52.851" v="2027" actId="14100"/>
        <pc:sldMkLst>
          <pc:docMk/>
          <pc:sldMk cId="3212723750" sldId="362"/>
        </pc:sldMkLst>
        <pc:spChg chg="mod">
          <ac:chgData name="Thomason, Sasha" userId="8d537fc3-81cb-4cfd-a6c8-a75420ca5dce" providerId="ADAL" clId="{D51CB4D6-E39A-4107-9826-6C1E0F0553EA}" dt="2024-08-30T18:22:52.851" v="2027" actId="14100"/>
          <ac:spMkLst>
            <pc:docMk/>
            <pc:sldMk cId="3212723750" sldId="362"/>
            <ac:spMk id="3" creationId="{DE5E960E-8C6F-2EF8-72F0-9495AB21F49D}"/>
          </ac:spMkLst>
        </pc:spChg>
      </pc:sldChg>
      <pc:sldChg chg="modSp mod">
        <pc:chgData name="Thomason, Sasha" userId="8d537fc3-81cb-4cfd-a6c8-a75420ca5dce" providerId="ADAL" clId="{D51CB4D6-E39A-4107-9826-6C1E0F0553EA}" dt="2024-09-03T18:09:06.046" v="2363" actId="20577"/>
        <pc:sldMkLst>
          <pc:docMk/>
          <pc:sldMk cId="743151223" sldId="363"/>
        </pc:sldMkLst>
        <pc:graphicFrameChg chg="modGraphic">
          <ac:chgData name="Thomason, Sasha" userId="8d537fc3-81cb-4cfd-a6c8-a75420ca5dce" providerId="ADAL" clId="{D51CB4D6-E39A-4107-9826-6C1E0F0553EA}" dt="2024-09-03T18:09:06.046" v="2363" actId="20577"/>
          <ac:graphicFrameMkLst>
            <pc:docMk/>
            <pc:sldMk cId="743151223" sldId="363"/>
            <ac:graphicFrameMk id="5" creationId="{DB99E563-141B-0C6A-07A6-AC65FF38BB1D}"/>
          </ac:graphicFrameMkLst>
        </pc:graphicFrameChg>
      </pc:sldChg>
      <pc:sldChg chg="modSp add mod">
        <pc:chgData name="Thomason, Sasha" userId="8d537fc3-81cb-4cfd-a6c8-a75420ca5dce" providerId="ADAL" clId="{D51CB4D6-E39A-4107-9826-6C1E0F0553EA}" dt="2024-09-03T13:25:44.484" v="2226" actId="14100"/>
        <pc:sldMkLst>
          <pc:docMk/>
          <pc:sldMk cId="202323446" sldId="364"/>
        </pc:sldMkLst>
        <pc:spChg chg="mod">
          <ac:chgData name="Thomason, Sasha" userId="8d537fc3-81cb-4cfd-a6c8-a75420ca5dce" providerId="ADAL" clId="{D51CB4D6-E39A-4107-9826-6C1E0F0553EA}" dt="2024-08-30T14:24:58.228" v="157" actId="20577"/>
          <ac:spMkLst>
            <pc:docMk/>
            <pc:sldMk cId="202323446" sldId="364"/>
            <ac:spMk id="2" creationId="{00000000-0000-0000-0000-000000000000}"/>
          </ac:spMkLst>
        </pc:spChg>
        <pc:spChg chg="mod">
          <ac:chgData name="Thomason, Sasha" userId="8d537fc3-81cb-4cfd-a6c8-a75420ca5dce" providerId="ADAL" clId="{D51CB4D6-E39A-4107-9826-6C1E0F0553EA}" dt="2024-09-03T13:25:44.484" v="2226" actId="14100"/>
          <ac:spMkLst>
            <pc:docMk/>
            <pc:sldMk cId="202323446" sldId="364"/>
            <ac:spMk id="3" creationId="{DE5E960E-8C6F-2EF8-72F0-9495AB21F49D}"/>
          </ac:spMkLst>
        </pc:spChg>
      </pc:sldChg>
      <pc:sldChg chg="modSp add mod">
        <pc:chgData name="Thomason, Sasha" userId="8d537fc3-81cb-4cfd-a6c8-a75420ca5dce" providerId="ADAL" clId="{D51CB4D6-E39A-4107-9826-6C1E0F0553EA}" dt="2024-08-30T14:33:44.536" v="1497" actId="14100"/>
        <pc:sldMkLst>
          <pc:docMk/>
          <pc:sldMk cId="745577334" sldId="365"/>
        </pc:sldMkLst>
        <pc:spChg chg="mod">
          <ac:chgData name="Thomason, Sasha" userId="8d537fc3-81cb-4cfd-a6c8-a75420ca5dce" providerId="ADAL" clId="{D51CB4D6-E39A-4107-9826-6C1E0F0553EA}" dt="2024-08-30T14:28:07.094" v="735" actId="20577"/>
          <ac:spMkLst>
            <pc:docMk/>
            <pc:sldMk cId="745577334" sldId="365"/>
            <ac:spMk id="2" creationId="{00000000-0000-0000-0000-000000000000}"/>
          </ac:spMkLst>
        </pc:spChg>
        <pc:spChg chg="mod">
          <ac:chgData name="Thomason, Sasha" userId="8d537fc3-81cb-4cfd-a6c8-a75420ca5dce" providerId="ADAL" clId="{D51CB4D6-E39A-4107-9826-6C1E0F0553EA}" dt="2024-08-30T14:33:44.536" v="1497" actId="14100"/>
          <ac:spMkLst>
            <pc:docMk/>
            <pc:sldMk cId="745577334" sldId="365"/>
            <ac:spMk id="3" creationId="{DE5E960E-8C6F-2EF8-72F0-9495AB21F49D}"/>
          </ac:spMkLst>
        </pc:spChg>
      </pc:sldChg>
      <pc:sldChg chg="modSp add mod">
        <pc:chgData name="Thomason, Sasha" userId="8d537fc3-81cb-4cfd-a6c8-a75420ca5dce" providerId="ADAL" clId="{D51CB4D6-E39A-4107-9826-6C1E0F0553EA}" dt="2024-08-30T15:48:08.709" v="1928" actId="27636"/>
        <pc:sldMkLst>
          <pc:docMk/>
          <pc:sldMk cId="2196756140" sldId="366"/>
        </pc:sldMkLst>
        <pc:spChg chg="mod">
          <ac:chgData name="Thomason, Sasha" userId="8d537fc3-81cb-4cfd-a6c8-a75420ca5dce" providerId="ADAL" clId="{D51CB4D6-E39A-4107-9826-6C1E0F0553EA}" dt="2024-08-30T15:48:02.237" v="1926" actId="20577"/>
          <ac:spMkLst>
            <pc:docMk/>
            <pc:sldMk cId="2196756140" sldId="366"/>
            <ac:spMk id="2" creationId="{0F3426E9-D681-4A91-855A-5EA9CCB8FF3C}"/>
          </ac:spMkLst>
        </pc:spChg>
        <pc:spChg chg="mod">
          <ac:chgData name="Thomason, Sasha" userId="8d537fc3-81cb-4cfd-a6c8-a75420ca5dce" providerId="ADAL" clId="{D51CB4D6-E39A-4107-9826-6C1E0F0553EA}" dt="2024-08-30T15:48:08.709" v="1928" actId="27636"/>
          <ac:spMkLst>
            <pc:docMk/>
            <pc:sldMk cId="2196756140" sldId="366"/>
            <ac:spMk id="7" creationId="{2688EB63-3462-4B8A-94BB-15B8B15DEC48}"/>
          </ac:spMkLst>
        </pc:spChg>
      </pc:sldChg>
    </pc:docChg>
  </pc:docChgLst>
  <pc:docChgLst>
    <pc:chgData name="Thomason, Sasha [KDA]" userId="8d537fc3-81cb-4cfd-a6c8-a75420ca5dce" providerId="ADAL" clId="{D51CB4D6-E39A-4107-9826-6C1E0F0553EA}"/>
    <pc:docChg chg="addSld modSld">
      <pc:chgData name="Thomason, Sasha [KDA]" userId="8d537fc3-81cb-4cfd-a6c8-a75420ca5dce" providerId="ADAL" clId="{D51CB4D6-E39A-4107-9826-6C1E0F0553EA}" dt="2024-09-04T13:30:23.991" v="186" actId="14100"/>
      <pc:docMkLst>
        <pc:docMk/>
      </pc:docMkLst>
      <pc:sldChg chg="modSp mod">
        <pc:chgData name="Thomason, Sasha [KDA]" userId="8d537fc3-81cb-4cfd-a6c8-a75420ca5dce" providerId="ADAL" clId="{D51CB4D6-E39A-4107-9826-6C1E0F0553EA}" dt="2024-09-04T13:20:23.424" v="41" actId="20577"/>
        <pc:sldMkLst>
          <pc:docMk/>
          <pc:sldMk cId="1616523339" sldId="348"/>
        </pc:sldMkLst>
        <pc:spChg chg="mod">
          <ac:chgData name="Thomason, Sasha [KDA]" userId="8d537fc3-81cb-4cfd-a6c8-a75420ca5dce" providerId="ADAL" clId="{D51CB4D6-E39A-4107-9826-6C1E0F0553EA}" dt="2024-09-04T13:20:23.424" v="41" actId="20577"/>
          <ac:spMkLst>
            <pc:docMk/>
            <pc:sldMk cId="1616523339" sldId="348"/>
            <ac:spMk id="3" creationId="{46DC90D1-D579-41B0-E134-25DE19BFB0B9}"/>
          </ac:spMkLst>
        </pc:spChg>
      </pc:sldChg>
      <pc:sldChg chg="modSp mod">
        <pc:chgData name="Thomason, Sasha [KDA]" userId="8d537fc3-81cb-4cfd-a6c8-a75420ca5dce" providerId="ADAL" clId="{D51CB4D6-E39A-4107-9826-6C1E0F0553EA}" dt="2024-09-04T13:23:02.347" v="174" actId="255"/>
        <pc:sldMkLst>
          <pc:docMk/>
          <pc:sldMk cId="2196756140" sldId="366"/>
        </pc:sldMkLst>
        <pc:spChg chg="mod">
          <ac:chgData name="Thomason, Sasha [KDA]" userId="8d537fc3-81cb-4cfd-a6c8-a75420ca5dce" providerId="ADAL" clId="{D51CB4D6-E39A-4107-9826-6C1E0F0553EA}" dt="2024-09-04T13:22:24.518" v="67" actId="14100"/>
          <ac:spMkLst>
            <pc:docMk/>
            <pc:sldMk cId="2196756140" sldId="366"/>
            <ac:spMk id="2" creationId="{0F3426E9-D681-4A91-855A-5EA9CCB8FF3C}"/>
          </ac:spMkLst>
        </pc:spChg>
        <pc:spChg chg="mod">
          <ac:chgData name="Thomason, Sasha [KDA]" userId="8d537fc3-81cb-4cfd-a6c8-a75420ca5dce" providerId="ADAL" clId="{D51CB4D6-E39A-4107-9826-6C1E0F0553EA}" dt="2024-09-04T13:23:02.347" v="174" actId="255"/>
          <ac:spMkLst>
            <pc:docMk/>
            <pc:sldMk cId="2196756140" sldId="366"/>
            <ac:spMk id="7" creationId="{2688EB63-3462-4B8A-94BB-15B8B15DEC48}"/>
          </ac:spMkLst>
        </pc:spChg>
      </pc:sldChg>
      <pc:sldChg chg="add">
        <pc:chgData name="Thomason, Sasha [KDA]" userId="8d537fc3-81cb-4cfd-a6c8-a75420ca5dce" providerId="ADAL" clId="{D51CB4D6-E39A-4107-9826-6C1E0F0553EA}" dt="2024-09-04T13:20:01.382" v="0" actId="2890"/>
        <pc:sldMkLst>
          <pc:docMk/>
          <pc:sldMk cId="1100091691" sldId="367"/>
        </pc:sldMkLst>
      </pc:sldChg>
      <pc:sldChg chg="addSp modSp add mod">
        <pc:chgData name="Thomason, Sasha [KDA]" userId="8d537fc3-81cb-4cfd-a6c8-a75420ca5dce" providerId="ADAL" clId="{D51CB4D6-E39A-4107-9826-6C1E0F0553EA}" dt="2024-09-04T13:30:09.398" v="184" actId="14100"/>
        <pc:sldMkLst>
          <pc:docMk/>
          <pc:sldMk cId="2584893877" sldId="368"/>
        </pc:sldMkLst>
        <pc:spChg chg="mod">
          <ac:chgData name="Thomason, Sasha [KDA]" userId="8d537fc3-81cb-4cfd-a6c8-a75420ca5dce" providerId="ADAL" clId="{D51CB4D6-E39A-4107-9826-6C1E0F0553EA}" dt="2024-09-04T13:21:37.989" v="44" actId="6549"/>
          <ac:spMkLst>
            <pc:docMk/>
            <pc:sldMk cId="2584893877" sldId="368"/>
            <ac:spMk id="3" creationId="{46DC90D1-D579-41B0-E134-25DE19BFB0B9}"/>
          </ac:spMkLst>
        </pc:spChg>
        <pc:picChg chg="add mod">
          <ac:chgData name="Thomason, Sasha [KDA]" userId="8d537fc3-81cb-4cfd-a6c8-a75420ca5dce" providerId="ADAL" clId="{D51CB4D6-E39A-4107-9826-6C1E0F0553EA}" dt="2024-09-04T13:30:09.398" v="184" actId="14100"/>
          <ac:picMkLst>
            <pc:docMk/>
            <pc:sldMk cId="2584893877" sldId="368"/>
            <ac:picMk id="4" creationId="{8696FFB5-5529-BD9A-A37A-94AAA9B061EE}"/>
          </ac:picMkLst>
        </pc:picChg>
      </pc:sldChg>
      <pc:sldChg chg="addSp modSp add mod">
        <pc:chgData name="Thomason, Sasha [KDA]" userId="8d537fc3-81cb-4cfd-a6c8-a75420ca5dce" providerId="ADAL" clId="{D51CB4D6-E39A-4107-9826-6C1E0F0553EA}" dt="2024-09-04T13:30:23.991" v="186" actId="14100"/>
        <pc:sldMkLst>
          <pc:docMk/>
          <pc:sldMk cId="3324601821" sldId="369"/>
        </pc:sldMkLst>
        <pc:spChg chg="mod">
          <ac:chgData name="Thomason, Sasha [KDA]" userId="8d537fc3-81cb-4cfd-a6c8-a75420ca5dce" providerId="ADAL" clId="{D51CB4D6-E39A-4107-9826-6C1E0F0553EA}" dt="2024-09-04T13:21:45.486" v="45" actId="6549"/>
          <ac:spMkLst>
            <pc:docMk/>
            <pc:sldMk cId="3324601821" sldId="369"/>
            <ac:spMk id="3" creationId="{46DC90D1-D579-41B0-E134-25DE19BFB0B9}"/>
          </ac:spMkLst>
        </pc:spChg>
        <pc:picChg chg="add mod">
          <ac:chgData name="Thomason, Sasha [KDA]" userId="8d537fc3-81cb-4cfd-a6c8-a75420ca5dce" providerId="ADAL" clId="{D51CB4D6-E39A-4107-9826-6C1E0F0553EA}" dt="2024-09-04T13:30:23.991" v="186" actId="14100"/>
          <ac:picMkLst>
            <pc:docMk/>
            <pc:sldMk cId="3324601821" sldId="369"/>
            <ac:picMk id="4" creationId="{86806901-8702-D0F9-CF2F-E08228616CE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811 Active Licenses, by License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835 Active Licenses, by License Type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Animal Shelter, 1st Class City</c:v>
                </c:pt>
                <c:pt idx="1">
                  <c:v>Animal Shelter, 2nd Class City</c:v>
                </c:pt>
                <c:pt idx="2">
                  <c:v>Animal Shelter, 3rd Class City</c:v>
                </c:pt>
                <c:pt idx="3">
                  <c:v>Rescue Networks</c:v>
                </c:pt>
                <c:pt idx="4">
                  <c:v>Animal Breeders</c:v>
                </c:pt>
                <c:pt idx="5">
                  <c:v>Retail Breeders</c:v>
                </c:pt>
                <c:pt idx="6">
                  <c:v>Hobby Breeders</c:v>
                </c:pt>
                <c:pt idx="7">
                  <c:v>Boarding &amp; Training Kennels</c:v>
                </c:pt>
                <c:pt idx="8">
                  <c:v>Pet Shops</c:v>
                </c:pt>
                <c:pt idx="9">
                  <c:v>Research Facilities</c:v>
                </c:pt>
                <c:pt idx="10">
                  <c:v>Temporary Pet Shops</c:v>
                </c:pt>
                <c:pt idx="11">
                  <c:v>Distributor</c:v>
                </c:pt>
                <c:pt idx="12">
                  <c:v>Out-of-State Distributor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46</c:v>
                </c:pt>
                <c:pt idx="1">
                  <c:v>55</c:v>
                </c:pt>
                <c:pt idx="2">
                  <c:v>141</c:v>
                </c:pt>
                <c:pt idx="3">
                  <c:v>49</c:v>
                </c:pt>
                <c:pt idx="4">
                  <c:v>68</c:v>
                </c:pt>
                <c:pt idx="5">
                  <c:v>107</c:v>
                </c:pt>
                <c:pt idx="6">
                  <c:v>50</c:v>
                </c:pt>
                <c:pt idx="7">
                  <c:v>214</c:v>
                </c:pt>
                <c:pt idx="8">
                  <c:v>61</c:v>
                </c:pt>
                <c:pt idx="9">
                  <c:v>6</c:v>
                </c:pt>
                <c:pt idx="10">
                  <c:v>3</c:v>
                </c:pt>
                <c:pt idx="11">
                  <c:v>7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D1-4E64-B9B2-AF9C823DBD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4640879"/>
        <c:axId val="1194641839"/>
      </c:barChart>
      <c:catAx>
        <c:axId val="119464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641839"/>
        <c:crosses val="autoZero"/>
        <c:auto val="1"/>
        <c:lblAlgn val="ctr"/>
        <c:lblOffset val="100"/>
        <c:noMultiLvlLbl val="0"/>
      </c:catAx>
      <c:valAx>
        <c:axId val="1194641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4640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7511007"/>
        <c:axId val="1147512671"/>
      </c:barChart>
      <c:catAx>
        <c:axId val="1147511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512671"/>
        <c:crosses val="autoZero"/>
        <c:auto val="1"/>
        <c:lblAlgn val="ctr"/>
        <c:lblOffset val="100"/>
        <c:noMultiLvlLbl val="0"/>
      </c:catAx>
      <c:valAx>
        <c:axId val="1147512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51100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89157133660181"/>
          <c:y val="4.7269132367424659E-2"/>
          <c:w val="0.81280654187094536"/>
          <c:h val="0.59932131782040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No-Contact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Animal Breeders</c:v>
                </c:pt>
                <c:pt idx="1">
                  <c:v>Animal Distributor </c:v>
                </c:pt>
                <c:pt idx="2">
                  <c:v>Animal Shelter</c:v>
                </c:pt>
                <c:pt idx="3">
                  <c:v>Boarding &amp; Training</c:v>
                </c:pt>
                <c:pt idx="4">
                  <c:v>Hobby Breeder</c:v>
                </c:pt>
                <c:pt idx="5">
                  <c:v>Pet Shop</c:v>
                </c:pt>
                <c:pt idx="6">
                  <c:v>Rescue Network</c:v>
                </c:pt>
                <c:pt idx="7">
                  <c:v>Retail Breeder</c:v>
                </c:pt>
                <c:pt idx="8">
                  <c:v>Animal Research Facility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0-4D3E-A62A-3ADB2069B5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Re-Inspection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Animal Breeders</c:v>
                </c:pt>
                <c:pt idx="1">
                  <c:v>Animal Distributor </c:v>
                </c:pt>
                <c:pt idx="2">
                  <c:v>Animal Shelter</c:v>
                </c:pt>
                <c:pt idx="3">
                  <c:v>Boarding &amp; Training</c:v>
                </c:pt>
                <c:pt idx="4">
                  <c:v>Hobby Breeder</c:v>
                </c:pt>
                <c:pt idx="5">
                  <c:v>Pet Shop</c:v>
                </c:pt>
                <c:pt idx="6">
                  <c:v>Rescue Network</c:v>
                </c:pt>
                <c:pt idx="7">
                  <c:v>Retail Breeder</c:v>
                </c:pt>
                <c:pt idx="8">
                  <c:v>Animal Research Facility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</c:v>
                </c:pt>
                <c:pt idx="1">
                  <c:v>0</c:v>
                </c:pt>
                <c:pt idx="2">
                  <c:v>25</c:v>
                </c:pt>
                <c:pt idx="3">
                  <c:v>22</c:v>
                </c:pt>
                <c:pt idx="4">
                  <c:v>5</c:v>
                </c:pt>
                <c:pt idx="5">
                  <c:v>2</c:v>
                </c:pt>
                <c:pt idx="6">
                  <c:v>11</c:v>
                </c:pt>
                <c:pt idx="7">
                  <c:v>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0-4D3E-A62A-3ADB2069B5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 Inspected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Animal Breeders</c:v>
                </c:pt>
                <c:pt idx="1">
                  <c:v>Animal Distributor </c:v>
                </c:pt>
                <c:pt idx="2">
                  <c:v>Animal Shelter</c:v>
                </c:pt>
                <c:pt idx="3">
                  <c:v>Boarding &amp; Training</c:v>
                </c:pt>
                <c:pt idx="4">
                  <c:v>Hobby Breeder</c:v>
                </c:pt>
                <c:pt idx="5">
                  <c:v>Pet Shop</c:v>
                </c:pt>
                <c:pt idx="6">
                  <c:v>Rescue Network</c:v>
                </c:pt>
                <c:pt idx="7">
                  <c:v>Retail Breeder</c:v>
                </c:pt>
                <c:pt idx="8">
                  <c:v>Animal Research Facility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69</c:v>
                </c:pt>
                <c:pt idx="1">
                  <c:v>6</c:v>
                </c:pt>
                <c:pt idx="2">
                  <c:v>205</c:v>
                </c:pt>
                <c:pt idx="3">
                  <c:v>198</c:v>
                </c:pt>
                <c:pt idx="4">
                  <c:v>45</c:v>
                </c:pt>
                <c:pt idx="5">
                  <c:v>49</c:v>
                </c:pt>
                <c:pt idx="6">
                  <c:v>65</c:v>
                </c:pt>
                <c:pt idx="7">
                  <c:v>94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E0-4D3E-A62A-3ADB2069B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319165904"/>
        <c:axId val="319166464"/>
      </c:barChart>
      <c:catAx>
        <c:axId val="31916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9166464"/>
        <c:crosses val="autoZero"/>
        <c:auto val="1"/>
        <c:lblAlgn val="ctr"/>
        <c:lblOffset val="100"/>
        <c:noMultiLvlLbl val="0"/>
      </c:catAx>
      <c:valAx>
        <c:axId val="319166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165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F770F3-8BAC-4CF4-9572-7CC7CA9FAA5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C10CB6-EB4B-4B56-AB0E-C47981CE9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5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52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3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68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01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55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59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6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55C5958D-900B-487F-B5E4-2829C03E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54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02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8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34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05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C10CB6-EB4B-4B56-AB0E-C47981CE93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69F9-4BF2-4FC9-8D45-E88EF07FA24E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3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5566-5BD1-4FD1-AC63-AEFE261FF28E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63FF4-A0F3-43EB-8E13-2DADDBB6E1DF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8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168B-3F4C-40B1-BFC0-340F431F507A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C13-6B32-4725-A60E-DD566D4B2F31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5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AB60-83E7-4A92-B194-A4C7D0AF3E9B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0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F109-503A-4E52-A522-C623E0378B06}" type="datetime1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8BBC-0768-41FD-9595-A9B7C70A51B8}" type="datetime1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2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61E0-F05A-44EC-8A46-B3315F40A3F7}" type="datetime1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4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3836-0511-4B9B-8CAD-4E86614E70BD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753-8E5C-4DBB-BC0E-3C3B98C846AF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A39BD-78B3-4D96-8FE7-B2A9CBB52CDB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9A8D3-5C01-4A1A-AF34-64943B301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8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03F6FD9-D80C-ADC5-6FCD-EBFD7D1FE8CC}"/>
              </a:ext>
            </a:extLst>
          </p:cNvPr>
          <p:cNvSpPr/>
          <p:nvPr/>
        </p:nvSpPr>
        <p:spPr>
          <a:xfrm>
            <a:off x="403111" y="3733800"/>
            <a:ext cx="3390820" cy="1615140"/>
          </a:xfrm>
          <a:prstGeom prst="rect">
            <a:avLst/>
          </a:prstGeom>
          <a:solidFill>
            <a:srgbClr val="FEB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24400" y="57150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04, 2024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1A8C0B1-D919-4295-A60F-5BA3958B7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r="23028" b="16250"/>
          <a:stretch/>
        </p:blipFill>
        <p:spPr>
          <a:xfrm>
            <a:off x="403109" y="228598"/>
            <a:ext cx="3265433" cy="146772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611DB50-F53F-4688-947A-8005FF1DB4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9" r="12500" b="18751"/>
          <a:stretch/>
        </p:blipFill>
        <p:spPr>
          <a:xfrm>
            <a:off x="404592" y="5486400"/>
            <a:ext cx="3265442" cy="1212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E6E16-DDCE-44C1-946B-FAF8A28DED2B}"/>
              </a:ext>
            </a:extLst>
          </p:cNvPr>
          <p:cNvSpPr txBox="1"/>
          <p:nvPr/>
        </p:nvSpPr>
        <p:spPr>
          <a:xfrm>
            <a:off x="4626632" y="1528911"/>
            <a:ext cx="3700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 </a:t>
            </a:r>
          </a:p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351AE7-074A-D8D3-B7A2-40CDEC491D65}"/>
              </a:ext>
            </a:extLst>
          </p:cNvPr>
          <p:cNvCxnSpPr>
            <a:cxnSpLocks/>
          </p:cNvCxnSpPr>
          <p:nvPr/>
        </p:nvCxnSpPr>
        <p:spPr>
          <a:xfrm>
            <a:off x="404592" y="5348942"/>
            <a:ext cx="828220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788F16-1443-703B-1572-E7F8DFAAC87B}"/>
              </a:ext>
            </a:extLst>
          </p:cNvPr>
          <p:cNvCxnSpPr>
            <a:cxnSpLocks/>
          </p:cNvCxnSpPr>
          <p:nvPr/>
        </p:nvCxnSpPr>
        <p:spPr>
          <a:xfrm>
            <a:off x="403111" y="3733800"/>
            <a:ext cx="339082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34A384-F228-BAE7-0F2B-D5D4104CE213}"/>
              </a:ext>
            </a:extLst>
          </p:cNvPr>
          <p:cNvCxnSpPr>
            <a:cxnSpLocks/>
          </p:cNvCxnSpPr>
          <p:nvPr/>
        </p:nvCxnSpPr>
        <p:spPr>
          <a:xfrm>
            <a:off x="403111" y="1828800"/>
            <a:ext cx="339082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F9E3A1-5E28-0A4E-D264-8C0262A8F6B8}"/>
              </a:ext>
            </a:extLst>
          </p:cNvPr>
          <p:cNvCxnSpPr>
            <a:cxnSpLocks/>
          </p:cNvCxnSpPr>
          <p:nvPr/>
        </p:nvCxnSpPr>
        <p:spPr>
          <a:xfrm flipV="1">
            <a:off x="3795425" y="228600"/>
            <a:ext cx="0" cy="647021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Picture 33" descr="Shape, circle&#10;&#10;Description automatically generated">
            <a:extLst>
              <a:ext uri="{FF2B5EF4-FFF2-40B4-BE49-F238E27FC236}">
                <a16:creationId xmlns:a16="http://schemas.microsoft.com/office/drawing/2014/main" id="{9AAEE7C0-E7AD-8F4A-7DAD-B49621219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04978"/>
            <a:ext cx="2237940" cy="129385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8760C1A-F4BF-76D7-8FA9-90920CA97251}"/>
              </a:ext>
            </a:extLst>
          </p:cNvPr>
          <p:cNvGrpSpPr/>
          <p:nvPr/>
        </p:nvGrpSpPr>
        <p:grpSpPr>
          <a:xfrm>
            <a:off x="406967" y="1964156"/>
            <a:ext cx="3261582" cy="1632184"/>
            <a:chOff x="406966" y="1843989"/>
            <a:chExt cx="3435947" cy="171944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C58AEA4-C80C-4B37-85FB-C48BC4526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" t="22577" r="40237" b="17943"/>
            <a:stretch/>
          </p:blipFill>
          <p:spPr>
            <a:xfrm>
              <a:off x="2720224" y="1847285"/>
              <a:ext cx="1122689" cy="171614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7F14C8B-83D9-40DF-AF18-8992C9334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9" t="24424" r="37956" b="17269"/>
            <a:stretch/>
          </p:blipFill>
          <p:spPr>
            <a:xfrm>
              <a:off x="406966" y="1843996"/>
              <a:ext cx="1122693" cy="1716145"/>
            </a:xfrm>
            <a:prstGeom prst="rect">
              <a:avLst/>
            </a:prstGeom>
          </p:spPr>
        </p:pic>
        <p:pic>
          <p:nvPicPr>
            <p:cNvPr id="42" name="Picture 41" descr="A dog with its mouth open&#10;&#10;Description automatically generated with low confidence">
              <a:extLst>
                <a:ext uri="{FF2B5EF4-FFF2-40B4-BE49-F238E27FC236}">
                  <a16:creationId xmlns:a16="http://schemas.microsoft.com/office/drawing/2014/main" id="{2C3C487B-EB13-05BE-E685-6E6934646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96"/>
            <a:stretch/>
          </p:blipFill>
          <p:spPr>
            <a:xfrm>
              <a:off x="1567170" y="1843989"/>
              <a:ext cx="1115543" cy="1716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1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9"/>
    </mc:Choice>
    <mc:Fallback xmlns="">
      <p:transition spd="slow" advTm="1633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DC90D1-D579-41B0-E134-25DE19BFB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246" y="1224260"/>
            <a:ext cx="7772400" cy="3527554"/>
          </a:xfrm>
        </p:spPr>
        <p:txBody>
          <a:bodyPr>
            <a:noAutofit/>
          </a:bodyPr>
          <a:lstStyle/>
          <a:p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Smith</a:t>
            </a:r>
            <a:b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Health </a:t>
            </a:r>
            <a:b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08029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863F912-F58F-441F-85E9-BDECC55D1773}"/>
              </a:ext>
            </a:extLst>
          </p:cNvPr>
          <p:cNvSpPr txBox="1">
            <a:spLocks/>
          </p:cNvSpPr>
          <p:nvPr/>
        </p:nvSpPr>
        <p:spPr>
          <a:xfrm>
            <a:off x="457200" y="812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EB4B791-6856-B7F2-C837-11B32F0B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78DF5F-0996-D703-6B5E-70DB087D9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DC90D1-D579-41B0-E134-25DE19BFB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246" y="1224260"/>
            <a:ext cx="7772400" cy="3527554"/>
          </a:xfrm>
        </p:spPr>
        <p:txBody>
          <a:bodyPr>
            <a:noAutofit/>
          </a:bodyPr>
          <a:lstStyle/>
          <a:p>
            <a:endParaRPr lang="en-US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08029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863F912-F58F-441F-85E9-BDECC55D1773}"/>
              </a:ext>
            </a:extLst>
          </p:cNvPr>
          <p:cNvSpPr txBox="1">
            <a:spLocks/>
          </p:cNvSpPr>
          <p:nvPr/>
        </p:nvSpPr>
        <p:spPr>
          <a:xfrm>
            <a:off x="457200" y="812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EB4B791-6856-B7F2-C837-11B32F0B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78DF5F-0996-D703-6B5E-70DB087D9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96FFB5-5529-BD9A-A37A-94AAA9B0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323516"/>
            <a:ext cx="9601200" cy="53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93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DC90D1-D579-41B0-E134-25DE19BFB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246" y="1224260"/>
            <a:ext cx="7772400" cy="3527554"/>
          </a:xfrm>
        </p:spPr>
        <p:txBody>
          <a:bodyPr>
            <a:noAutofit/>
          </a:bodyPr>
          <a:lstStyle/>
          <a:p>
            <a:endParaRPr lang="en-US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08029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863F912-F58F-441F-85E9-BDECC55D1773}"/>
              </a:ext>
            </a:extLst>
          </p:cNvPr>
          <p:cNvSpPr txBox="1">
            <a:spLocks/>
          </p:cNvSpPr>
          <p:nvPr/>
        </p:nvSpPr>
        <p:spPr>
          <a:xfrm>
            <a:off x="457200" y="812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EB4B791-6856-B7F2-C837-11B32F0B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78DF5F-0996-D703-6B5E-70DB087D9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806901-8702-D0F9-CF2F-E08228616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364476"/>
            <a:ext cx="10287000" cy="599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0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DC90D1-D579-41B0-E134-25DE19BFB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246" y="1224260"/>
            <a:ext cx="7772400" cy="3527554"/>
          </a:xfrm>
        </p:spPr>
        <p:txBody>
          <a:bodyPr>
            <a:noAutofit/>
          </a:bodyPr>
          <a:lstStyle/>
          <a:p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</a:t>
            </a:r>
            <a:b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Legal </a:t>
            </a:r>
            <a:b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08029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863F912-F58F-441F-85E9-BDECC55D1773}"/>
              </a:ext>
            </a:extLst>
          </p:cNvPr>
          <p:cNvSpPr txBox="1">
            <a:spLocks/>
          </p:cNvSpPr>
          <p:nvPr/>
        </p:nvSpPr>
        <p:spPr>
          <a:xfrm>
            <a:off x="457200" y="812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EB4B791-6856-B7F2-C837-11B32F0B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78DF5F-0996-D703-6B5E-70DB087D9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3426E9-D681-4A91-855A-5EA9CCB8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703"/>
            <a:ext cx="8229600" cy="96229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88EB63-3462-4B8A-94BB-15B8B15DE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518942"/>
            <a:ext cx="8451669" cy="515835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June 1,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2024 to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August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30, 2024 New Orders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AFI Orders issued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Civil Penalty Orders (CPO)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Consent Agreement and Final Order (CAFO) Breaches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Cease and Desist Order with Civil Penalties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License Suspension Order with Civil Penalties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License Revocation Orders with Civil Penalties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License Denial &amp; License Revocation Order with Civil Penalties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License Denial with Civil Penalties and Cease and Desist Order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Legal Letter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08029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863F912-F58F-441F-85E9-BDECC55D1773}"/>
              </a:ext>
            </a:extLst>
          </p:cNvPr>
          <p:cNvSpPr txBox="1">
            <a:spLocks/>
          </p:cNvSpPr>
          <p:nvPr/>
        </p:nvSpPr>
        <p:spPr>
          <a:xfrm>
            <a:off x="457200" y="812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58FEFD-8D3C-1455-FEC9-AE047965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0C0F9-D081-DBDD-8529-9C3532590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3426E9-D681-4A91-855A-5EA9CCB8F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702"/>
            <a:ext cx="8229600" cy="1142999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District Court Cases &amp;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OAH Proceedings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88EB63-3462-4B8A-94BB-15B8B15DE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518942"/>
            <a:ext cx="8451669" cy="515835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case in Johnson County District Court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cases in Shawnee County District Court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OAH proceedings</a:t>
            </a:r>
          </a:p>
          <a:p>
            <a:pPr marL="4000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08029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863F912-F58F-441F-85E9-BDECC55D1773}"/>
              </a:ext>
            </a:extLst>
          </p:cNvPr>
          <p:cNvSpPr txBox="1">
            <a:spLocks/>
          </p:cNvSpPr>
          <p:nvPr/>
        </p:nvSpPr>
        <p:spPr>
          <a:xfrm>
            <a:off x="457200" y="812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58FEFD-8D3C-1455-FEC9-AE047965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B0C0F9-D081-DBDD-8529-9C3532590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5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DC90D1-D579-41B0-E134-25DE19BFB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652760"/>
            <a:ext cx="7772400" cy="3527554"/>
          </a:xfrm>
        </p:spPr>
        <p:txBody>
          <a:bodyPr>
            <a:noAutofit/>
          </a:bodyPr>
          <a:lstStyle/>
          <a:p>
            <a:b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by </a:t>
            </a:r>
            <a:b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 Sec Olson </a:t>
            </a:r>
            <a:b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Asst Sec McGinn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08029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863F912-F58F-441F-85E9-BDECC55D1773}"/>
              </a:ext>
            </a:extLst>
          </p:cNvPr>
          <p:cNvSpPr txBox="1">
            <a:spLocks/>
          </p:cNvSpPr>
          <p:nvPr/>
        </p:nvSpPr>
        <p:spPr>
          <a:xfrm>
            <a:off x="457200" y="812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EB4B791-6856-B7F2-C837-11B32F0B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78DF5F-0996-D703-6B5E-70DB087D96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License Year 2023 Inspection Stats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1, 2023 –  August 30, 2024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408029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63C217-F664-0B31-A3F2-E61848B2858C}"/>
              </a:ext>
            </a:extLst>
          </p:cNvPr>
          <p:cNvGrpSpPr/>
          <p:nvPr/>
        </p:nvGrpSpPr>
        <p:grpSpPr>
          <a:xfrm>
            <a:off x="609600" y="1577383"/>
            <a:ext cx="7443742" cy="4570091"/>
            <a:chOff x="609600" y="1600200"/>
            <a:chExt cx="7618828" cy="467758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74FA0D5-5AB5-40A4-9751-3BE034FAF04E}"/>
                </a:ext>
              </a:extLst>
            </p:cNvPr>
            <p:cNvSpPr/>
            <p:nvPr/>
          </p:nvSpPr>
          <p:spPr>
            <a:xfrm>
              <a:off x="3380499" y="1600200"/>
              <a:ext cx="4821875" cy="1297592"/>
            </a:xfrm>
            <a:custGeom>
              <a:avLst/>
              <a:gdLst>
                <a:gd name="connsiteX0" fmla="*/ 0 w 4821875"/>
                <a:gd name="connsiteY0" fmla="*/ 129759 h 1297592"/>
                <a:gd name="connsiteX1" fmla="*/ 129759 w 4821875"/>
                <a:gd name="connsiteY1" fmla="*/ 0 h 1297592"/>
                <a:gd name="connsiteX2" fmla="*/ 4692116 w 4821875"/>
                <a:gd name="connsiteY2" fmla="*/ 0 h 1297592"/>
                <a:gd name="connsiteX3" fmla="*/ 4821875 w 4821875"/>
                <a:gd name="connsiteY3" fmla="*/ 129759 h 1297592"/>
                <a:gd name="connsiteX4" fmla="*/ 4821875 w 4821875"/>
                <a:gd name="connsiteY4" fmla="*/ 1167833 h 1297592"/>
                <a:gd name="connsiteX5" fmla="*/ 4692116 w 4821875"/>
                <a:gd name="connsiteY5" fmla="*/ 1297592 h 1297592"/>
                <a:gd name="connsiteX6" fmla="*/ 129759 w 4821875"/>
                <a:gd name="connsiteY6" fmla="*/ 1297592 h 1297592"/>
                <a:gd name="connsiteX7" fmla="*/ 0 w 4821875"/>
                <a:gd name="connsiteY7" fmla="*/ 1167833 h 1297592"/>
                <a:gd name="connsiteX8" fmla="*/ 0 w 4821875"/>
                <a:gd name="connsiteY8" fmla="*/ 129759 h 129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1875" h="1297592">
                  <a:moveTo>
                    <a:pt x="0" y="129759"/>
                  </a:moveTo>
                  <a:cubicBezTo>
                    <a:pt x="0" y="58095"/>
                    <a:pt x="58095" y="0"/>
                    <a:pt x="129759" y="0"/>
                  </a:cubicBezTo>
                  <a:lnTo>
                    <a:pt x="4692116" y="0"/>
                  </a:lnTo>
                  <a:cubicBezTo>
                    <a:pt x="4763780" y="0"/>
                    <a:pt x="4821875" y="58095"/>
                    <a:pt x="4821875" y="129759"/>
                  </a:cubicBezTo>
                  <a:lnTo>
                    <a:pt x="4821875" y="1167833"/>
                  </a:lnTo>
                  <a:cubicBezTo>
                    <a:pt x="4821875" y="1239497"/>
                    <a:pt x="4763780" y="1297592"/>
                    <a:pt x="4692116" y="1297592"/>
                  </a:cubicBezTo>
                  <a:lnTo>
                    <a:pt x="129759" y="1297592"/>
                  </a:lnTo>
                  <a:cubicBezTo>
                    <a:pt x="58095" y="1297592"/>
                    <a:pt x="0" y="1239497"/>
                    <a:pt x="0" y="1167833"/>
                  </a:cubicBezTo>
                  <a:lnTo>
                    <a:pt x="0" y="129759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595" tIns="186595" rIns="186595" bIns="186595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739 Total Inspections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4C0BA8A-1DE1-4532-8B71-FFF20E37CFAA}"/>
                </a:ext>
              </a:extLst>
            </p:cNvPr>
            <p:cNvSpPr/>
            <p:nvPr/>
          </p:nvSpPr>
          <p:spPr>
            <a:xfrm>
              <a:off x="3429442" y="2952550"/>
              <a:ext cx="2647862" cy="1297592"/>
            </a:xfrm>
            <a:custGeom>
              <a:avLst/>
              <a:gdLst>
                <a:gd name="connsiteX0" fmla="*/ 0 w 2923884"/>
                <a:gd name="connsiteY0" fmla="*/ 129759 h 1297592"/>
                <a:gd name="connsiteX1" fmla="*/ 129759 w 2923884"/>
                <a:gd name="connsiteY1" fmla="*/ 0 h 1297592"/>
                <a:gd name="connsiteX2" fmla="*/ 2794125 w 2923884"/>
                <a:gd name="connsiteY2" fmla="*/ 0 h 1297592"/>
                <a:gd name="connsiteX3" fmla="*/ 2923884 w 2923884"/>
                <a:gd name="connsiteY3" fmla="*/ 129759 h 1297592"/>
                <a:gd name="connsiteX4" fmla="*/ 2923884 w 2923884"/>
                <a:gd name="connsiteY4" fmla="*/ 1167833 h 1297592"/>
                <a:gd name="connsiteX5" fmla="*/ 2794125 w 2923884"/>
                <a:gd name="connsiteY5" fmla="*/ 1297592 h 1297592"/>
                <a:gd name="connsiteX6" fmla="*/ 129759 w 2923884"/>
                <a:gd name="connsiteY6" fmla="*/ 1297592 h 1297592"/>
                <a:gd name="connsiteX7" fmla="*/ 0 w 2923884"/>
                <a:gd name="connsiteY7" fmla="*/ 1167833 h 1297592"/>
                <a:gd name="connsiteX8" fmla="*/ 0 w 2923884"/>
                <a:gd name="connsiteY8" fmla="*/ 129759 h 129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3884" h="1297592">
                  <a:moveTo>
                    <a:pt x="0" y="129759"/>
                  </a:moveTo>
                  <a:cubicBezTo>
                    <a:pt x="0" y="58095"/>
                    <a:pt x="58095" y="0"/>
                    <a:pt x="129759" y="0"/>
                  </a:cubicBezTo>
                  <a:lnTo>
                    <a:pt x="2794125" y="0"/>
                  </a:lnTo>
                  <a:cubicBezTo>
                    <a:pt x="2865789" y="0"/>
                    <a:pt x="2923884" y="58095"/>
                    <a:pt x="2923884" y="129759"/>
                  </a:cubicBezTo>
                  <a:lnTo>
                    <a:pt x="2923884" y="1167833"/>
                  </a:lnTo>
                  <a:cubicBezTo>
                    <a:pt x="2923884" y="1239497"/>
                    <a:pt x="2865789" y="1297592"/>
                    <a:pt x="2794125" y="1297592"/>
                  </a:cubicBezTo>
                  <a:lnTo>
                    <a:pt x="129759" y="1297592"/>
                  </a:lnTo>
                  <a:cubicBezTo>
                    <a:pt x="58095" y="1297592"/>
                    <a:pt x="0" y="1239497"/>
                    <a:pt x="0" y="1167833"/>
                  </a:cubicBezTo>
                  <a:lnTo>
                    <a:pt x="0" y="129759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635" tIns="125635" rIns="125635" bIns="12563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415 Routine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61C9621-7551-4D1A-8D26-84C3B649F2DC}"/>
                </a:ext>
              </a:extLst>
            </p:cNvPr>
            <p:cNvSpPr/>
            <p:nvPr/>
          </p:nvSpPr>
          <p:spPr>
            <a:xfrm>
              <a:off x="3418550" y="4311649"/>
              <a:ext cx="1392382" cy="1297592"/>
            </a:xfrm>
            <a:custGeom>
              <a:avLst/>
              <a:gdLst>
                <a:gd name="connsiteX0" fmla="*/ 0 w 1150913"/>
                <a:gd name="connsiteY0" fmla="*/ 115091 h 1297592"/>
                <a:gd name="connsiteX1" fmla="*/ 115091 w 1150913"/>
                <a:gd name="connsiteY1" fmla="*/ 0 h 1297592"/>
                <a:gd name="connsiteX2" fmla="*/ 1035822 w 1150913"/>
                <a:gd name="connsiteY2" fmla="*/ 0 h 1297592"/>
                <a:gd name="connsiteX3" fmla="*/ 1150913 w 1150913"/>
                <a:gd name="connsiteY3" fmla="*/ 115091 h 1297592"/>
                <a:gd name="connsiteX4" fmla="*/ 1150913 w 1150913"/>
                <a:gd name="connsiteY4" fmla="*/ 1182501 h 1297592"/>
                <a:gd name="connsiteX5" fmla="*/ 1035822 w 1150913"/>
                <a:gd name="connsiteY5" fmla="*/ 1297592 h 1297592"/>
                <a:gd name="connsiteX6" fmla="*/ 115091 w 1150913"/>
                <a:gd name="connsiteY6" fmla="*/ 1297592 h 1297592"/>
                <a:gd name="connsiteX7" fmla="*/ 0 w 1150913"/>
                <a:gd name="connsiteY7" fmla="*/ 1182501 h 1297592"/>
                <a:gd name="connsiteX8" fmla="*/ 0 w 1150913"/>
                <a:gd name="connsiteY8" fmla="*/ 115091 h 129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0913" h="1297592">
                  <a:moveTo>
                    <a:pt x="0" y="115091"/>
                  </a:moveTo>
                  <a:cubicBezTo>
                    <a:pt x="0" y="51528"/>
                    <a:pt x="51528" y="0"/>
                    <a:pt x="115091" y="0"/>
                  </a:cubicBezTo>
                  <a:lnTo>
                    <a:pt x="1035822" y="0"/>
                  </a:lnTo>
                  <a:cubicBezTo>
                    <a:pt x="1099385" y="0"/>
                    <a:pt x="1150913" y="51528"/>
                    <a:pt x="1150913" y="115091"/>
                  </a:cubicBezTo>
                  <a:lnTo>
                    <a:pt x="1150913" y="1182501"/>
                  </a:lnTo>
                  <a:cubicBezTo>
                    <a:pt x="1150913" y="1246064"/>
                    <a:pt x="1099385" y="1297592"/>
                    <a:pt x="1035822" y="1297592"/>
                  </a:cubicBezTo>
                  <a:lnTo>
                    <a:pt x="115091" y="1297592"/>
                  </a:lnTo>
                  <a:cubicBezTo>
                    <a:pt x="51528" y="1297592"/>
                    <a:pt x="0" y="1246064"/>
                    <a:pt x="0" y="1182501"/>
                  </a:cubicBezTo>
                  <a:lnTo>
                    <a:pt x="0" y="115091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669" tIns="94669" rIns="94669" bIns="94669" numCol="1" spcCol="1270" anchor="t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en-US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77 </a:t>
              </a:r>
            </a:p>
            <a:p>
              <a:pPr marL="0" lvl="0" indent="0" algn="ctr" defTabSz="711200">
                <a:spcBef>
                  <a:spcPct val="0"/>
                </a:spcBef>
                <a:buNone/>
              </a:pPr>
              <a:r>
                <a:rPr lang="en-US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Pre-License Inspections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08E7F66-2743-4DF3-8A32-3BA80EA5A30C}"/>
                </a:ext>
              </a:extLst>
            </p:cNvPr>
            <p:cNvSpPr/>
            <p:nvPr/>
          </p:nvSpPr>
          <p:spPr>
            <a:xfrm>
              <a:off x="4843220" y="4311649"/>
              <a:ext cx="1742268" cy="1297592"/>
            </a:xfrm>
            <a:custGeom>
              <a:avLst/>
              <a:gdLst>
                <a:gd name="connsiteX0" fmla="*/ 0 w 1735661"/>
                <a:gd name="connsiteY0" fmla="*/ 129759 h 1297592"/>
                <a:gd name="connsiteX1" fmla="*/ 129759 w 1735661"/>
                <a:gd name="connsiteY1" fmla="*/ 0 h 1297592"/>
                <a:gd name="connsiteX2" fmla="*/ 1605902 w 1735661"/>
                <a:gd name="connsiteY2" fmla="*/ 0 h 1297592"/>
                <a:gd name="connsiteX3" fmla="*/ 1735661 w 1735661"/>
                <a:gd name="connsiteY3" fmla="*/ 129759 h 1297592"/>
                <a:gd name="connsiteX4" fmla="*/ 1735661 w 1735661"/>
                <a:gd name="connsiteY4" fmla="*/ 1167833 h 1297592"/>
                <a:gd name="connsiteX5" fmla="*/ 1605902 w 1735661"/>
                <a:gd name="connsiteY5" fmla="*/ 1297592 h 1297592"/>
                <a:gd name="connsiteX6" fmla="*/ 129759 w 1735661"/>
                <a:gd name="connsiteY6" fmla="*/ 1297592 h 1297592"/>
                <a:gd name="connsiteX7" fmla="*/ 0 w 1735661"/>
                <a:gd name="connsiteY7" fmla="*/ 1167833 h 1297592"/>
                <a:gd name="connsiteX8" fmla="*/ 0 w 1735661"/>
                <a:gd name="connsiteY8" fmla="*/ 129759 h 129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5661" h="1297592">
                  <a:moveTo>
                    <a:pt x="0" y="129759"/>
                  </a:moveTo>
                  <a:cubicBezTo>
                    <a:pt x="0" y="58095"/>
                    <a:pt x="58095" y="0"/>
                    <a:pt x="129759" y="0"/>
                  </a:cubicBezTo>
                  <a:lnTo>
                    <a:pt x="1605902" y="0"/>
                  </a:lnTo>
                  <a:cubicBezTo>
                    <a:pt x="1677566" y="0"/>
                    <a:pt x="1735661" y="58095"/>
                    <a:pt x="1735661" y="129759"/>
                  </a:cubicBezTo>
                  <a:lnTo>
                    <a:pt x="1735661" y="1167833"/>
                  </a:lnTo>
                  <a:cubicBezTo>
                    <a:pt x="1735661" y="1239497"/>
                    <a:pt x="1677566" y="1297592"/>
                    <a:pt x="1605902" y="1297592"/>
                  </a:cubicBezTo>
                  <a:lnTo>
                    <a:pt x="129759" y="1297592"/>
                  </a:lnTo>
                  <a:cubicBezTo>
                    <a:pt x="58095" y="1297592"/>
                    <a:pt x="0" y="1239497"/>
                    <a:pt x="0" y="1167833"/>
                  </a:cubicBezTo>
                  <a:lnTo>
                    <a:pt x="0" y="129759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965" tIns="98965" rIns="98965" bIns="98965" numCol="1" spcCol="1270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75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Re-Inspections Completed</a:t>
              </a:r>
            </a:p>
            <a:p>
              <a:pPr marL="0"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CB5BF8E-7EDC-40C3-B5D9-5610D1500899}"/>
                </a:ext>
              </a:extLst>
            </p:cNvPr>
            <p:cNvSpPr/>
            <p:nvPr/>
          </p:nvSpPr>
          <p:spPr>
            <a:xfrm>
              <a:off x="6099732" y="2952629"/>
              <a:ext cx="2082817" cy="1297592"/>
            </a:xfrm>
            <a:custGeom>
              <a:avLst/>
              <a:gdLst>
                <a:gd name="connsiteX0" fmla="*/ 0 w 1813958"/>
                <a:gd name="connsiteY0" fmla="*/ 129759 h 1297592"/>
                <a:gd name="connsiteX1" fmla="*/ 129759 w 1813958"/>
                <a:gd name="connsiteY1" fmla="*/ 0 h 1297592"/>
                <a:gd name="connsiteX2" fmla="*/ 1684199 w 1813958"/>
                <a:gd name="connsiteY2" fmla="*/ 0 h 1297592"/>
                <a:gd name="connsiteX3" fmla="*/ 1813958 w 1813958"/>
                <a:gd name="connsiteY3" fmla="*/ 129759 h 1297592"/>
                <a:gd name="connsiteX4" fmla="*/ 1813958 w 1813958"/>
                <a:gd name="connsiteY4" fmla="*/ 1167833 h 1297592"/>
                <a:gd name="connsiteX5" fmla="*/ 1684199 w 1813958"/>
                <a:gd name="connsiteY5" fmla="*/ 1297592 h 1297592"/>
                <a:gd name="connsiteX6" fmla="*/ 129759 w 1813958"/>
                <a:gd name="connsiteY6" fmla="*/ 1297592 h 1297592"/>
                <a:gd name="connsiteX7" fmla="*/ 0 w 1813958"/>
                <a:gd name="connsiteY7" fmla="*/ 1167833 h 1297592"/>
                <a:gd name="connsiteX8" fmla="*/ 0 w 1813958"/>
                <a:gd name="connsiteY8" fmla="*/ 129759 h 129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3958" h="1297592">
                  <a:moveTo>
                    <a:pt x="0" y="129759"/>
                  </a:moveTo>
                  <a:cubicBezTo>
                    <a:pt x="0" y="58095"/>
                    <a:pt x="58095" y="0"/>
                    <a:pt x="129759" y="0"/>
                  </a:cubicBezTo>
                  <a:lnTo>
                    <a:pt x="1684199" y="0"/>
                  </a:lnTo>
                  <a:cubicBezTo>
                    <a:pt x="1755863" y="0"/>
                    <a:pt x="1813958" y="58095"/>
                    <a:pt x="1813958" y="129759"/>
                  </a:cubicBezTo>
                  <a:lnTo>
                    <a:pt x="1813958" y="1167833"/>
                  </a:lnTo>
                  <a:cubicBezTo>
                    <a:pt x="1813958" y="1239497"/>
                    <a:pt x="1755863" y="1297592"/>
                    <a:pt x="1684199" y="1297592"/>
                  </a:cubicBezTo>
                  <a:lnTo>
                    <a:pt x="129759" y="1297592"/>
                  </a:lnTo>
                  <a:cubicBezTo>
                    <a:pt x="58095" y="1297592"/>
                    <a:pt x="0" y="1239497"/>
                    <a:pt x="0" y="1167833"/>
                  </a:cubicBezTo>
                  <a:lnTo>
                    <a:pt x="0" y="129759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405" tIns="190405" rIns="190405" bIns="19040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104 Complaints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3BAF94-8701-46C0-B609-BEDD18A37F01}"/>
                </a:ext>
              </a:extLst>
            </p:cNvPr>
            <p:cNvSpPr/>
            <p:nvPr/>
          </p:nvSpPr>
          <p:spPr>
            <a:xfrm>
              <a:off x="6617776" y="4311649"/>
              <a:ext cx="1610652" cy="1297592"/>
            </a:xfrm>
            <a:custGeom>
              <a:avLst/>
              <a:gdLst>
                <a:gd name="connsiteX0" fmla="*/ 0 w 888324"/>
                <a:gd name="connsiteY0" fmla="*/ 88832 h 1297592"/>
                <a:gd name="connsiteX1" fmla="*/ 88832 w 888324"/>
                <a:gd name="connsiteY1" fmla="*/ 0 h 1297592"/>
                <a:gd name="connsiteX2" fmla="*/ 799492 w 888324"/>
                <a:gd name="connsiteY2" fmla="*/ 0 h 1297592"/>
                <a:gd name="connsiteX3" fmla="*/ 888324 w 888324"/>
                <a:gd name="connsiteY3" fmla="*/ 88832 h 1297592"/>
                <a:gd name="connsiteX4" fmla="*/ 888324 w 888324"/>
                <a:gd name="connsiteY4" fmla="*/ 1208760 h 1297592"/>
                <a:gd name="connsiteX5" fmla="*/ 799492 w 888324"/>
                <a:gd name="connsiteY5" fmla="*/ 1297592 h 1297592"/>
                <a:gd name="connsiteX6" fmla="*/ 88832 w 888324"/>
                <a:gd name="connsiteY6" fmla="*/ 1297592 h 1297592"/>
                <a:gd name="connsiteX7" fmla="*/ 0 w 888324"/>
                <a:gd name="connsiteY7" fmla="*/ 1208760 h 1297592"/>
                <a:gd name="connsiteX8" fmla="*/ 0 w 888324"/>
                <a:gd name="connsiteY8" fmla="*/ 88832 h 129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8324" h="1297592">
                  <a:moveTo>
                    <a:pt x="0" y="88832"/>
                  </a:moveTo>
                  <a:cubicBezTo>
                    <a:pt x="0" y="39771"/>
                    <a:pt x="39771" y="0"/>
                    <a:pt x="88832" y="0"/>
                  </a:cubicBezTo>
                  <a:lnTo>
                    <a:pt x="799492" y="0"/>
                  </a:lnTo>
                  <a:cubicBezTo>
                    <a:pt x="848553" y="0"/>
                    <a:pt x="888324" y="39771"/>
                    <a:pt x="888324" y="88832"/>
                  </a:cubicBezTo>
                  <a:lnTo>
                    <a:pt x="888324" y="1208760"/>
                  </a:lnTo>
                  <a:cubicBezTo>
                    <a:pt x="888324" y="1257821"/>
                    <a:pt x="848553" y="1297592"/>
                    <a:pt x="799492" y="1297592"/>
                  </a:cubicBezTo>
                  <a:lnTo>
                    <a:pt x="88832" y="1297592"/>
                  </a:lnTo>
                  <a:cubicBezTo>
                    <a:pt x="39771" y="1297592"/>
                    <a:pt x="0" y="1257821"/>
                    <a:pt x="0" y="1208760"/>
                  </a:cubicBezTo>
                  <a:lnTo>
                    <a:pt x="0" y="88832"/>
                  </a:lnTo>
                  <a:close/>
                </a:path>
              </a:pathLst>
            </a:cu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738" tIns="71738" rIns="71738" bIns="71738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 </a:t>
              </a:r>
              <a:b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Limited Scope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Inspections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36996DA-5A58-4F7C-9A3E-C90EB3C12741}"/>
                </a:ext>
              </a:extLst>
            </p:cNvPr>
            <p:cNvSpPr/>
            <p:nvPr/>
          </p:nvSpPr>
          <p:spPr>
            <a:xfrm>
              <a:off x="5049256" y="5658732"/>
              <a:ext cx="1961007" cy="619053"/>
            </a:xfrm>
            <a:prstGeom prst="roundRect">
              <a:avLst/>
            </a:prstGeom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978" tIns="86978" rIns="86978" bIns="8697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27 No Contacts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AAAEF5-4774-49ED-9046-01D7BB743E40}"/>
                </a:ext>
              </a:extLst>
            </p:cNvPr>
            <p:cNvGrpSpPr/>
            <p:nvPr/>
          </p:nvGrpSpPr>
          <p:grpSpPr>
            <a:xfrm>
              <a:off x="609600" y="2362201"/>
              <a:ext cx="2434670" cy="2318782"/>
              <a:chOff x="689530" y="2563637"/>
              <a:chExt cx="1862770" cy="1555769"/>
            </a:xfrm>
          </p:grpSpPr>
          <p:pic>
            <p:nvPicPr>
              <p:cNvPr id="10" name="Picture 2" descr="Image result for road clipart">
                <a:extLst>
                  <a:ext uri="{FF2B5EF4-FFF2-40B4-BE49-F238E27FC236}">
                    <a16:creationId xmlns:a16="http://schemas.microsoft.com/office/drawing/2014/main" id="{A58FF931-D170-4941-892C-E90EC13814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530" y="2563637"/>
                <a:ext cx="1862770" cy="1163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526E466-EEA3-4F26-9F4D-2E6ABA709B50}"/>
                  </a:ext>
                </a:extLst>
              </p:cNvPr>
              <p:cNvSpPr txBox="1"/>
              <p:nvPr/>
            </p:nvSpPr>
            <p:spPr>
              <a:xfrm>
                <a:off x="728614" y="3871605"/>
                <a:ext cx="1784602" cy="24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57175"/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653155-222B-43E3-97C0-348681799BBE}"/>
                </a:ext>
              </a:extLst>
            </p:cNvPr>
            <p:cNvSpPr txBox="1"/>
            <p:nvPr/>
          </p:nvSpPr>
          <p:spPr>
            <a:xfrm>
              <a:off x="660683" y="4311649"/>
              <a:ext cx="2234917" cy="945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57175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257175"/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257175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F7BFD5C-06D3-9FC1-5F5D-F2BDF870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4D5603-2204-F2D9-BED0-9CB51A3B10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1951E4-C722-025C-52B8-6B3DDF752BAE}"/>
              </a:ext>
            </a:extLst>
          </p:cNvPr>
          <p:cNvSpPr/>
          <p:nvPr/>
        </p:nvSpPr>
        <p:spPr>
          <a:xfrm>
            <a:off x="3349959" y="5551358"/>
            <a:ext cx="1576299" cy="596116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Requested Inspections</a:t>
            </a:r>
          </a:p>
        </p:txBody>
      </p:sp>
    </p:spTree>
    <p:extLst>
      <p:ext uri="{BB962C8B-B14F-4D97-AF65-F5344CB8AC3E}">
        <p14:creationId xmlns:p14="http://schemas.microsoft.com/office/powerpoint/2010/main" val="111478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408029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B40D64F7-CB8D-46FA-ADBF-249EC90232D2}"/>
              </a:ext>
            </a:extLst>
          </p:cNvPr>
          <p:cNvSpPr txBox="1">
            <a:spLocks/>
          </p:cNvSpPr>
          <p:nvPr/>
        </p:nvSpPr>
        <p:spPr>
          <a:xfrm>
            <a:off x="47625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 Licensed 2024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1, 2023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August 30, 2024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E4CCFD2-9F68-05D7-6FFA-ECAFC6AE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9F2A0-DBA9-F811-95BD-9822191281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3CE514F6-91B6-2C43-C369-100E5CE9F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2504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1496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Complaints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1, 2023 – August 30, 2024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17638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408029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160345A-4736-AD15-D5A6-7068D3545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630594"/>
              </p:ext>
            </p:extLst>
          </p:nvPr>
        </p:nvGraphicFramePr>
        <p:xfrm>
          <a:off x="266700" y="1752600"/>
          <a:ext cx="8229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775D50C-BC50-161C-AE6F-5EDBDE4FC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73138"/>
              </p:ext>
            </p:extLst>
          </p:nvPr>
        </p:nvGraphicFramePr>
        <p:xfrm>
          <a:off x="990600" y="2170412"/>
          <a:ext cx="6373155" cy="2802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385">
                  <a:extLst>
                    <a:ext uri="{9D8B030D-6E8A-4147-A177-3AD203B41FA5}">
                      <a16:colId xmlns:a16="http://schemas.microsoft.com/office/drawing/2014/main" val="2379224549"/>
                    </a:ext>
                  </a:extLst>
                </a:gridCol>
                <a:gridCol w="2124385">
                  <a:extLst>
                    <a:ext uri="{9D8B030D-6E8A-4147-A177-3AD203B41FA5}">
                      <a16:colId xmlns:a16="http://schemas.microsoft.com/office/drawing/2014/main" val="1730164754"/>
                    </a:ext>
                  </a:extLst>
                </a:gridCol>
                <a:gridCol w="2124385">
                  <a:extLst>
                    <a:ext uri="{9D8B030D-6E8A-4147-A177-3AD203B41FA5}">
                      <a16:colId xmlns:a16="http://schemas.microsoft.com/office/drawing/2014/main" val="1936396546"/>
                    </a:ext>
                  </a:extLst>
                </a:gridCol>
              </a:tblGrid>
              <a:tr h="420158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5899437"/>
                  </a:ext>
                </a:extLst>
              </a:tr>
              <a:tr h="79397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Against Licensed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982998"/>
                  </a:ext>
                </a:extLst>
              </a:tr>
              <a:tr h="79397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Against Unlicensed Facilities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401257"/>
                  </a:ext>
                </a:extLst>
              </a:tr>
              <a:tr h="79397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TOTAL COMPLAINTS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397215"/>
                  </a:ext>
                </a:extLst>
              </a:tr>
            </a:tbl>
          </a:graphicData>
        </a:graphic>
      </p:graphicFrame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0075672-14B1-09FD-B500-48794F32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A5B5E9-9A68-80C3-7EF5-8CEE56CBFE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3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Re-Inspection and No Contact fees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1, 2023 – August 30, 2024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408029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69FCEB8-9D8E-44BB-AD59-EC8619ED7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135086"/>
              </p:ext>
            </p:extLst>
          </p:nvPr>
        </p:nvGraphicFramePr>
        <p:xfrm>
          <a:off x="489857" y="1371600"/>
          <a:ext cx="8077200" cy="4836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4901D7A-D9E5-A398-20C1-917FB0C3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99AF5-E747-9131-DDFB-4D888F7941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1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Licenses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29B4061-3C15-8A92-F00D-8458880F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47C1D-99BE-F5FA-E76D-2191C2A29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B99E563-141B-0C6A-07A6-AC65FF38B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857226"/>
              </p:ext>
            </p:extLst>
          </p:nvPr>
        </p:nvGraphicFramePr>
        <p:xfrm>
          <a:off x="1828800" y="2539424"/>
          <a:ext cx="5022202" cy="18856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60390">
                  <a:extLst>
                    <a:ext uri="{9D8B030D-6E8A-4147-A177-3AD203B41FA5}">
                      <a16:colId xmlns:a16="http://schemas.microsoft.com/office/drawing/2014/main" val="3084690853"/>
                    </a:ext>
                  </a:extLst>
                </a:gridCol>
                <a:gridCol w="1480906">
                  <a:extLst>
                    <a:ext uri="{9D8B030D-6E8A-4147-A177-3AD203B41FA5}">
                      <a16:colId xmlns:a16="http://schemas.microsoft.com/office/drawing/2014/main" val="2848315268"/>
                    </a:ext>
                  </a:extLst>
                </a:gridCol>
                <a:gridCol w="1480906">
                  <a:extLst>
                    <a:ext uri="{9D8B030D-6E8A-4147-A177-3AD203B41FA5}">
                      <a16:colId xmlns:a16="http://schemas.microsoft.com/office/drawing/2014/main" val="1940444341"/>
                    </a:ext>
                  </a:extLst>
                </a:gridCol>
              </a:tblGrid>
              <a:tr h="672736">
                <a:tc>
                  <a:txBody>
                    <a:bodyPr/>
                    <a:lstStyle/>
                    <a:p>
                      <a:r>
                        <a:rPr lang="en-US" sz="1800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2023 License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2024 License Year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5937937"/>
                  </a:ext>
                </a:extLst>
              </a:tr>
              <a:tr h="48136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Total # of Licenses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931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811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804038"/>
                  </a:ext>
                </a:extLst>
              </a:tr>
              <a:tr h="360535">
                <a:tc>
                  <a:txBody>
                    <a:bodyPr/>
                    <a:lstStyle/>
                    <a:p>
                      <a:r>
                        <a:rPr lang="en-US" sz="1400" dirty="0"/>
                        <a:t>Licenses Closed Out/ Placed Out of Business During the License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5879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15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 “Reason to Believe” Letters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5E960E-8C6F-2EF8-72F0-9495AB21F49D}"/>
              </a:ext>
            </a:extLst>
          </p:cNvPr>
          <p:cNvSpPr txBox="1"/>
          <p:nvPr/>
        </p:nvSpPr>
        <p:spPr>
          <a:xfrm>
            <a:off x="380999" y="1524000"/>
            <a:ext cx="807720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600" dirty="0"/>
          </a:p>
          <a:p>
            <a:r>
              <a:rPr lang="en-US" sz="2600" dirty="0"/>
              <a:t>From March 1, 2024 to August 30, 2024: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73 RTB letters sent out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9 pending response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7 pending licensure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10 have become licensed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32 did not require licensure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2 referred to Legal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4 also being handled by local jurisdiction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11 unable to locate correct address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29B4061-3C15-8A92-F00D-8458880F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47C1D-99BE-F5FA-E76D-2191C2A29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2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AFI Webinars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5E960E-8C6F-2EF8-72F0-9495AB21F49D}"/>
              </a:ext>
            </a:extLst>
          </p:cNvPr>
          <p:cNvSpPr txBox="1"/>
          <p:nvPr/>
        </p:nvSpPr>
        <p:spPr>
          <a:xfrm>
            <a:off x="380999" y="1524000"/>
            <a:ext cx="84582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October 8</a:t>
            </a:r>
            <a:r>
              <a:rPr lang="en-US" sz="2600" baseline="30000" dirty="0"/>
              <a:t>th</a:t>
            </a:r>
            <a:r>
              <a:rPr lang="en-US" sz="2600" dirty="0"/>
              <a:t>: Dr. Erin Petro, the State Public Health Veterinarian will speak on communicable diseases in pet animals of public health importance.</a:t>
            </a:r>
          </a:p>
          <a:p>
            <a:endParaRPr lang="en-US" sz="2600" dirty="0"/>
          </a:p>
          <a:p>
            <a:r>
              <a:rPr lang="en-US" sz="2600" dirty="0"/>
              <a:t>December 10</a:t>
            </a:r>
            <a:r>
              <a:rPr lang="en-US" sz="2600" baseline="30000" dirty="0"/>
              <a:t>th</a:t>
            </a:r>
            <a:r>
              <a:rPr lang="en-US" sz="2600" dirty="0"/>
              <a:t>: The Butler County Animal Response Team will speak about their organization and the events/situations they respond to.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29B4061-3C15-8A92-F00D-8458880F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47C1D-99BE-F5FA-E76D-2191C2A29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AFI Regulation Update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400800"/>
            <a:ext cx="9144000" cy="0"/>
          </a:xfrm>
          <a:prstGeom prst="line">
            <a:avLst/>
          </a:prstGeom>
          <a:ln>
            <a:solidFill>
              <a:srgbClr val="FEBC2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5E960E-8C6F-2EF8-72F0-9495AB21F49D}"/>
              </a:ext>
            </a:extLst>
          </p:cNvPr>
          <p:cNvSpPr txBox="1"/>
          <p:nvPr/>
        </p:nvSpPr>
        <p:spPr>
          <a:xfrm>
            <a:off x="254180" y="1524000"/>
            <a:ext cx="86546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Informal Public Comment Portal will remain open until end of day Monday, September 9</a:t>
            </a:r>
            <a:r>
              <a:rPr lang="en-US" sz="2800" baseline="30000" dirty="0"/>
              <a:t>th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After the portal closes, KDA will spend time reviewing all comments and making decisions on any edits prior to starting the formal adoption process.</a:t>
            </a:r>
          </a:p>
          <a:p>
            <a:endParaRPr lang="en-US" sz="2800" dirty="0"/>
          </a:p>
          <a:p>
            <a:r>
              <a:rPr lang="en-US" sz="2800" dirty="0"/>
              <a:t>The formal adoption process takes a minimum of 1 year before any changes would go into effect.</a:t>
            </a:r>
          </a:p>
          <a:p>
            <a:r>
              <a:rPr lang="en-US" sz="2600" dirty="0"/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29B4061-3C15-8A92-F00D-8458880F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477000"/>
            <a:ext cx="381000" cy="365125"/>
          </a:xfrm>
        </p:spPr>
        <p:txBody>
          <a:bodyPr/>
          <a:lstStyle/>
          <a:p>
            <a:fld id="{2639A8D3-5C01-4A1A-AF34-64943B30133F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47C1D-99BE-F5FA-E76D-2191C2A29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634"/>
          <a:stretch/>
        </p:blipFill>
        <p:spPr>
          <a:xfrm>
            <a:off x="7744756" y="5592873"/>
            <a:ext cx="1164113" cy="7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7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08C0514193443B969E498EDCD163E" ma:contentTypeVersion="11" ma:contentTypeDescription="Create a new document." ma:contentTypeScope="" ma:versionID="46ee586ed3237b0c63b598d4219d1226">
  <xsd:schema xmlns:xsd="http://www.w3.org/2001/XMLSchema" xmlns:xs="http://www.w3.org/2001/XMLSchema" xmlns:p="http://schemas.microsoft.com/office/2006/metadata/properties" xmlns:ns3="e042c65b-6822-4bdf-9733-bffa9dec45cc" xmlns:ns4="3025815d-f379-4872-9bce-188468056e1a" targetNamespace="http://schemas.microsoft.com/office/2006/metadata/properties" ma:root="true" ma:fieldsID="69fe052f0152f7caca917638a8e5ddfb" ns3:_="" ns4:_="">
    <xsd:import namespace="e042c65b-6822-4bdf-9733-bffa9dec45cc"/>
    <xsd:import namespace="3025815d-f379-4872-9bce-188468056e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2c65b-6822-4bdf-9733-bffa9dec45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5815d-f379-4872-9bce-188468056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F2ADAE-3D38-4EC0-A481-11866A47AA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3DCEF9-CF19-460E-A924-266B298AE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42c65b-6822-4bdf-9733-bffa9dec45cc"/>
    <ds:schemaRef ds:uri="3025815d-f379-4872-9bce-188468056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B5D8E1-D4DE-4249-8D0A-BFD458EFF094}">
  <ds:schemaRefs>
    <ds:schemaRef ds:uri="http://schemas.microsoft.com/office/2006/metadata/properties"/>
    <ds:schemaRef ds:uri="3025815d-f379-4872-9bce-188468056e1a"/>
    <ds:schemaRef ds:uri="e042c65b-6822-4bdf-9733-bffa9dec45cc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32147</TotalTime>
  <Words>481</Words>
  <Application>Microsoft Office PowerPoint</Application>
  <PresentationFormat>On-screen Show (4:3)</PresentationFormat>
  <Paragraphs>126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PowerPoint Presentation</vt:lpstr>
      <vt:lpstr>License Year 2023 Inspection Stats  October 1, 2023 –  August 30, 2024</vt:lpstr>
      <vt:lpstr>PowerPoint Presentation</vt:lpstr>
      <vt:lpstr>Complaints October 1, 2023 – August 30, 2024</vt:lpstr>
      <vt:lpstr>2024 Re-Inspection and No Contact fees  October 1, 2023 – August 30, 2024</vt:lpstr>
      <vt:lpstr>Closed Licenses</vt:lpstr>
      <vt:lpstr>AFI “Reason to Believe” Letters</vt:lpstr>
      <vt:lpstr>Upcoming AFI Webinars</vt:lpstr>
      <vt:lpstr>Upcoming AFI Regulation Update</vt:lpstr>
      <vt:lpstr>Dr. Smith Animal Health  Update</vt:lpstr>
      <vt:lpstr>PowerPoint Presentation</vt:lpstr>
      <vt:lpstr>PowerPoint Presentation</vt:lpstr>
      <vt:lpstr>AFI Legal  Update</vt:lpstr>
      <vt:lpstr>Enforcement</vt:lpstr>
      <vt:lpstr>Three District Court Cases &amp;  3 OAH Proceedings</vt:lpstr>
      <vt:lpstr> Updates by  Dept Sec Olson  and  Asst Sec McGinn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Harms, Taylor</dc:creator>
  <cp:lastModifiedBy>Thomason, Sasha [KDA]</cp:lastModifiedBy>
  <cp:revision>269</cp:revision>
  <cp:lastPrinted>2024-09-03T13:31:38Z</cp:lastPrinted>
  <dcterms:created xsi:type="dcterms:W3CDTF">2015-04-06T14:49:27Z</dcterms:created>
  <dcterms:modified xsi:type="dcterms:W3CDTF">2024-09-04T13:30:28Z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0x010100BA708C0514193443B969E498EDCD163E</vt:lpwstr>
  </property>
</Properties>
</file>