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306" r:id="rId2"/>
    <p:sldId id="307" r:id="rId3"/>
    <p:sldId id="320" r:id="rId4"/>
    <p:sldId id="321" r:id="rId5"/>
    <p:sldId id="304" r:id="rId6"/>
    <p:sldId id="283" r:id="rId7"/>
    <p:sldId id="272" r:id="rId8"/>
    <p:sldId id="310" r:id="rId9"/>
    <p:sldId id="308" r:id="rId10"/>
    <p:sldId id="305" r:id="rId11"/>
    <p:sldId id="311" r:id="rId12"/>
    <p:sldId id="309" r:id="rId13"/>
    <p:sldId id="323" r:id="rId14"/>
    <p:sldId id="312" r:id="rId15"/>
    <p:sldId id="313" r:id="rId16"/>
    <p:sldId id="314" r:id="rId17"/>
    <p:sldId id="315" r:id="rId18"/>
    <p:sldId id="316" r:id="rId19"/>
    <p:sldId id="317" r:id="rId20"/>
    <p:sldId id="318" r:id="rId21"/>
    <p:sldId id="319" r:id="rId22"/>
    <p:sldId id="324" r:id="rId23"/>
    <p:sldId id="322" r:id="rId24"/>
    <p:sldId id="26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C7F71C-6526-48C5-8028-2FEC5745A3DE}" v="21" dt="2024-04-23T22:35:42.6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3114" autoAdjust="0"/>
  </p:normalViewPr>
  <p:slideViewPr>
    <p:cSldViewPr snapToGrid="0">
      <p:cViewPr varScale="1">
        <p:scale>
          <a:sx n="60" d="100"/>
          <a:sy n="60" d="100"/>
        </p:scale>
        <p:origin x="25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Yeaglin" userId="42b827ad-f562-4989-8b21-8654b453aa7e" providerId="ADAL" clId="{30C7F71C-6526-48C5-8028-2FEC5745A3DE}"/>
    <pc:docChg chg="undo custSel addSld delSld modSld sldOrd modMainMaster">
      <pc:chgData name="Tim Yeaglin" userId="42b827ad-f562-4989-8b21-8654b453aa7e" providerId="ADAL" clId="{30C7F71C-6526-48C5-8028-2FEC5745A3DE}" dt="2024-04-24T14:15:10.877" v="9275" actId="207"/>
      <pc:docMkLst>
        <pc:docMk/>
      </pc:docMkLst>
      <pc:sldChg chg="addSp modSp add mod setBg">
        <pc:chgData name="Tim Yeaglin" userId="42b827ad-f562-4989-8b21-8654b453aa7e" providerId="ADAL" clId="{30C7F71C-6526-48C5-8028-2FEC5745A3DE}" dt="2024-04-23T22:36:02.797" v="4840" actId="1076"/>
        <pc:sldMkLst>
          <pc:docMk/>
          <pc:sldMk cId="0" sldId="260"/>
        </pc:sldMkLst>
        <pc:spChg chg="mod ord">
          <ac:chgData name="Tim Yeaglin" userId="42b827ad-f562-4989-8b21-8654b453aa7e" providerId="ADAL" clId="{30C7F71C-6526-48C5-8028-2FEC5745A3DE}" dt="2022-07-28T21:12:26.295" v="1578" actId="26606"/>
          <ac:spMkLst>
            <pc:docMk/>
            <pc:sldMk cId="0" sldId="260"/>
            <ac:spMk id="2" creationId="{00000000-0000-0000-0000-000000000000}"/>
          </ac:spMkLst>
        </pc:spChg>
        <pc:spChg chg="add mod">
          <ac:chgData name="Tim Yeaglin" userId="42b827ad-f562-4989-8b21-8654b453aa7e" providerId="ADAL" clId="{30C7F71C-6526-48C5-8028-2FEC5745A3DE}" dt="2024-04-23T22:36:02.797" v="4840" actId="1076"/>
          <ac:spMkLst>
            <pc:docMk/>
            <pc:sldMk cId="0" sldId="260"/>
            <ac:spMk id="3" creationId="{BD2D20C9-3303-A376-2098-E229A398EAED}"/>
          </ac:spMkLst>
        </pc:spChg>
        <pc:picChg chg="add mod">
          <ac:chgData name="Tim Yeaglin" userId="42b827ad-f562-4989-8b21-8654b453aa7e" providerId="ADAL" clId="{30C7F71C-6526-48C5-8028-2FEC5745A3DE}" dt="2022-07-28T21:13:18.788" v="1583" actId="1076"/>
          <ac:picMkLst>
            <pc:docMk/>
            <pc:sldMk cId="0" sldId="260"/>
            <ac:picMk id="4" creationId="{AC7B9BB2-32B3-49A0-6BB1-B3E4D8E51836}"/>
          </ac:picMkLst>
        </pc:picChg>
      </pc:sldChg>
      <pc:sldChg chg="ord modNotesTx">
        <pc:chgData name="Tim Yeaglin" userId="42b827ad-f562-4989-8b21-8654b453aa7e" providerId="ADAL" clId="{30C7F71C-6526-48C5-8028-2FEC5745A3DE}" dt="2024-04-23T22:17:34.038" v="3215" actId="20577"/>
        <pc:sldMkLst>
          <pc:docMk/>
          <pc:sldMk cId="3413446537" sldId="272"/>
        </pc:sldMkLst>
      </pc:sldChg>
      <pc:sldChg chg="ord">
        <pc:chgData name="Tim Yeaglin" userId="42b827ad-f562-4989-8b21-8654b453aa7e" providerId="ADAL" clId="{30C7F71C-6526-48C5-8028-2FEC5745A3DE}" dt="2022-07-29T14:02:30.901" v="1647"/>
        <pc:sldMkLst>
          <pc:docMk/>
          <pc:sldMk cId="1487594932" sldId="283"/>
        </pc:sldMkLst>
      </pc:sldChg>
      <pc:sldChg chg="modSp add del mod ord modNotesTx">
        <pc:chgData name="Tim Yeaglin" userId="42b827ad-f562-4989-8b21-8654b453aa7e" providerId="ADAL" clId="{30C7F71C-6526-48C5-8028-2FEC5745A3DE}" dt="2024-04-23T22:13:59.846" v="2849" actId="20577"/>
        <pc:sldMkLst>
          <pc:docMk/>
          <pc:sldMk cId="3283878372" sldId="304"/>
        </pc:sldMkLst>
        <pc:spChg chg="mod">
          <ac:chgData name="Tim Yeaglin" userId="42b827ad-f562-4989-8b21-8654b453aa7e" providerId="ADAL" clId="{30C7F71C-6526-48C5-8028-2FEC5745A3DE}" dt="2022-08-03T21:34:21.788" v="1859" actId="20577"/>
          <ac:spMkLst>
            <pc:docMk/>
            <pc:sldMk cId="3283878372" sldId="304"/>
            <ac:spMk id="11" creationId="{00000000-0000-0000-0000-000000000000}"/>
          </ac:spMkLst>
        </pc:spChg>
      </pc:sldChg>
      <pc:sldChg chg="addSp modSp mod ord modNotesTx">
        <pc:chgData name="Tim Yeaglin" userId="42b827ad-f562-4989-8b21-8654b453aa7e" providerId="ADAL" clId="{30C7F71C-6526-48C5-8028-2FEC5745A3DE}" dt="2024-04-23T22:30:08.686" v="4229" actId="6549"/>
        <pc:sldMkLst>
          <pc:docMk/>
          <pc:sldMk cId="2794722423" sldId="305"/>
        </pc:sldMkLst>
        <pc:spChg chg="mod">
          <ac:chgData name="Tim Yeaglin" userId="42b827ad-f562-4989-8b21-8654b453aa7e" providerId="ADAL" clId="{30C7F71C-6526-48C5-8028-2FEC5745A3DE}" dt="2022-07-27T17:35:29.981" v="927" actId="255"/>
          <ac:spMkLst>
            <pc:docMk/>
            <pc:sldMk cId="2794722423" sldId="305"/>
            <ac:spMk id="17" creationId="{00000000-0000-0000-0000-000000000000}"/>
          </ac:spMkLst>
        </pc:spChg>
        <pc:picChg chg="add mod">
          <ac:chgData name="Tim Yeaglin" userId="42b827ad-f562-4989-8b21-8654b453aa7e" providerId="ADAL" clId="{30C7F71C-6526-48C5-8028-2FEC5745A3DE}" dt="2022-07-27T17:34:34.747" v="920" actId="1076"/>
          <ac:picMkLst>
            <pc:docMk/>
            <pc:sldMk cId="2794722423" sldId="305"/>
            <ac:picMk id="4" creationId="{9B4FEDE2-D1F4-A882-0D65-3E4F7B50FBA9}"/>
          </ac:picMkLst>
        </pc:picChg>
      </pc:sldChg>
      <pc:sldChg chg="modSp new mod">
        <pc:chgData name="Tim Yeaglin" userId="42b827ad-f562-4989-8b21-8654b453aa7e" providerId="ADAL" clId="{30C7F71C-6526-48C5-8028-2FEC5745A3DE}" dt="2024-04-24T14:15:10.877" v="9275" actId="207"/>
        <pc:sldMkLst>
          <pc:docMk/>
          <pc:sldMk cId="3886272509" sldId="307"/>
        </pc:sldMkLst>
        <pc:spChg chg="mod">
          <ac:chgData name="Tim Yeaglin" userId="42b827ad-f562-4989-8b21-8654b453aa7e" providerId="ADAL" clId="{30C7F71C-6526-48C5-8028-2FEC5745A3DE}" dt="2022-07-27T15:33:21.990" v="253" actId="20577"/>
          <ac:spMkLst>
            <pc:docMk/>
            <pc:sldMk cId="3886272509" sldId="307"/>
            <ac:spMk id="2" creationId="{1627313B-445B-71BE-2ECE-60350CB44DFC}"/>
          </ac:spMkLst>
        </pc:spChg>
        <pc:spChg chg="mod">
          <ac:chgData name="Tim Yeaglin" userId="42b827ad-f562-4989-8b21-8654b453aa7e" providerId="ADAL" clId="{30C7F71C-6526-48C5-8028-2FEC5745A3DE}" dt="2024-04-24T14:15:10.877" v="9275" actId="207"/>
          <ac:spMkLst>
            <pc:docMk/>
            <pc:sldMk cId="3886272509" sldId="307"/>
            <ac:spMk id="3" creationId="{39356FCA-373D-62FA-36E7-C6092A6AB4E1}"/>
          </ac:spMkLst>
        </pc:spChg>
      </pc:sldChg>
      <pc:sldChg chg="addSp delSp modSp new mod setBg modAnim setClrOvrMap">
        <pc:chgData name="Tim Yeaglin" userId="42b827ad-f562-4989-8b21-8654b453aa7e" providerId="ADAL" clId="{30C7F71C-6526-48C5-8028-2FEC5745A3DE}" dt="2022-07-27T17:06:31.869" v="868"/>
        <pc:sldMkLst>
          <pc:docMk/>
          <pc:sldMk cId="3758043505" sldId="308"/>
        </pc:sldMkLst>
        <pc:spChg chg="mod">
          <ac:chgData name="Tim Yeaglin" userId="42b827ad-f562-4989-8b21-8654b453aa7e" providerId="ADAL" clId="{30C7F71C-6526-48C5-8028-2FEC5745A3DE}" dt="2022-07-27T15:40:01.776" v="366" actId="26606"/>
          <ac:spMkLst>
            <pc:docMk/>
            <pc:sldMk cId="3758043505" sldId="308"/>
            <ac:spMk id="2" creationId="{00BE8643-D773-4116-2AAF-38271CF543C5}"/>
          </ac:spMkLst>
        </pc:spChg>
        <pc:spChg chg="del">
          <ac:chgData name="Tim Yeaglin" userId="42b827ad-f562-4989-8b21-8654b453aa7e" providerId="ADAL" clId="{30C7F71C-6526-48C5-8028-2FEC5745A3DE}" dt="2022-07-27T15:37:44.789" v="292"/>
          <ac:spMkLst>
            <pc:docMk/>
            <pc:sldMk cId="3758043505" sldId="308"/>
            <ac:spMk id="3" creationId="{15355F96-FB4C-4FEC-E387-0D99CD7171F9}"/>
          </ac:spMkLst>
        </pc:spChg>
        <pc:spChg chg="mod">
          <ac:chgData name="Tim Yeaglin" userId="42b827ad-f562-4989-8b21-8654b453aa7e" providerId="ADAL" clId="{30C7F71C-6526-48C5-8028-2FEC5745A3DE}" dt="2022-07-27T15:40:01.776" v="366" actId="26606"/>
          <ac:spMkLst>
            <pc:docMk/>
            <pc:sldMk cId="3758043505" sldId="308"/>
            <ac:spMk id="4" creationId="{D60FF7B4-9B01-ED22-C153-197C0FB29D17}"/>
          </ac:spMkLst>
        </pc:spChg>
        <pc:spChg chg="add del">
          <ac:chgData name="Tim Yeaglin" userId="42b827ad-f562-4989-8b21-8654b453aa7e" providerId="ADAL" clId="{30C7F71C-6526-48C5-8028-2FEC5745A3DE}" dt="2022-07-27T15:39:54.693" v="361" actId="26606"/>
          <ac:spMkLst>
            <pc:docMk/>
            <pc:sldMk cId="3758043505" sldId="308"/>
            <ac:spMk id="10" creationId="{8537B233-9CDD-4A90-AABB-A8963DEE4FBC}"/>
          </ac:spMkLst>
        </pc:spChg>
        <pc:spChg chg="add del">
          <ac:chgData name="Tim Yeaglin" userId="42b827ad-f562-4989-8b21-8654b453aa7e" providerId="ADAL" clId="{30C7F71C-6526-48C5-8028-2FEC5745A3DE}" dt="2022-07-27T15:39:57.480" v="363" actId="26606"/>
          <ac:spMkLst>
            <pc:docMk/>
            <pc:sldMk cId="3758043505" sldId="308"/>
            <ac:spMk id="14" creationId="{A4AC5506-6312-4701-8D3C-40187889A947}"/>
          </ac:spMkLst>
        </pc:spChg>
        <pc:spChg chg="add del">
          <ac:chgData name="Tim Yeaglin" userId="42b827ad-f562-4989-8b21-8654b453aa7e" providerId="ADAL" clId="{30C7F71C-6526-48C5-8028-2FEC5745A3DE}" dt="2022-07-27T15:40:01.769" v="365" actId="26606"/>
          <ac:spMkLst>
            <pc:docMk/>
            <pc:sldMk cId="3758043505" sldId="308"/>
            <ac:spMk id="16" creationId="{8537B233-9CDD-4A90-AABB-A8963DEE4FBC}"/>
          </ac:spMkLst>
        </pc:spChg>
        <pc:spChg chg="add">
          <ac:chgData name="Tim Yeaglin" userId="42b827ad-f562-4989-8b21-8654b453aa7e" providerId="ADAL" clId="{30C7F71C-6526-48C5-8028-2FEC5745A3DE}" dt="2022-07-27T15:40:01.776" v="366" actId="26606"/>
          <ac:spMkLst>
            <pc:docMk/>
            <pc:sldMk cId="3758043505" sldId="308"/>
            <ac:spMk id="19" creationId="{A4AC5506-6312-4701-8D3C-40187889A947}"/>
          </ac:spMkLst>
        </pc:spChg>
        <pc:picChg chg="add mod">
          <ac:chgData name="Tim Yeaglin" userId="42b827ad-f562-4989-8b21-8654b453aa7e" providerId="ADAL" clId="{30C7F71C-6526-48C5-8028-2FEC5745A3DE}" dt="2022-07-27T15:40:01.776" v="366" actId="26606"/>
          <ac:picMkLst>
            <pc:docMk/>
            <pc:sldMk cId="3758043505" sldId="308"/>
            <ac:picMk id="5" creationId="{F9400FA3-1F29-802F-2499-39D99F5BE74D}"/>
          </ac:picMkLst>
        </pc:picChg>
        <pc:cxnChg chg="add del">
          <ac:chgData name="Tim Yeaglin" userId="42b827ad-f562-4989-8b21-8654b453aa7e" providerId="ADAL" clId="{30C7F71C-6526-48C5-8028-2FEC5745A3DE}" dt="2022-07-27T15:39:54.693" v="361" actId="26606"/>
          <ac:cxnSpMkLst>
            <pc:docMk/>
            <pc:sldMk cId="3758043505" sldId="308"/>
            <ac:cxnSpMk id="12" creationId="{040575EE-C594-4566-BC00-663004E52AB5}"/>
          </ac:cxnSpMkLst>
        </pc:cxnChg>
        <pc:cxnChg chg="add del">
          <ac:chgData name="Tim Yeaglin" userId="42b827ad-f562-4989-8b21-8654b453aa7e" providerId="ADAL" clId="{30C7F71C-6526-48C5-8028-2FEC5745A3DE}" dt="2022-07-27T15:40:01.769" v="365" actId="26606"/>
          <ac:cxnSpMkLst>
            <pc:docMk/>
            <pc:sldMk cId="3758043505" sldId="308"/>
            <ac:cxnSpMk id="17" creationId="{040575EE-C594-4566-BC00-663004E52AB5}"/>
          </ac:cxnSpMkLst>
        </pc:cxnChg>
      </pc:sldChg>
      <pc:sldChg chg="addSp delSp modSp new mod ord modNotesTx">
        <pc:chgData name="Tim Yeaglin" userId="42b827ad-f562-4989-8b21-8654b453aa7e" providerId="ADAL" clId="{30C7F71C-6526-48C5-8028-2FEC5745A3DE}" dt="2024-04-23T22:31:14.650" v="4317" actId="20577"/>
        <pc:sldMkLst>
          <pc:docMk/>
          <pc:sldMk cId="1370221696" sldId="309"/>
        </pc:sldMkLst>
        <pc:spChg chg="mod">
          <ac:chgData name="Tim Yeaglin" userId="42b827ad-f562-4989-8b21-8654b453aa7e" providerId="ADAL" clId="{30C7F71C-6526-48C5-8028-2FEC5745A3DE}" dt="2022-07-27T15:40:51.709" v="393" actId="20577"/>
          <ac:spMkLst>
            <pc:docMk/>
            <pc:sldMk cId="1370221696" sldId="309"/>
            <ac:spMk id="2" creationId="{1B1B31BF-02E0-E9BD-33F2-34C3BBC0E49F}"/>
          </ac:spMkLst>
        </pc:spChg>
        <pc:spChg chg="del">
          <ac:chgData name="Tim Yeaglin" userId="42b827ad-f562-4989-8b21-8654b453aa7e" providerId="ADAL" clId="{30C7F71C-6526-48C5-8028-2FEC5745A3DE}" dt="2022-07-27T15:41:43.693" v="394" actId="22"/>
          <ac:spMkLst>
            <pc:docMk/>
            <pc:sldMk cId="1370221696" sldId="309"/>
            <ac:spMk id="3" creationId="{7BA5BA85-53AD-CD8D-5093-8CA2EC54AC1F}"/>
          </ac:spMkLst>
        </pc:spChg>
        <pc:spChg chg="add mod">
          <ac:chgData name="Tim Yeaglin" userId="42b827ad-f562-4989-8b21-8654b453aa7e" providerId="ADAL" clId="{30C7F71C-6526-48C5-8028-2FEC5745A3DE}" dt="2022-07-27T17:40:04.137" v="936" actId="255"/>
          <ac:spMkLst>
            <pc:docMk/>
            <pc:sldMk cId="1370221696" sldId="309"/>
            <ac:spMk id="7" creationId="{18969BA9-FB7F-2626-03D7-6E27A0FAE157}"/>
          </ac:spMkLst>
        </pc:spChg>
        <pc:spChg chg="add del mod">
          <ac:chgData name="Tim Yeaglin" userId="42b827ad-f562-4989-8b21-8654b453aa7e" providerId="ADAL" clId="{30C7F71C-6526-48C5-8028-2FEC5745A3DE}" dt="2022-07-27T17:37:48.220" v="931" actId="478"/>
          <ac:spMkLst>
            <pc:docMk/>
            <pc:sldMk cId="1370221696" sldId="309"/>
            <ac:spMk id="9" creationId="{1CE24A66-2E42-0971-CB0E-D49F41AFB632}"/>
          </ac:spMkLst>
        </pc:spChg>
        <pc:picChg chg="add del mod ord">
          <ac:chgData name="Tim Yeaglin" userId="42b827ad-f562-4989-8b21-8654b453aa7e" providerId="ADAL" clId="{30C7F71C-6526-48C5-8028-2FEC5745A3DE}" dt="2022-07-27T17:34:15.348" v="917" actId="21"/>
          <ac:picMkLst>
            <pc:docMk/>
            <pc:sldMk cId="1370221696" sldId="309"/>
            <ac:picMk id="6" creationId="{2F3EC5E0-ADED-A5D4-254A-217193CE4CD8}"/>
          </ac:picMkLst>
        </pc:picChg>
        <pc:picChg chg="add mod">
          <ac:chgData name="Tim Yeaglin" userId="42b827ad-f562-4989-8b21-8654b453aa7e" providerId="ADAL" clId="{30C7F71C-6526-48C5-8028-2FEC5745A3DE}" dt="2022-07-27T17:38:04.282" v="935" actId="1076"/>
          <ac:picMkLst>
            <pc:docMk/>
            <pc:sldMk cId="1370221696" sldId="309"/>
            <ac:picMk id="11" creationId="{28654B35-BCAA-F0DA-8154-1A639C857B97}"/>
          </ac:picMkLst>
        </pc:picChg>
      </pc:sldChg>
      <pc:sldChg chg="addSp delSp modSp new mod ord setBg">
        <pc:chgData name="Tim Yeaglin" userId="42b827ad-f562-4989-8b21-8654b453aa7e" providerId="ADAL" clId="{30C7F71C-6526-48C5-8028-2FEC5745A3DE}" dt="2022-07-29T14:02:41.422" v="1651"/>
        <pc:sldMkLst>
          <pc:docMk/>
          <pc:sldMk cId="1436962531" sldId="310"/>
        </pc:sldMkLst>
        <pc:spChg chg="del mod">
          <ac:chgData name="Tim Yeaglin" userId="42b827ad-f562-4989-8b21-8654b453aa7e" providerId="ADAL" clId="{30C7F71C-6526-48C5-8028-2FEC5745A3DE}" dt="2022-07-27T16:06:50.794" v="697" actId="26606"/>
          <ac:spMkLst>
            <pc:docMk/>
            <pc:sldMk cId="1436962531" sldId="310"/>
            <ac:spMk id="2" creationId="{7A68B4A7-F21D-75F4-9468-87C30CA34D4D}"/>
          </ac:spMkLst>
        </pc:spChg>
        <pc:spChg chg="del">
          <ac:chgData name="Tim Yeaglin" userId="42b827ad-f562-4989-8b21-8654b453aa7e" providerId="ADAL" clId="{30C7F71C-6526-48C5-8028-2FEC5745A3DE}" dt="2022-07-27T16:05:57.241" v="681" actId="22"/>
          <ac:spMkLst>
            <pc:docMk/>
            <pc:sldMk cId="1436962531" sldId="310"/>
            <ac:spMk id="3" creationId="{0D2FFBDF-4787-635C-38E2-2E38C990FCC2}"/>
          </ac:spMkLst>
        </pc:spChg>
        <pc:spChg chg="mod ord">
          <ac:chgData name="Tim Yeaglin" userId="42b827ad-f562-4989-8b21-8654b453aa7e" providerId="ADAL" clId="{30C7F71C-6526-48C5-8028-2FEC5745A3DE}" dt="2022-07-27T16:06:50.794" v="697" actId="26606"/>
          <ac:spMkLst>
            <pc:docMk/>
            <pc:sldMk cId="1436962531" sldId="310"/>
            <ac:spMk id="4" creationId="{10EF228D-C6C7-42FB-161F-872DBEF285C9}"/>
          </ac:spMkLst>
        </pc:spChg>
        <pc:spChg chg="add mod">
          <ac:chgData name="Tim Yeaglin" userId="42b827ad-f562-4989-8b21-8654b453aa7e" providerId="ADAL" clId="{30C7F71C-6526-48C5-8028-2FEC5745A3DE}" dt="2022-07-27T17:07:19.194" v="875" actId="1076"/>
          <ac:spMkLst>
            <pc:docMk/>
            <pc:sldMk cId="1436962531" sldId="310"/>
            <ac:spMk id="7" creationId="{D325AE86-05FB-8478-8CF5-18BD3206A64B}"/>
          </ac:spMkLst>
        </pc:spChg>
        <pc:spChg chg="add del">
          <ac:chgData name="Tim Yeaglin" userId="42b827ad-f562-4989-8b21-8654b453aa7e" providerId="ADAL" clId="{30C7F71C-6526-48C5-8028-2FEC5745A3DE}" dt="2022-07-27T16:06:50.794" v="697" actId="26606"/>
          <ac:spMkLst>
            <pc:docMk/>
            <pc:sldMk cId="1436962531" sldId="310"/>
            <ac:spMk id="10" creationId="{25D03086-8CE4-4672-CE25-F033C0374799}"/>
          </ac:spMkLst>
        </pc:spChg>
        <pc:spChg chg="add del">
          <ac:chgData name="Tim Yeaglin" userId="42b827ad-f562-4989-8b21-8654b453aa7e" providerId="ADAL" clId="{30C7F71C-6526-48C5-8028-2FEC5745A3DE}" dt="2022-07-27T16:06:50.794" v="697" actId="26606"/>
          <ac:spMkLst>
            <pc:docMk/>
            <pc:sldMk cId="1436962531" sldId="310"/>
            <ac:spMk id="13" creationId="{B34F5AD2-EDBD-4BBD-A55C-EAFFD0C7097A}"/>
          </ac:spMkLst>
        </pc:spChg>
        <pc:spChg chg="add del">
          <ac:chgData name="Tim Yeaglin" userId="42b827ad-f562-4989-8b21-8654b453aa7e" providerId="ADAL" clId="{30C7F71C-6526-48C5-8028-2FEC5745A3DE}" dt="2022-07-27T16:06:50.794" v="697" actId="26606"/>
          <ac:spMkLst>
            <pc:docMk/>
            <pc:sldMk cId="1436962531" sldId="310"/>
            <ac:spMk id="15" creationId="{C3896A03-3945-419A-B66B-4EE266EDD152}"/>
          </ac:spMkLst>
        </pc:spChg>
        <pc:spChg chg="add del">
          <ac:chgData name="Tim Yeaglin" userId="42b827ad-f562-4989-8b21-8654b453aa7e" providerId="ADAL" clId="{30C7F71C-6526-48C5-8028-2FEC5745A3DE}" dt="2022-07-27T16:06:50.794" v="697" actId="26606"/>
          <ac:spMkLst>
            <pc:docMk/>
            <pc:sldMk cId="1436962531" sldId="310"/>
            <ac:spMk id="17" creationId="{450D3AD2-FA80-415F-A9CE-54D884561CD7}"/>
          </ac:spMkLst>
        </pc:spChg>
        <pc:spChg chg="add">
          <ac:chgData name="Tim Yeaglin" userId="42b827ad-f562-4989-8b21-8654b453aa7e" providerId="ADAL" clId="{30C7F71C-6526-48C5-8028-2FEC5745A3DE}" dt="2022-07-27T16:06:50.794" v="697" actId="26606"/>
          <ac:spMkLst>
            <pc:docMk/>
            <pc:sldMk cId="1436962531" sldId="310"/>
            <ac:spMk id="22" creationId="{32BC26D8-82FB-445E-AA49-62A77D7C1EE0}"/>
          </ac:spMkLst>
        </pc:spChg>
        <pc:spChg chg="add">
          <ac:chgData name="Tim Yeaglin" userId="42b827ad-f562-4989-8b21-8654b453aa7e" providerId="ADAL" clId="{30C7F71C-6526-48C5-8028-2FEC5745A3DE}" dt="2022-07-27T16:06:50.794" v="697" actId="26606"/>
          <ac:spMkLst>
            <pc:docMk/>
            <pc:sldMk cId="1436962531" sldId="310"/>
            <ac:spMk id="24" creationId="{CB44330D-EA18-4254-AA95-EB49948539B8}"/>
          </ac:spMkLst>
        </pc:spChg>
        <pc:picChg chg="add mod ord">
          <ac:chgData name="Tim Yeaglin" userId="42b827ad-f562-4989-8b21-8654b453aa7e" providerId="ADAL" clId="{30C7F71C-6526-48C5-8028-2FEC5745A3DE}" dt="2022-07-27T16:15:32.826" v="698" actId="1076"/>
          <ac:picMkLst>
            <pc:docMk/>
            <pc:sldMk cId="1436962531" sldId="310"/>
            <ac:picMk id="6" creationId="{59E7873B-B828-9710-908E-4288E0B2B78C}"/>
          </ac:picMkLst>
        </pc:picChg>
      </pc:sldChg>
      <pc:sldChg chg="modSp new mod">
        <pc:chgData name="Tim Yeaglin" userId="42b827ad-f562-4989-8b21-8654b453aa7e" providerId="ADAL" clId="{30C7F71C-6526-48C5-8028-2FEC5745A3DE}" dt="2022-07-27T17:33:23.002" v="916" actId="207"/>
        <pc:sldMkLst>
          <pc:docMk/>
          <pc:sldMk cId="3535828914" sldId="311"/>
        </pc:sldMkLst>
        <pc:spChg chg="mod">
          <ac:chgData name="Tim Yeaglin" userId="42b827ad-f562-4989-8b21-8654b453aa7e" providerId="ADAL" clId="{30C7F71C-6526-48C5-8028-2FEC5745A3DE}" dt="2022-07-27T17:29:45.695" v="903" actId="20577"/>
          <ac:spMkLst>
            <pc:docMk/>
            <pc:sldMk cId="3535828914" sldId="311"/>
            <ac:spMk id="2" creationId="{DFA04CF5-6FEB-843B-AB1A-B95BDB81D0ED}"/>
          </ac:spMkLst>
        </pc:spChg>
        <pc:spChg chg="mod">
          <ac:chgData name="Tim Yeaglin" userId="42b827ad-f562-4989-8b21-8654b453aa7e" providerId="ADAL" clId="{30C7F71C-6526-48C5-8028-2FEC5745A3DE}" dt="2022-07-27T17:33:23.002" v="916" actId="207"/>
          <ac:spMkLst>
            <pc:docMk/>
            <pc:sldMk cId="3535828914" sldId="311"/>
            <ac:spMk id="3" creationId="{7201145B-8C72-6554-BDE8-A62D4CF9880C}"/>
          </ac:spMkLst>
        </pc:spChg>
      </pc:sldChg>
      <pc:sldChg chg="modSp new mod">
        <pc:chgData name="Tim Yeaglin" userId="42b827ad-f562-4989-8b21-8654b453aa7e" providerId="ADAL" clId="{30C7F71C-6526-48C5-8028-2FEC5745A3DE}" dt="2024-04-23T22:57:40.375" v="5220" actId="313"/>
        <pc:sldMkLst>
          <pc:docMk/>
          <pc:sldMk cId="2158240778" sldId="312"/>
        </pc:sldMkLst>
        <pc:spChg chg="mod">
          <ac:chgData name="Tim Yeaglin" userId="42b827ad-f562-4989-8b21-8654b453aa7e" providerId="ADAL" clId="{30C7F71C-6526-48C5-8028-2FEC5745A3DE}" dt="2022-07-27T17:43:20.304" v="973" actId="20577"/>
          <ac:spMkLst>
            <pc:docMk/>
            <pc:sldMk cId="2158240778" sldId="312"/>
            <ac:spMk id="2" creationId="{F0EA203C-F4ED-9B83-A898-6C6C29D4C875}"/>
          </ac:spMkLst>
        </pc:spChg>
        <pc:spChg chg="mod">
          <ac:chgData name="Tim Yeaglin" userId="42b827ad-f562-4989-8b21-8654b453aa7e" providerId="ADAL" clId="{30C7F71C-6526-48C5-8028-2FEC5745A3DE}" dt="2024-04-23T22:57:40.375" v="5220" actId="313"/>
          <ac:spMkLst>
            <pc:docMk/>
            <pc:sldMk cId="2158240778" sldId="312"/>
            <ac:spMk id="3" creationId="{5603FAF7-3F01-336B-6BB0-042DFA00E032}"/>
          </ac:spMkLst>
        </pc:spChg>
      </pc:sldChg>
      <pc:sldChg chg="addSp delSp modSp new mod modNotesTx">
        <pc:chgData name="Tim Yeaglin" userId="42b827ad-f562-4989-8b21-8654b453aa7e" providerId="ADAL" clId="{30C7F71C-6526-48C5-8028-2FEC5745A3DE}" dt="2024-04-23T23:16:04.464" v="9246" actId="20577"/>
        <pc:sldMkLst>
          <pc:docMk/>
          <pc:sldMk cId="4015354912" sldId="313"/>
        </pc:sldMkLst>
        <pc:spChg chg="mod">
          <ac:chgData name="Tim Yeaglin" userId="42b827ad-f562-4989-8b21-8654b453aa7e" providerId="ADAL" clId="{30C7F71C-6526-48C5-8028-2FEC5745A3DE}" dt="2022-07-28T13:58:30.047" v="1082" actId="20577"/>
          <ac:spMkLst>
            <pc:docMk/>
            <pc:sldMk cId="4015354912" sldId="313"/>
            <ac:spMk id="2" creationId="{18866471-7AAB-C3E8-AD72-F04FC9427220}"/>
          </ac:spMkLst>
        </pc:spChg>
        <pc:spChg chg="del">
          <ac:chgData name="Tim Yeaglin" userId="42b827ad-f562-4989-8b21-8654b453aa7e" providerId="ADAL" clId="{30C7F71C-6526-48C5-8028-2FEC5745A3DE}" dt="2022-07-28T13:57:30.526" v="1061" actId="22"/>
          <ac:spMkLst>
            <pc:docMk/>
            <pc:sldMk cId="4015354912" sldId="313"/>
            <ac:spMk id="3" creationId="{DBB6D4E5-0E17-4F76-91AB-98D585197423}"/>
          </ac:spMkLst>
        </pc:spChg>
        <pc:picChg chg="add mod ord">
          <ac:chgData name="Tim Yeaglin" userId="42b827ad-f562-4989-8b21-8654b453aa7e" providerId="ADAL" clId="{30C7F71C-6526-48C5-8028-2FEC5745A3DE}" dt="2022-07-28T13:57:30.526" v="1061" actId="22"/>
          <ac:picMkLst>
            <pc:docMk/>
            <pc:sldMk cId="4015354912" sldId="313"/>
            <ac:picMk id="6" creationId="{51DFFC6E-6257-0225-033E-5408D77052CB}"/>
          </ac:picMkLst>
        </pc:picChg>
      </pc:sldChg>
      <pc:sldChg chg="modSp new mod">
        <pc:chgData name="Tim Yeaglin" userId="42b827ad-f562-4989-8b21-8654b453aa7e" providerId="ADAL" clId="{30C7F71C-6526-48C5-8028-2FEC5745A3DE}" dt="2024-04-23T22:57:28.920" v="5219" actId="20577"/>
        <pc:sldMkLst>
          <pc:docMk/>
          <pc:sldMk cId="774568210" sldId="314"/>
        </pc:sldMkLst>
        <pc:spChg chg="mod">
          <ac:chgData name="Tim Yeaglin" userId="42b827ad-f562-4989-8b21-8654b453aa7e" providerId="ADAL" clId="{30C7F71C-6526-48C5-8028-2FEC5745A3DE}" dt="2024-04-23T22:57:28.920" v="5219" actId="20577"/>
          <ac:spMkLst>
            <pc:docMk/>
            <pc:sldMk cId="774568210" sldId="314"/>
            <ac:spMk id="2" creationId="{6F911C18-80D0-8671-DD24-7A71F064CC15}"/>
          </ac:spMkLst>
        </pc:spChg>
        <pc:spChg chg="mod">
          <ac:chgData name="Tim Yeaglin" userId="42b827ad-f562-4989-8b21-8654b453aa7e" providerId="ADAL" clId="{30C7F71C-6526-48C5-8028-2FEC5745A3DE}" dt="2022-07-28T15:16:39.527" v="1211" actId="207"/>
          <ac:spMkLst>
            <pc:docMk/>
            <pc:sldMk cId="774568210" sldId="314"/>
            <ac:spMk id="3" creationId="{26E0B2B2-E658-4ACD-DC3E-38D5A76498E9}"/>
          </ac:spMkLst>
        </pc:spChg>
        <pc:spChg chg="mod">
          <ac:chgData name="Tim Yeaglin" userId="42b827ad-f562-4989-8b21-8654b453aa7e" providerId="ADAL" clId="{30C7F71C-6526-48C5-8028-2FEC5745A3DE}" dt="2022-07-28T14:16:30.639" v="1193" actId="1076"/>
          <ac:spMkLst>
            <pc:docMk/>
            <pc:sldMk cId="774568210" sldId="314"/>
            <ac:spMk id="4" creationId="{63077271-DC25-4D6C-CC72-81291915F775}"/>
          </ac:spMkLst>
        </pc:spChg>
      </pc:sldChg>
      <pc:sldChg chg="addSp delSp modSp new mod setBg setClrOvrMap modNotesTx">
        <pc:chgData name="Tim Yeaglin" userId="42b827ad-f562-4989-8b21-8654b453aa7e" providerId="ADAL" clId="{30C7F71C-6526-48C5-8028-2FEC5745A3DE}" dt="2024-04-23T22:34:55.583" v="4818" actId="20577"/>
        <pc:sldMkLst>
          <pc:docMk/>
          <pc:sldMk cId="1769529616" sldId="315"/>
        </pc:sldMkLst>
        <pc:spChg chg="mod">
          <ac:chgData name="Tim Yeaglin" userId="42b827ad-f562-4989-8b21-8654b453aa7e" providerId="ADAL" clId="{30C7F71C-6526-48C5-8028-2FEC5745A3DE}" dt="2022-07-28T17:09:58.821" v="1505" actId="207"/>
          <ac:spMkLst>
            <pc:docMk/>
            <pc:sldMk cId="1769529616" sldId="315"/>
            <ac:spMk id="2" creationId="{022C6C4D-DCAC-C254-7208-1FD8A863EB9A}"/>
          </ac:spMkLst>
        </pc:spChg>
        <pc:spChg chg="mod ord">
          <ac:chgData name="Tim Yeaglin" userId="42b827ad-f562-4989-8b21-8654b453aa7e" providerId="ADAL" clId="{30C7F71C-6526-48C5-8028-2FEC5745A3DE}" dt="2022-07-28T17:10:07.640" v="1506" actId="207"/>
          <ac:spMkLst>
            <pc:docMk/>
            <pc:sldMk cId="1769529616" sldId="315"/>
            <ac:spMk id="3" creationId="{AB364F0E-36C9-B809-A02D-D05ECC0BB6FE}"/>
          </ac:spMkLst>
        </pc:spChg>
        <pc:spChg chg="mod ord">
          <ac:chgData name="Tim Yeaglin" userId="42b827ad-f562-4989-8b21-8654b453aa7e" providerId="ADAL" clId="{30C7F71C-6526-48C5-8028-2FEC5745A3DE}" dt="2022-07-28T17:09:11.666" v="1497" actId="26606"/>
          <ac:spMkLst>
            <pc:docMk/>
            <pc:sldMk cId="1769529616" sldId="315"/>
            <ac:spMk id="4" creationId="{2F752F5D-ADCD-7A30-C7A9-9C1938687CDD}"/>
          </ac:spMkLst>
        </pc:spChg>
        <pc:spChg chg="add del">
          <ac:chgData name="Tim Yeaglin" userId="42b827ad-f562-4989-8b21-8654b453aa7e" providerId="ADAL" clId="{30C7F71C-6526-48C5-8028-2FEC5745A3DE}" dt="2022-07-28T17:08:27.176" v="1490" actId="26606"/>
          <ac:spMkLst>
            <pc:docMk/>
            <pc:sldMk cId="1769529616" sldId="315"/>
            <ac:spMk id="17" creationId="{C7FA33FF-088D-4F16-95A2-2C64D353DEA8}"/>
          </ac:spMkLst>
        </pc:spChg>
        <pc:spChg chg="add del">
          <ac:chgData name="Tim Yeaglin" userId="42b827ad-f562-4989-8b21-8654b453aa7e" providerId="ADAL" clId="{30C7F71C-6526-48C5-8028-2FEC5745A3DE}" dt="2022-07-28T17:08:27.176" v="1490" actId="26606"/>
          <ac:spMkLst>
            <pc:docMk/>
            <pc:sldMk cId="1769529616" sldId="315"/>
            <ac:spMk id="19" creationId="{A376EFB1-01CF-419F-ABF1-2AF02BBFCBD1}"/>
          </ac:spMkLst>
        </pc:spChg>
        <pc:spChg chg="add del">
          <ac:chgData name="Tim Yeaglin" userId="42b827ad-f562-4989-8b21-8654b453aa7e" providerId="ADAL" clId="{30C7F71C-6526-48C5-8028-2FEC5745A3DE}" dt="2022-07-28T17:08:27.176" v="1490" actId="26606"/>
          <ac:spMkLst>
            <pc:docMk/>
            <pc:sldMk cId="1769529616" sldId="315"/>
            <ac:spMk id="21" creationId="{FF9DEA15-78BD-4750-AA18-B9F28A6D5AB8}"/>
          </ac:spMkLst>
        </pc:spChg>
        <pc:spChg chg="add del">
          <ac:chgData name="Tim Yeaglin" userId="42b827ad-f562-4989-8b21-8654b453aa7e" providerId="ADAL" clId="{30C7F71C-6526-48C5-8028-2FEC5745A3DE}" dt="2022-07-28T17:08:40.822" v="1492" actId="26606"/>
          <ac:spMkLst>
            <pc:docMk/>
            <pc:sldMk cId="1769529616" sldId="315"/>
            <ac:spMk id="23" creationId="{E5C90410-A19D-4002-8B73-CD616E8E055F}"/>
          </ac:spMkLst>
        </pc:spChg>
        <pc:spChg chg="add del">
          <ac:chgData name="Tim Yeaglin" userId="42b827ad-f562-4989-8b21-8654b453aa7e" providerId="ADAL" clId="{30C7F71C-6526-48C5-8028-2FEC5745A3DE}" dt="2022-07-28T17:08:55.144" v="1494" actId="26606"/>
          <ac:spMkLst>
            <pc:docMk/>
            <pc:sldMk cId="1769529616" sldId="315"/>
            <ac:spMk id="25" creationId="{AB902CB9-C7DC-4673-B7D5-F22DCF0EC54E}"/>
          </ac:spMkLst>
        </pc:spChg>
        <pc:spChg chg="add del">
          <ac:chgData name="Tim Yeaglin" userId="42b827ad-f562-4989-8b21-8654b453aa7e" providerId="ADAL" clId="{30C7F71C-6526-48C5-8028-2FEC5745A3DE}" dt="2022-07-28T17:09:11.641" v="1496" actId="26606"/>
          <ac:spMkLst>
            <pc:docMk/>
            <pc:sldMk cId="1769529616" sldId="315"/>
            <ac:spMk id="27" creationId="{59156A24-128C-4054-AAFF-F8CA5BA0E79C}"/>
          </ac:spMkLst>
        </pc:spChg>
        <pc:spChg chg="add del">
          <ac:chgData name="Tim Yeaglin" userId="42b827ad-f562-4989-8b21-8654b453aa7e" providerId="ADAL" clId="{30C7F71C-6526-48C5-8028-2FEC5745A3DE}" dt="2022-07-28T17:09:11.641" v="1496" actId="26606"/>
          <ac:spMkLst>
            <pc:docMk/>
            <pc:sldMk cId="1769529616" sldId="315"/>
            <ac:spMk id="28" creationId="{54A709FC-1ADC-45CD-856D-3B1A50C58388}"/>
          </ac:spMkLst>
        </pc:spChg>
        <pc:spChg chg="add del">
          <ac:chgData name="Tim Yeaglin" userId="42b827ad-f562-4989-8b21-8654b453aa7e" providerId="ADAL" clId="{30C7F71C-6526-48C5-8028-2FEC5745A3DE}" dt="2022-07-28T17:09:11.641" v="1496" actId="26606"/>
          <ac:spMkLst>
            <pc:docMk/>
            <pc:sldMk cId="1769529616" sldId="315"/>
            <ac:spMk id="29" creationId="{646E8F12-06B4-4D6B-866C-1743B253C8CE}"/>
          </ac:spMkLst>
        </pc:spChg>
        <pc:spChg chg="add del">
          <ac:chgData name="Tim Yeaglin" userId="42b827ad-f562-4989-8b21-8654b453aa7e" providerId="ADAL" clId="{30C7F71C-6526-48C5-8028-2FEC5745A3DE}" dt="2022-07-28T17:09:11.641" v="1496" actId="26606"/>
          <ac:spMkLst>
            <pc:docMk/>
            <pc:sldMk cId="1769529616" sldId="315"/>
            <ac:spMk id="30" creationId="{AE67272E-0E66-4396-9C0C-4E154CCE2052}"/>
          </ac:spMkLst>
        </pc:spChg>
        <pc:spChg chg="add del">
          <ac:chgData name="Tim Yeaglin" userId="42b827ad-f562-4989-8b21-8654b453aa7e" providerId="ADAL" clId="{30C7F71C-6526-48C5-8028-2FEC5745A3DE}" dt="2022-07-28T17:09:11.641" v="1496" actId="26606"/>
          <ac:spMkLst>
            <pc:docMk/>
            <pc:sldMk cId="1769529616" sldId="315"/>
            <ac:spMk id="31" creationId="{3CC324B9-DFFF-42F1-8D81-AAD42554BDA0}"/>
          </ac:spMkLst>
        </pc:spChg>
        <pc:spChg chg="add del">
          <ac:chgData name="Tim Yeaglin" userId="42b827ad-f562-4989-8b21-8654b453aa7e" providerId="ADAL" clId="{30C7F71C-6526-48C5-8028-2FEC5745A3DE}" dt="2022-07-28T17:09:11.641" v="1496" actId="26606"/>
          <ac:spMkLst>
            <pc:docMk/>
            <pc:sldMk cId="1769529616" sldId="315"/>
            <ac:spMk id="32" creationId="{BCB8E572-32F0-4C78-B268-2702C859FDB6}"/>
          </ac:spMkLst>
        </pc:spChg>
        <pc:spChg chg="add del">
          <ac:chgData name="Tim Yeaglin" userId="42b827ad-f562-4989-8b21-8654b453aa7e" providerId="ADAL" clId="{30C7F71C-6526-48C5-8028-2FEC5745A3DE}" dt="2022-07-28T17:09:11.641" v="1496" actId="26606"/>
          <ac:spMkLst>
            <pc:docMk/>
            <pc:sldMk cId="1769529616" sldId="315"/>
            <ac:spMk id="33" creationId="{BFC6224A-7B8A-4699-99DC-A6C9CD6171C4}"/>
          </ac:spMkLst>
        </pc:spChg>
        <pc:spChg chg="add del">
          <ac:chgData name="Tim Yeaglin" userId="42b827ad-f562-4989-8b21-8654b453aa7e" providerId="ADAL" clId="{30C7F71C-6526-48C5-8028-2FEC5745A3DE}" dt="2022-07-28T17:09:11.641" v="1496" actId="26606"/>
          <ac:spMkLst>
            <pc:docMk/>
            <pc:sldMk cId="1769529616" sldId="315"/>
            <ac:spMk id="34" creationId="{0611C424-EB44-492D-9C48-78BB0D5DC97F}"/>
          </ac:spMkLst>
        </pc:spChg>
        <pc:spChg chg="add">
          <ac:chgData name="Tim Yeaglin" userId="42b827ad-f562-4989-8b21-8654b453aa7e" providerId="ADAL" clId="{30C7F71C-6526-48C5-8028-2FEC5745A3DE}" dt="2022-07-28T17:09:11.666" v="1497" actId="26606"/>
          <ac:spMkLst>
            <pc:docMk/>
            <pc:sldMk cId="1769529616" sldId="315"/>
            <ac:spMk id="36" creationId="{003713C1-2FB2-413B-BF91-3AE41726FB7A}"/>
          </ac:spMkLst>
        </pc:spChg>
        <pc:spChg chg="add">
          <ac:chgData name="Tim Yeaglin" userId="42b827ad-f562-4989-8b21-8654b453aa7e" providerId="ADAL" clId="{30C7F71C-6526-48C5-8028-2FEC5745A3DE}" dt="2022-07-28T17:09:11.666" v="1497" actId="26606"/>
          <ac:spMkLst>
            <pc:docMk/>
            <pc:sldMk cId="1769529616" sldId="315"/>
            <ac:spMk id="37" creationId="{1CAB92A9-A23E-4C58-BF68-EDCB6F12A53E}"/>
          </ac:spMkLst>
        </pc:spChg>
        <pc:spChg chg="add">
          <ac:chgData name="Tim Yeaglin" userId="42b827ad-f562-4989-8b21-8654b453aa7e" providerId="ADAL" clId="{30C7F71C-6526-48C5-8028-2FEC5745A3DE}" dt="2022-07-28T17:09:11.666" v="1497" actId="26606"/>
          <ac:spMkLst>
            <pc:docMk/>
            <pc:sldMk cId="1769529616" sldId="315"/>
            <ac:spMk id="38" creationId="{90795B4D-5022-4A7F-A01D-8D880B7CDBE6}"/>
          </ac:spMkLst>
        </pc:spChg>
        <pc:spChg chg="add">
          <ac:chgData name="Tim Yeaglin" userId="42b827ad-f562-4989-8b21-8654b453aa7e" providerId="ADAL" clId="{30C7F71C-6526-48C5-8028-2FEC5745A3DE}" dt="2022-07-28T17:09:11.666" v="1497" actId="26606"/>
          <ac:spMkLst>
            <pc:docMk/>
            <pc:sldMk cId="1769529616" sldId="315"/>
            <ac:spMk id="39" creationId="{AFD19018-DE7C-4796-ADF2-AD2EB0FC0D9C}"/>
          </ac:spMkLst>
        </pc:spChg>
        <pc:spChg chg="add">
          <ac:chgData name="Tim Yeaglin" userId="42b827ad-f562-4989-8b21-8654b453aa7e" providerId="ADAL" clId="{30C7F71C-6526-48C5-8028-2FEC5745A3DE}" dt="2022-07-28T17:09:11.666" v="1497" actId="26606"/>
          <ac:spMkLst>
            <pc:docMk/>
            <pc:sldMk cId="1769529616" sldId="315"/>
            <ac:spMk id="40" creationId="{B1A0A2C2-4F85-44AF-8708-8DCA4B550CB8}"/>
          </ac:spMkLst>
        </pc:spChg>
        <pc:picChg chg="add mod ord">
          <ac:chgData name="Tim Yeaglin" userId="42b827ad-f562-4989-8b21-8654b453aa7e" providerId="ADAL" clId="{30C7F71C-6526-48C5-8028-2FEC5745A3DE}" dt="2022-07-28T17:09:29.916" v="1501" actId="1076"/>
          <ac:picMkLst>
            <pc:docMk/>
            <pc:sldMk cId="1769529616" sldId="315"/>
            <ac:picMk id="6" creationId="{A4195CED-D4FC-D823-954C-5BE28DFB8836}"/>
          </ac:picMkLst>
        </pc:picChg>
        <pc:picChg chg="add mod ord">
          <ac:chgData name="Tim Yeaglin" userId="42b827ad-f562-4989-8b21-8654b453aa7e" providerId="ADAL" clId="{30C7F71C-6526-48C5-8028-2FEC5745A3DE}" dt="2022-07-28T17:09:25.488" v="1500" actId="166"/>
          <ac:picMkLst>
            <pc:docMk/>
            <pc:sldMk cId="1769529616" sldId="315"/>
            <ac:picMk id="8" creationId="{B59272C0-BE8A-73C2-3461-76AFDF202D37}"/>
          </ac:picMkLst>
        </pc:picChg>
        <pc:picChg chg="add mod ord">
          <ac:chgData name="Tim Yeaglin" userId="42b827ad-f562-4989-8b21-8654b453aa7e" providerId="ADAL" clId="{30C7F71C-6526-48C5-8028-2FEC5745A3DE}" dt="2022-07-28T17:09:38.964" v="1503" actId="1076"/>
          <ac:picMkLst>
            <pc:docMk/>
            <pc:sldMk cId="1769529616" sldId="315"/>
            <ac:picMk id="10" creationId="{2C801459-4872-1B08-3D83-D2D00FED1E9B}"/>
          </ac:picMkLst>
        </pc:picChg>
        <pc:picChg chg="add mod ord">
          <ac:chgData name="Tim Yeaglin" userId="42b827ad-f562-4989-8b21-8654b453aa7e" providerId="ADAL" clId="{30C7F71C-6526-48C5-8028-2FEC5745A3DE}" dt="2022-07-28T17:09:52.068" v="1504" actId="1076"/>
          <ac:picMkLst>
            <pc:docMk/>
            <pc:sldMk cId="1769529616" sldId="315"/>
            <ac:picMk id="12" creationId="{7CADCBEF-24D6-E394-6FB2-056ECE51060A}"/>
          </ac:picMkLst>
        </pc:picChg>
      </pc:sldChg>
      <pc:sldChg chg="addSp delSp modSp new mod">
        <pc:chgData name="Tim Yeaglin" userId="42b827ad-f562-4989-8b21-8654b453aa7e" providerId="ADAL" clId="{30C7F71C-6526-48C5-8028-2FEC5745A3DE}" dt="2022-07-28T20:11:14.579" v="1548" actId="20577"/>
        <pc:sldMkLst>
          <pc:docMk/>
          <pc:sldMk cId="2394321985" sldId="316"/>
        </pc:sldMkLst>
        <pc:spChg chg="mod">
          <ac:chgData name="Tim Yeaglin" userId="42b827ad-f562-4989-8b21-8654b453aa7e" providerId="ADAL" clId="{30C7F71C-6526-48C5-8028-2FEC5745A3DE}" dt="2022-07-28T20:11:14.579" v="1548" actId="20577"/>
          <ac:spMkLst>
            <pc:docMk/>
            <pc:sldMk cId="2394321985" sldId="316"/>
            <ac:spMk id="2" creationId="{BBFF6ABF-2E54-819C-BEF7-DA442198EF4E}"/>
          </ac:spMkLst>
        </pc:spChg>
        <pc:spChg chg="del">
          <ac:chgData name="Tim Yeaglin" userId="42b827ad-f562-4989-8b21-8654b453aa7e" providerId="ADAL" clId="{30C7F71C-6526-48C5-8028-2FEC5745A3DE}" dt="2022-07-28T20:00:17.077" v="1508" actId="22"/>
          <ac:spMkLst>
            <pc:docMk/>
            <pc:sldMk cId="2394321985" sldId="316"/>
            <ac:spMk id="3" creationId="{59DAC870-9650-E6F0-E6F2-541228EF80D9}"/>
          </ac:spMkLst>
        </pc:spChg>
        <pc:picChg chg="add mod ord">
          <ac:chgData name="Tim Yeaglin" userId="42b827ad-f562-4989-8b21-8654b453aa7e" providerId="ADAL" clId="{30C7F71C-6526-48C5-8028-2FEC5745A3DE}" dt="2022-07-28T20:02:17.617" v="1513" actId="14100"/>
          <ac:picMkLst>
            <pc:docMk/>
            <pc:sldMk cId="2394321985" sldId="316"/>
            <ac:picMk id="6" creationId="{BAB62CBA-7427-F738-8EF3-91A7B4E2573F}"/>
          </ac:picMkLst>
        </pc:picChg>
      </pc:sldChg>
      <pc:sldChg chg="addSp delSp modSp add mod">
        <pc:chgData name="Tim Yeaglin" userId="42b827ad-f562-4989-8b21-8654b453aa7e" providerId="ADAL" clId="{30C7F71C-6526-48C5-8028-2FEC5745A3DE}" dt="2022-07-28T20:12:37.066" v="1553" actId="14100"/>
        <pc:sldMkLst>
          <pc:docMk/>
          <pc:sldMk cId="2206258713" sldId="317"/>
        </pc:sldMkLst>
        <pc:spChg chg="add del mod">
          <ac:chgData name="Tim Yeaglin" userId="42b827ad-f562-4989-8b21-8654b453aa7e" providerId="ADAL" clId="{30C7F71C-6526-48C5-8028-2FEC5745A3DE}" dt="2022-07-28T20:12:27.298" v="1551" actId="22"/>
          <ac:spMkLst>
            <pc:docMk/>
            <pc:sldMk cId="2206258713" sldId="317"/>
            <ac:spMk id="5" creationId="{4BFE1315-142E-0E2D-4FCF-4ABCA7E5D710}"/>
          </ac:spMkLst>
        </pc:spChg>
        <pc:picChg chg="del">
          <ac:chgData name="Tim Yeaglin" userId="42b827ad-f562-4989-8b21-8654b453aa7e" providerId="ADAL" clId="{30C7F71C-6526-48C5-8028-2FEC5745A3DE}" dt="2022-07-28T20:12:24.292" v="1550" actId="478"/>
          <ac:picMkLst>
            <pc:docMk/>
            <pc:sldMk cId="2206258713" sldId="317"/>
            <ac:picMk id="6" creationId="{BAB62CBA-7427-F738-8EF3-91A7B4E2573F}"/>
          </ac:picMkLst>
        </pc:picChg>
        <pc:picChg chg="add mod ord">
          <ac:chgData name="Tim Yeaglin" userId="42b827ad-f562-4989-8b21-8654b453aa7e" providerId="ADAL" clId="{30C7F71C-6526-48C5-8028-2FEC5745A3DE}" dt="2022-07-28T20:12:37.066" v="1553" actId="14100"/>
          <ac:picMkLst>
            <pc:docMk/>
            <pc:sldMk cId="2206258713" sldId="317"/>
            <ac:picMk id="8" creationId="{F4D8A02E-B5C3-D3C6-9627-8CC858E36F1A}"/>
          </ac:picMkLst>
        </pc:picChg>
      </pc:sldChg>
      <pc:sldChg chg="addSp delSp modSp add mod">
        <pc:chgData name="Tim Yeaglin" userId="42b827ad-f562-4989-8b21-8654b453aa7e" providerId="ADAL" clId="{30C7F71C-6526-48C5-8028-2FEC5745A3DE}" dt="2022-07-28T20:13:44.218" v="1559" actId="14100"/>
        <pc:sldMkLst>
          <pc:docMk/>
          <pc:sldMk cId="814276293" sldId="318"/>
        </pc:sldMkLst>
        <pc:spChg chg="add del mod">
          <ac:chgData name="Tim Yeaglin" userId="42b827ad-f562-4989-8b21-8654b453aa7e" providerId="ADAL" clId="{30C7F71C-6526-48C5-8028-2FEC5745A3DE}" dt="2022-07-28T20:13:26.801" v="1556" actId="22"/>
          <ac:spMkLst>
            <pc:docMk/>
            <pc:sldMk cId="814276293" sldId="318"/>
            <ac:spMk id="5" creationId="{42F5D073-05FB-AB16-A9E6-B48D08996149}"/>
          </ac:spMkLst>
        </pc:spChg>
        <pc:picChg chg="add mod ord">
          <ac:chgData name="Tim Yeaglin" userId="42b827ad-f562-4989-8b21-8654b453aa7e" providerId="ADAL" clId="{30C7F71C-6526-48C5-8028-2FEC5745A3DE}" dt="2022-07-28T20:13:44.218" v="1559" actId="14100"/>
          <ac:picMkLst>
            <pc:docMk/>
            <pc:sldMk cId="814276293" sldId="318"/>
            <ac:picMk id="7" creationId="{0C0CD642-D2E3-F4CC-1764-642D13137874}"/>
          </ac:picMkLst>
        </pc:picChg>
        <pc:picChg chg="del">
          <ac:chgData name="Tim Yeaglin" userId="42b827ad-f562-4989-8b21-8654b453aa7e" providerId="ADAL" clId="{30C7F71C-6526-48C5-8028-2FEC5745A3DE}" dt="2022-07-28T20:13:23.423" v="1555" actId="478"/>
          <ac:picMkLst>
            <pc:docMk/>
            <pc:sldMk cId="814276293" sldId="318"/>
            <ac:picMk id="8" creationId="{F4D8A02E-B5C3-D3C6-9627-8CC858E36F1A}"/>
          </ac:picMkLst>
        </pc:picChg>
      </pc:sldChg>
      <pc:sldChg chg="addSp delSp modSp add mod">
        <pc:chgData name="Tim Yeaglin" userId="42b827ad-f562-4989-8b21-8654b453aa7e" providerId="ADAL" clId="{30C7F71C-6526-48C5-8028-2FEC5745A3DE}" dt="2022-07-28T20:16:11.658" v="1567" actId="1076"/>
        <pc:sldMkLst>
          <pc:docMk/>
          <pc:sldMk cId="861642643" sldId="319"/>
        </pc:sldMkLst>
        <pc:spChg chg="add del mod">
          <ac:chgData name="Tim Yeaglin" userId="42b827ad-f562-4989-8b21-8654b453aa7e" providerId="ADAL" clId="{30C7F71C-6526-48C5-8028-2FEC5745A3DE}" dt="2022-07-28T20:15:45.995" v="1562" actId="22"/>
          <ac:spMkLst>
            <pc:docMk/>
            <pc:sldMk cId="861642643" sldId="319"/>
            <ac:spMk id="5" creationId="{E66AF4AF-6281-E885-F131-CFB05EB31146}"/>
          </ac:spMkLst>
        </pc:spChg>
        <pc:picChg chg="del">
          <ac:chgData name="Tim Yeaglin" userId="42b827ad-f562-4989-8b21-8654b453aa7e" providerId="ADAL" clId="{30C7F71C-6526-48C5-8028-2FEC5745A3DE}" dt="2022-07-28T20:13:58.791" v="1561" actId="478"/>
          <ac:picMkLst>
            <pc:docMk/>
            <pc:sldMk cId="861642643" sldId="319"/>
            <ac:picMk id="7" creationId="{0C0CD642-D2E3-F4CC-1764-642D13137874}"/>
          </ac:picMkLst>
        </pc:picChg>
        <pc:picChg chg="add mod ord">
          <ac:chgData name="Tim Yeaglin" userId="42b827ad-f562-4989-8b21-8654b453aa7e" providerId="ADAL" clId="{30C7F71C-6526-48C5-8028-2FEC5745A3DE}" dt="2022-07-28T20:16:11.658" v="1567" actId="1076"/>
          <ac:picMkLst>
            <pc:docMk/>
            <pc:sldMk cId="861642643" sldId="319"/>
            <ac:picMk id="8" creationId="{F569601C-8111-2706-AE91-7152994BC650}"/>
          </ac:picMkLst>
        </pc:picChg>
      </pc:sldChg>
      <pc:sldChg chg="addSp delSp modSp new del mod setBg">
        <pc:chgData name="Tim Yeaglin" userId="42b827ad-f562-4989-8b21-8654b453aa7e" providerId="ADAL" clId="{30C7F71C-6526-48C5-8028-2FEC5745A3DE}" dt="2022-07-28T21:10:42.929" v="1574" actId="2696"/>
        <pc:sldMkLst>
          <pc:docMk/>
          <pc:sldMk cId="1727755063" sldId="320"/>
        </pc:sldMkLst>
        <pc:spChg chg="del">
          <ac:chgData name="Tim Yeaglin" userId="42b827ad-f562-4989-8b21-8654b453aa7e" providerId="ADAL" clId="{30C7F71C-6526-48C5-8028-2FEC5745A3DE}" dt="2022-07-28T21:09:32.261" v="1571" actId="26606"/>
          <ac:spMkLst>
            <pc:docMk/>
            <pc:sldMk cId="1727755063" sldId="320"/>
            <ac:spMk id="2" creationId="{075DD3C8-ECDD-B07E-AE10-8E1F11710B21}"/>
          </ac:spMkLst>
        </pc:spChg>
        <pc:spChg chg="del">
          <ac:chgData name="Tim Yeaglin" userId="42b827ad-f562-4989-8b21-8654b453aa7e" providerId="ADAL" clId="{30C7F71C-6526-48C5-8028-2FEC5745A3DE}" dt="2022-07-28T21:09:32.261" v="1571" actId="26606"/>
          <ac:spMkLst>
            <pc:docMk/>
            <pc:sldMk cId="1727755063" sldId="320"/>
            <ac:spMk id="3" creationId="{966ED508-71D0-578E-EF01-F2C5D94EE8E7}"/>
          </ac:spMkLst>
        </pc:spChg>
        <pc:spChg chg="mod ord">
          <ac:chgData name="Tim Yeaglin" userId="42b827ad-f562-4989-8b21-8654b453aa7e" providerId="ADAL" clId="{30C7F71C-6526-48C5-8028-2FEC5745A3DE}" dt="2022-07-28T21:09:32.261" v="1571" actId="26606"/>
          <ac:spMkLst>
            <pc:docMk/>
            <pc:sldMk cId="1727755063" sldId="320"/>
            <ac:spMk id="4" creationId="{F079DAAC-B15E-A4D6-106E-F1E1AE8FE096}"/>
          </ac:spMkLst>
        </pc:spChg>
        <pc:spChg chg="add">
          <ac:chgData name="Tim Yeaglin" userId="42b827ad-f562-4989-8b21-8654b453aa7e" providerId="ADAL" clId="{30C7F71C-6526-48C5-8028-2FEC5745A3DE}" dt="2022-07-28T21:09:32.261" v="1571" actId="26606"/>
          <ac:spMkLst>
            <pc:docMk/>
            <pc:sldMk cId="1727755063" sldId="320"/>
            <ac:spMk id="10" creationId="{42A4FC2C-047E-45A5-965D-8E1E3BF09BC6}"/>
          </ac:spMkLst>
        </pc:spChg>
        <pc:picChg chg="add mod">
          <ac:chgData name="Tim Yeaglin" userId="42b827ad-f562-4989-8b21-8654b453aa7e" providerId="ADAL" clId="{30C7F71C-6526-48C5-8028-2FEC5745A3DE}" dt="2022-07-28T21:10:21.980" v="1573" actId="27614"/>
          <ac:picMkLst>
            <pc:docMk/>
            <pc:sldMk cId="1727755063" sldId="320"/>
            <ac:picMk id="5" creationId="{B4614B36-36C4-3CCD-B231-C5938323650B}"/>
          </ac:picMkLst>
        </pc:picChg>
      </pc:sldChg>
      <pc:sldChg chg="addSp delSp modSp new mod ord">
        <pc:chgData name="Tim Yeaglin" userId="42b827ad-f562-4989-8b21-8654b453aa7e" providerId="ADAL" clId="{30C7F71C-6526-48C5-8028-2FEC5745A3DE}" dt="2022-07-29T14:02:07.973" v="1643"/>
        <pc:sldMkLst>
          <pc:docMk/>
          <pc:sldMk cId="1923008248" sldId="320"/>
        </pc:sldMkLst>
        <pc:spChg chg="mod">
          <ac:chgData name="Tim Yeaglin" userId="42b827ad-f562-4989-8b21-8654b453aa7e" providerId="ADAL" clId="{30C7F71C-6526-48C5-8028-2FEC5745A3DE}" dt="2022-07-29T13:44:57.060" v="1629" actId="27636"/>
          <ac:spMkLst>
            <pc:docMk/>
            <pc:sldMk cId="1923008248" sldId="320"/>
            <ac:spMk id="2" creationId="{C043B4AD-3AD1-33A3-68FE-5A08DE43877D}"/>
          </ac:spMkLst>
        </pc:spChg>
        <pc:spChg chg="del">
          <ac:chgData name="Tim Yeaglin" userId="42b827ad-f562-4989-8b21-8654b453aa7e" providerId="ADAL" clId="{30C7F71C-6526-48C5-8028-2FEC5745A3DE}" dt="2022-07-29T13:44:15.594" v="1589" actId="22"/>
          <ac:spMkLst>
            <pc:docMk/>
            <pc:sldMk cId="1923008248" sldId="320"/>
            <ac:spMk id="3" creationId="{868362B2-B604-E886-7BF9-70ABE0C675E5}"/>
          </ac:spMkLst>
        </pc:spChg>
        <pc:picChg chg="add mod ord">
          <ac:chgData name="Tim Yeaglin" userId="42b827ad-f562-4989-8b21-8654b453aa7e" providerId="ADAL" clId="{30C7F71C-6526-48C5-8028-2FEC5745A3DE}" dt="2022-07-29T13:44:33.939" v="1592" actId="1076"/>
          <ac:picMkLst>
            <pc:docMk/>
            <pc:sldMk cId="1923008248" sldId="320"/>
            <ac:picMk id="6" creationId="{44748C09-A88B-4B97-40CB-3075F528BEC7}"/>
          </ac:picMkLst>
        </pc:picChg>
      </pc:sldChg>
      <pc:sldChg chg="addSp delSp modSp new mod ord setBg">
        <pc:chgData name="Tim Yeaglin" userId="42b827ad-f562-4989-8b21-8654b453aa7e" providerId="ADAL" clId="{30C7F71C-6526-48C5-8028-2FEC5745A3DE}" dt="2022-07-29T14:02:10.165" v="1645"/>
        <pc:sldMkLst>
          <pc:docMk/>
          <pc:sldMk cId="2971946053" sldId="321"/>
        </pc:sldMkLst>
        <pc:spChg chg="add del">
          <ac:chgData name="Tim Yeaglin" userId="42b827ad-f562-4989-8b21-8654b453aa7e" providerId="ADAL" clId="{30C7F71C-6526-48C5-8028-2FEC5745A3DE}" dt="2022-07-29T13:47:49.879" v="1637" actId="26606"/>
          <ac:spMkLst>
            <pc:docMk/>
            <pc:sldMk cId="2971946053" sldId="321"/>
            <ac:spMk id="2" creationId="{33733F44-05A3-AD8F-FBF4-E0B85D24072F}"/>
          </ac:spMkLst>
        </pc:spChg>
        <pc:spChg chg="del">
          <ac:chgData name="Tim Yeaglin" userId="42b827ad-f562-4989-8b21-8654b453aa7e" providerId="ADAL" clId="{30C7F71C-6526-48C5-8028-2FEC5745A3DE}" dt="2022-07-29T13:47:17.643" v="1631" actId="22"/>
          <ac:spMkLst>
            <pc:docMk/>
            <pc:sldMk cId="2971946053" sldId="321"/>
            <ac:spMk id="3" creationId="{137400BF-2464-25C4-7091-EA18B2B6EA17}"/>
          </ac:spMkLst>
        </pc:spChg>
        <pc:spChg chg="mod">
          <ac:chgData name="Tim Yeaglin" userId="42b827ad-f562-4989-8b21-8654b453aa7e" providerId="ADAL" clId="{30C7F71C-6526-48C5-8028-2FEC5745A3DE}" dt="2022-07-29T13:47:49.879" v="1637" actId="26606"/>
          <ac:spMkLst>
            <pc:docMk/>
            <pc:sldMk cId="2971946053" sldId="321"/>
            <ac:spMk id="4" creationId="{EFAAC927-4AC3-1716-BA95-C94C3EAEDE0D}"/>
          </ac:spMkLst>
        </pc:spChg>
        <pc:spChg chg="add del">
          <ac:chgData name="Tim Yeaglin" userId="42b827ad-f562-4989-8b21-8654b453aa7e" providerId="ADAL" clId="{30C7F71C-6526-48C5-8028-2FEC5745A3DE}" dt="2022-07-29T13:47:49.868" v="1636" actId="26606"/>
          <ac:spMkLst>
            <pc:docMk/>
            <pc:sldMk cId="2971946053" sldId="321"/>
            <ac:spMk id="11" creationId="{32BC26D8-82FB-445E-AA49-62A77D7C1EE0}"/>
          </ac:spMkLst>
        </pc:spChg>
        <pc:spChg chg="add del">
          <ac:chgData name="Tim Yeaglin" userId="42b827ad-f562-4989-8b21-8654b453aa7e" providerId="ADAL" clId="{30C7F71C-6526-48C5-8028-2FEC5745A3DE}" dt="2022-07-29T13:47:49.868" v="1636" actId="26606"/>
          <ac:spMkLst>
            <pc:docMk/>
            <pc:sldMk cId="2971946053" sldId="321"/>
            <ac:spMk id="13" creationId="{CB44330D-EA18-4254-AA95-EB49948539B8}"/>
          </ac:spMkLst>
        </pc:spChg>
        <pc:spChg chg="add">
          <ac:chgData name="Tim Yeaglin" userId="42b827ad-f562-4989-8b21-8654b453aa7e" providerId="ADAL" clId="{30C7F71C-6526-48C5-8028-2FEC5745A3DE}" dt="2022-07-29T13:47:49.879" v="1637" actId="26606"/>
          <ac:spMkLst>
            <pc:docMk/>
            <pc:sldMk cId="2971946053" sldId="321"/>
            <ac:spMk id="15" creationId="{01D0AF59-99C3-4251-AB9A-C966C6AD4400}"/>
          </ac:spMkLst>
        </pc:spChg>
        <pc:spChg chg="add">
          <ac:chgData name="Tim Yeaglin" userId="42b827ad-f562-4989-8b21-8654b453aa7e" providerId="ADAL" clId="{30C7F71C-6526-48C5-8028-2FEC5745A3DE}" dt="2022-07-29T13:47:49.879" v="1637" actId="26606"/>
          <ac:spMkLst>
            <pc:docMk/>
            <pc:sldMk cId="2971946053" sldId="321"/>
            <ac:spMk id="16" creationId="{1855405F-37A2-4869-9154-F8BE3BECE6C3}"/>
          </ac:spMkLst>
        </pc:spChg>
        <pc:picChg chg="add mod ord">
          <ac:chgData name="Tim Yeaglin" userId="42b827ad-f562-4989-8b21-8654b453aa7e" providerId="ADAL" clId="{30C7F71C-6526-48C5-8028-2FEC5745A3DE}" dt="2022-07-29T13:47:49.879" v="1637" actId="26606"/>
          <ac:picMkLst>
            <pc:docMk/>
            <pc:sldMk cId="2971946053" sldId="321"/>
            <ac:picMk id="6" creationId="{9C6704B8-293F-BAF8-C524-0F2CDBF89B3F}"/>
          </ac:picMkLst>
        </pc:picChg>
      </pc:sldChg>
      <pc:sldChg chg="modSp new mod">
        <pc:chgData name="Tim Yeaglin" userId="42b827ad-f562-4989-8b21-8654b453aa7e" providerId="ADAL" clId="{30C7F71C-6526-48C5-8028-2FEC5745A3DE}" dt="2022-08-03T22:07:15.265" v="2042" actId="20577"/>
        <pc:sldMkLst>
          <pc:docMk/>
          <pc:sldMk cId="1173152734" sldId="322"/>
        </pc:sldMkLst>
        <pc:spChg chg="mod">
          <ac:chgData name="Tim Yeaglin" userId="42b827ad-f562-4989-8b21-8654b453aa7e" providerId="ADAL" clId="{30C7F71C-6526-48C5-8028-2FEC5745A3DE}" dt="2022-07-29T18:02:52.311" v="1670" actId="20577"/>
          <ac:spMkLst>
            <pc:docMk/>
            <pc:sldMk cId="1173152734" sldId="322"/>
            <ac:spMk id="2" creationId="{7B797C6D-DF4E-82DE-A422-A304AE356674}"/>
          </ac:spMkLst>
        </pc:spChg>
        <pc:spChg chg="mod">
          <ac:chgData name="Tim Yeaglin" userId="42b827ad-f562-4989-8b21-8654b453aa7e" providerId="ADAL" clId="{30C7F71C-6526-48C5-8028-2FEC5745A3DE}" dt="2022-08-03T22:07:15.265" v="2042" actId="20577"/>
          <ac:spMkLst>
            <pc:docMk/>
            <pc:sldMk cId="1173152734" sldId="322"/>
            <ac:spMk id="3" creationId="{52EFA220-DDFA-859B-9F94-C568E6CE8D23}"/>
          </ac:spMkLst>
        </pc:spChg>
      </pc:sldChg>
      <pc:sldChg chg="addSp delSp modSp new mod setBg modNotesTx">
        <pc:chgData name="Tim Yeaglin" userId="42b827ad-f562-4989-8b21-8654b453aa7e" providerId="ADAL" clId="{30C7F71C-6526-48C5-8028-2FEC5745A3DE}" dt="2024-04-23T22:32:32.810" v="4488" actId="20577"/>
        <pc:sldMkLst>
          <pc:docMk/>
          <pc:sldMk cId="4094412343" sldId="323"/>
        </pc:sldMkLst>
        <pc:spChg chg="mod">
          <ac:chgData name="Tim Yeaglin" userId="42b827ad-f562-4989-8b21-8654b453aa7e" providerId="ADAL" clId="{30C7F71C-6526-48C5-8028-2FEC5745A3DE}" dt="2022-08-03T21:30:33.537" v="1833" actId="26606"/>
          <ac:spMkLst>
            <pc:docMk/>
            <pc:sldMk cId="4094412343" sldId="323"/>
            <ac:spMk id="2" creationId="{D267D480-9D0F-D01D-BB13-885E4585C593}"/>
          </ac:spMkLst>
        </pc:spChg>
        <pc:spChg chg="del">
          <ac:chgData name="Tim Yeaglin" userId="42b827ad-f562-4989-8b21-8654b453aa7e" providerId="ADAL" clId="{30C7F71C-6526-48C5-8028-2FEC5745A3DE}" dt="2022-08-03T21:26:02.800" v="1746" actId="22"/>
          <ac:spMkLst>
            <pc:docMk/>
            <pc:sldMk cId="4094412343" sldId="323"/>
            <ac:spMk id="3" creationId="{723A240B-5CE3-BA60-D4FC-C80E30F90FAA}"/>
          </ac:spMkLst>
        </pc:spChg>
        <pc:spChg chg="mod">
          <ac:chgData name="Tim Yeaglin" userId="42b827ad-f562-4989-8b21-8654b453aa7e" providerId="ADAL" clId="{30C7F71C-6526-48C5-8028-2FEC5745A3DE}" dt="2022-08-03T21:30:33.537" v="1833" actId="26606"/>
          <ac:spMkLst>
            <pc:docMk/>
            <pc:sldMk cId="4094412343" sldId="323"/>
            <ac:spMk id="4" creationId="{E5829B2A-F51A-ECD4-6D07-448137073E91}"/>
          </ac:spMkLst>
        </pc:spChg>
        <pc:spChg chg="add mod ord">
          <ac:chgData name="Tim Yeaglin" userId="42b827ad-f562-4989-8b21-8654b453aa7e" providerId="ADAL" clId="{30C7F71C-6526-48C5-8028-2FEC5745A3DE}" dt="2022-08-03T21:30:33.537" v="1833" actId="26606"/>
          <ac:spMkLst>
            <pc:docMk/>
            <pc:sldMk cId="4094412343" sldId="323"/>
            <ac:spMk id="7" creationId="{827A23D7-DB94-3E33-C4D5-4D962CBA007D}"/>
          </ac:spMkLst>
        </pc:spChg>
        <pc:spChg chg="add del">
          <ac:chgData name="Tim Yeaglin" userId="42b827ad-f562-4989-8b21-8654b453aa7e" providerId="ADAL" clId="{30C7F71C-6526-48C5-8028-2FEC5745A3DE}" dt="2022-08-03T21:30:29.050" v="1830" actId="26606"/>
          <ac:spMkLst>
            <pc:docMk/>
            <pc:sldMk cId="4094412343" sldId="323"/>
            <ac:spMk id="12" creationId="{0288C6B4-AFC3-407F-A595-EFFD38D4CCAF}"/>
          </ac:spMkLst>
        </pc:spChg>
        <pc:spChg chg="add del">
          <ac:chgData name="Tim Yeaglin" userId="42b827ad-f562-4989-8b21-8654b453aa7e" providerId="ADAL" clId="{30C7F71C-6526-48C5-8028-2FEC5745A3DE}" dt="2022-08-03T21:30:29.050" v="1830" actId="26606"/>
          <ac:spMkLst>
            <pc:docMk/>
            <pc:sldMk cId="4094412343" sldId="323"/>
            <ac:spMk id="14" creationId="{CF236821-17FE-429B-8D2C-08E13A64EA40}"/>
          </ac:spMkLst>
        </pc:spChg>
        <pc:spChg chg="add del">
          <ac:chgData name="Tim Yeaglin" userId="42b827ad-f562-4989-8b21-8654b453aa7e" providerId="ADAL" clId="{30C7F71C-6526-48C5-8028-2FEC5745A3DE}" dt="2022-08-03T21:30:29.050" v="1830" actId="26606"/>
          <ac:spMkLst>
            <pc:docMk/>
            <pc:sldMk cId="4094412343" sldId="323"/>
            <ac:spMk id="16" creationId="{C0BDBCD2-E081-43AB-9119-C55465E59757}"/>
          </ac:spMkLst>
        </pc:spChg>
        <pc:spChg chg="add del">
          <ac:chgData name="Tim Yeaglin" userId="42b827ad-f562-4989-8b21-8654b453aa7e" providerId="ADAL" clId="{30C7F71C-6526-48C5-8028-2FEC5745A3DE}" dt="2022-08-03T21:30:29.050" v="1830" actId="26606"/>
          <ac:spMkLst>
            <pc:docMk/>
            <pc:sldMk cId="4094412343" sldId="323"/>
            <ac:spMk id="18" creationId="{98E79BE4-34FE-485A-98A5-92CE8F7C4743}"/>
          </ac:spMkLst>
        </pc:spChg>
        <pc:spChg chg="add del">
          <ac:chgData name="Tim Yeaglin" userId="42b827ad-f562-4989-8b21-8654b453aa7e" providerId="ADAL" clId="{30C7F71C-6526-48C5-8028-2FEC5745A3DE}" dt="2022-08-03T21:30:29.050" v="1830" actId="26606"/>
          <ac:spMkLst>
            <pc:docMk/>
            <pc:sldMk cId="4094412343" sldId="323"/>
            <ac:spMk id="20" creationId="{7A5F0580-5EE9-419F-96EE-B6529EF6E7D0}"/>
          </ac:spMkLst>
        </pc:spChg>
        <pc:spChg chg="add del">
          <ac:chgData name="Tim Yeaglin" userId="42b827ad-f562-4989-8b21-8654b453aa7e" providerId="ADAL" clId="{30C7F71C-6526-48C5-8028-2FEC5745A3DE}" dt="2022-08-03T21:30:33.517" v="1832" actId="26606"/>
          <ac:spMkLst>
            <pc:docMk/>
            <pc:sldMk cId="4094412343" sldId="323"/>
            <ac:spMk id="22" creationId="{2B97F24A-32CE-4C1C-A50D-3016B394DCFB}"/>
          </ac:spMkLst>
        </pc:spChg>
        <pc:spChg chg="add del">
          <ac:chgData name="Tim Yeaglin" userId="42b827ad-f562-4989-8b21-8654b453aa7e" providerId="ADAL" clId="{30C7F71C-6526-48C5-8028-2FEC5745A3DE}" dt="2022-08-03T21:30:33.517" v="1832" actId="26606"/>
          <ac:spMkLst>
            <pc:docMk/>
            <pc:sldMk cId="4094412343" sldId="323"/>
            <ac:spMk id="23" creationId="{CD8B4F24-440B-49E9-B85D-733523DC064B}"/>
          </ac:spMkLst>
        </pc:spChg>
        <pc:spChg chg="add">
          <ac:chgData name="Tim Yeaglin" userId="42b827ad-f562-4989-8b21-8654b453aa7e" providerId="ADAL" clId="{30C7F71C-6526-48C5-8028-2FEC5745A3DE}" dt="2022-08-03T21:30:33.537" v="1833" actId="26606"/>
          <ac:spMkLst>
            <pc:docMk/>
            <pc:sldMk cId="4094412343" sldId="323"/>
            <ac:spMk id="25" creationId="{CEB41C5C-0F34-4DDA-9D7C-5E717F35F60C}"/>
          </ac:spMkLst>
        </pc:spChg>
        <pc:picChg chg="add mod ord">
          <ac:chgData name="Tim Yeaglin" userId="42b827ad-f562-4989-8b21-8654b453aa7e" providerId="ADAL" clId="{30C7F71C-6526-48C5-8028-2FEC5745A3DE}" dt="2022-08-03T21:30:45.557" v="1835" actId="1076"/>
          <ac:picMkLst>
            <pc:docMk/>
            <pc:sldMk cId="4094412343" sldId="323"/>
            <ac:picMk id="6" creationId="{12E8273A-289D-51CF-91E0-4174A4026E76}"/>
          </ac:picMkLst>
        </pc:picChg>
        <pc:cxnChg chg="add">
          <ac:chgData name="Tim Yeaglin" userId="42b827ad-f562-4989-8b21-8654b453aa7e" providerId="ADAL" clId="{30C7F71C-6526-48C5-8028-2FEC5745A3DE}" dt="2022-08-03T21:30:33.537" v="1833" actId="26606"/>
          <ac:cxnSpMkLst>
            <pc:docMk/>
            <pc:sldMk cId="4094412343" sldId="323"/>
            <ac:cxnSpMk id="26" creationId="{57E1E5E6-F385-4E9C-B201-BA5BDE5CAD52}"/>
          </ac:cxnSpMkLst>
        </pc:cxnChg>
      </pc:sldChg>
      <pc:sldChg chg="addSp delSp modSp new mod setBg addAnim setClrOvrMap modNotesTx">
        <pc:chgData name="Tim Yeaglin" userId="42b827ad-f562-4989-8b21-8654b453aa7e" providerId="ADAL" clId="{30C7F71C-6526-48C5-8028-2FEC5745A3DE}" dt="2024-04-23T22:48:36.406" v="5218" actId="20577"/>
        <pc:sldMkLst>
          <pc:docMk/>
          <pc:sldMk cId="173140084" sldId="324"/>
        </pc:sldMkLst>
        <pc:spChg chg="mod">
          <ac:chgData name="Tim Yeaglin" userId="42b827ad-f562-4989-8b21-8654b453aa7e" providerId="ADAL" clId="{30C7F71C-6526-48C5-8028-2FEC5745A3DE}" dt="2022-08-03T22:19:35.246" v="2129" actId="1076"/>
          <ac:spMkLst>
            <pc:docMk/>
            <pc:sldMk cId="173140084" sldId="324"/>
            <ac:spMk id="2" creationId="{587DCA55-B05F-2E91-7A42-21649268925F}"/>
          </ac:spMkLst>
        </pc:spChg>
        <pc:spChg chg="mod ord">
          <ac:chgData name="Tim Yeaglin" userId="42b827ad-f562-4989-8b21-8654b453aa7e" providerId="ADAL" clId="{30C7F71C-6526-48C5-8028-2FEC5745A3DE}" dt="2022-08-03T22:19:51.782" v="2132" actId="1076"/>
          <ac:spMkLst>
            <pc:docMk/>
            <pc:sldMk cId="173140084" sldId="324"/>
            <ac:spMk id="3" creationId="{3F4989A5-7217-700B-E7E2-315A70F685E3}"/>
          </ac:spMkLst>
        </pc:spChg>
        <pc:spChg chg="mod">
          <ac:chgData name="Tim Yeaglin" userId="42b827ad-f562-4989-8b21-8654b453aa7e" providerId="ADAL" clId="{30C7F71C-6526-48C5-8028-2FEC5745A3DE}" dt="2022-08-03T22:18:51.311" v="2125" actId="27636"/>
          <ac:spMkLst>
            <pc:docMk/>
            <pc:sldMk cId="173140084" sldId="324"/>
            <ac:spMk id="4" creationId="{D759F3FD-92C8-4969-67F5-B817D12971BD}"/>
          </ac:spMkLst>
        </pc:spChg>
        <pc:spChg chg="add mod ord">
          <ac:chgData name="Tim Yeaglin" userId="42b827ad-f562-4989-8b21-8654b453aa7e" providerId="ADAL" clId="{30C7F71C-6526-48C5-8028-2FEC5745A3DE}" dt="2022-08-03T22:22:01.085" v="2153" actId="14100"/>
          <ac:spMkLst>
            <pc:docMk/>
            <pc:sldMk cId="173140084" sldId="324"/>
            <ac:spMk id="5" creationId="{577E094C-34E2-9D1E-635B-E5B50C4B8B45}"/>
          </ac:spMkLst>
        </pc:spChg>
        <pc:spChg chg="add del">
          <ac:chgData name="Tim Yeaglin" userId="42b827ad-f562-4989-8b21-8654b453aa7e" providerId="ADAL" clId="{30C7F71C-6526-48C5-8028-2FEC5745A3DE}" dt="2022-08-03T22:18:32.419" v="2118" actId="26606"/>
          <ac:spMkLst>
            <pc:docMk/>
            <pc:sldMk cId="173140084" sldId="324"/>
            <ac:spMk id="10" creationId="{71B2258F-86CA-4D4D-8270-BC05FCDEBFB3}"/>
          </ac:spMkLst>
        </pc:spChg>
        <pc:spChg chg="add del">
          <ac:chgData name="Tim Yeaglin" userId="42b827ad-f562-4989-8b21-8654b453aa7e" providerId="ADAL" clId="{30C7F71C-6526-48C5-8028-2FEC5745A3DE}" dt="2022-08-03T22:18:51.296" v="2123" actId="26606"/>
          <ac:spMkLst>
            <pc:docMk/>
            <pc:sldMk cId="173140084" sldId="324"/>
            <ac:spMk id="14" creationId="{87CC2527-562A-4F69-B487-4371E5B243E7}"/>
          </ac:spMkLst>
        </pc:spChg>
        <pc:spChg chg="add">
          <ac:chgData name="Tim Yeaglin" userId="42b827ad-f562-4989-8b21-8654b453aa7e" providerId="ADAL" clId="{30C7F71C-6526-48C5-8028-2FEC5745A3DE}" dt="2022-08-03T22:18:51.296" v="2123" actId="26606"/>
          <ac:spMkLst>
            <pc:docMk/>
            <pc:sldMk cId="173140084" sldId="324"/>
            <ac:spMk id="19" creationId="{A81E7530-396C-45F0-92F4-A885648D1631}"/>
          </ac:spMkLst>
        </pc:spChg>
        <pc:spChg chg="add">
          <ac:chgData name="Tim Yeaglin" userId="42b827ad-f562-4989-8b21-8654b453aa7e" providerId="ADAL" clId="{30C7F71C-6526-48C5-8028-2FEC5745A3DE}" dt="2022-08-03T22:18:51.296" v="2123" actId="26606"/>
          <ac:spMkLst>
            <pc:docMk/>
            <pc:sldMk cId="173140084" sldId="324"/>
            <ac:spMk id="21" creationId="{7316481C-0A49-4796-812B-0D64F063B720}"/>
          </ac:spMkLst>
        </pc:spChg>
        <pc:spChg chg="add">
          <ac:chgData name="Tim Yeaglin" userId="42b827ad-f562-4989-8b21-8654b453aa7e" providerId="ADAL" clId="{30C7F71C-6526-48C5-8028-2FEC5745A3DE}" dt="2022-08-03T22:18:51.296" v="2123" actId="26606"/>
          <ac:spMkLst>
            <pc:docMk/>
            <pc:sldMk cId="173140084" sldId="324"/>
            <ac:spMk id="23" creationId="{A5271697-90F1-4A23-8EF2-0179F2EAFACB}"/>
          </ac:spMkLst>
        </pc:spChg>
        <pc:spChg chg="add">
          <ac:chgData name="Tim Yeaglin" userId="42b827ad-f562-4989-8b21-8654b453aa7e" providerId="ADAL" clId="{30C7F71C-6526-48C5-8028-2FEC5745A3DE}" dt="2022-08-03T22:18:51.296" v="2123" actId="26606"/>
          <ac:spMkLst>
            <pc:docMk/>
            <pc:sldMk cId="173140084" sldId="324"/>
            <ac:spMk id="47" creationId="{D9F5512A-48E1-4C07-B75E-3CCC517B6804}"/>
          </ac:spMkLst>
        </pc:spChg>
        <pc:grpChg chg="add">
          <ac:chgData name="Tim Yeaglin" userId="42b827ad-f562-4989-8b21-8654b453aa7e" providerId="ADAL" clId="{30C7F71C-6526-48C5-8028-2FEC5745A3DE}" dt="2022-08-03T22:18:51.296" v="2123" actId="26606"/>
          <ac:grpSpMkLst>
            <pc:docMk/>
            <pc:sldMk cId="173140084" sldId="324"/>
            <ac:grpSpMk id="25" creationId="{81DE8B58-F373-409E-A253-4380A66091D4}"/>
          </ac:grpSpMkLst>
        </pc:grpChg>
        <pc:picChg chg="add del">
          <ac:chgData name="Tim Yeaglin" userId="42b827ad-f562-4989-8b21-8654b453aa7e" providerId="ADAL" clId="{30C7F71C-6526-48C5-8028-2FEC5745A3DE}" dt="2022-08-03T22:18:32.419" v="2118" actId="26606"/>
          <ac:picMkLst>
            <pc:docMk/>
            <pc:sldMk cId="173140084" sldId="324"/>
            <ac:picMk id="6" creationId="{76D18E42-A81D-C991-2A2D-1E29E4472DCE}"/>
          </ac:picMkLst>
        </pc:picChg>
        <pc:picChg chg="add mod">
          <ac:chgData name="Tim Yeaglin" userId="42b827ad-f562-4989-8b21-8654b453aa7e" providerId="ADAL" clId="{30C7F71C-6526-48C5-8028-2FEC5745A3DE}" dt="2022-08-03T22:22:13.620" v="2155" actId="1076"/>
          <ac:picMkLst>
            <pc:docMk/>
            <pc:sldMk cId="173140084" sldId="324"/>
            <ac:picMk id="13" creationId="{813750BF-51FF-1D54-2585-519CF33875A0}"/>
          </ac:picMkLst>
        </pc:picChg>
        <pc:cxnChg chg="add del">
          <ac:chgData name="Tim Yeaglin" userId="42b827ad-f562-4989-8b21-8654b453aa7e" providerId="ADAL" clId="{30C7F71C-6526-48C5-8028-2FEC5745A3DE}" dt="2022-08-03T22:18:51.296" v="2123" actId="26606"/>
          <ac:cxnSpMkLst>
            <pc:docMk/>
            <pc:sldMk cId="173140084" sldId="324"/>
            <ac:cxnSpMk id="12" creationId="{BCDAEC91-5BCE-4B55-9CC0-43EF94CB734B}"/>
          </ac:cxnSpMkLst>
        </pc:cxnChg>
      </pc:sldChg>
      <pc:sldMasterChg chg="setBg modSldLayout">
        <pc:chgData name="Tim Yeaglin" userId="42b827ad-f562-4989-8b21-8654b453aa7e" providerId="ADAL" clId="{30C7F71C-6526-48C5-8028-2FEC5745A3DE}" dt="2022-07-27T17:06:31.869" v="868"/>
        <pc:sldMasterMkLst>
          <pc:docMk/>
          <pc:sldMasterMk cId="3106536625" sldId="2147483660"/>
        </pc:sldMasterMkLst>
        <pc:sldLayoutChg chg="setBg">
          <pc:chgData name="Tim Yeaglin" userId="42b827ad-f562-4989-8b21-8654b453aa7e" providerId="ADAL" clId="{30C7F71C-6526-48C5-8028-2FEC5745A3DE}" dt="2022-07-27T17:06:31.869" v="868"/>
          <pc:sldLayoutMkLst>
            <pc:docMk/>
            <pc:sldMasterMk cId="3106536625" sldId="2147483660"/>
            <pc:sldLayoutMk cId="2145839084" sldId="2147483661"/>
          </pc:sldLayoutMkLst>
        </pc:sldLayoutChg>
        <pc:sldLayoutChg chg="setBg">
          <pc:chgData name="Tim Yeaglin" userId="42b827ad-f562-4989-8b21-8654b453aa7e" providerId="ADAL" clId="{30C7F71C-6526-48C5-8028-2FEC5745A3DE}" dt="2022-07-27T17:06:31.869" v="868"/>
          <pc:sldLayoutMkLst>
            <pc:docMk/>
            <pc:sldMasterMk cId="3106536625" sldId="2147483660"/>
            <pc:sldLayoutMk cId="1844090123" sldId="2147483662"/>
          </pc:sldLayoutMkLst>
        </pc:sldLayoutChg>
        <pc:sldLayoutChg chg="setBg">
          <pc:chgData name="Tim Yeaglin" userId="42b827ad-f562-4989-8b21-8654b453aa7e" providerId="ADAL" clId="{30C7F71C-6526-48C5-8028-2FEC5745A3DE}" dt="2022-07-27T17:06:31.869" v="868"/>
          <pc:sldLayoutMkLst>
            <pc:docMk/>
            <pc:sldMasterMk cId="3106536625" sldId="2147483660"/>
            <pc:sldLayoutMk cId="473476765" sldId="2147483663"/>
          </pc:sldLayoutMkLst>
        </pc:sldLayoutChg>
        <pc:sldLayoutChg chg="setBg">
          <pc:chgData name="Tim Yeaglin" userId="42b827ad-f562-4989-8b21-8654b453aa7e" providerId="ADAL" clId="{30C7F71C-6526-48C5-8028-2FEC5745A3DE}" dt="2022-07-27T17:06:31.869" v="868"/>
          <pc:sldLayoutMkLst>
            <pc:docMk/>
            <pc:sldMasterMk cId="3106536625" sldId="2147483660"/>
            <pc:sldLayoutMk cId="237474096" sldId="2147483664"/>
          </pc:sldLayoutMkLst>
        </pc:sldLayoutChg>
        <pc:sldLayoutChg chg="setBg">
          <pc:chgData name="Tim Yeaglin" userId="42b827ad-f562-4989-8b21-8654b453aa7e" providerId="ADAL" clId="{30C7F71C-6526-48C5-8028-2FEC5745A3DE}" dt="2022-07-27T17:06:31.869" v="868"/>
          <pc:sldLayoutMkLst>
            <pc:docMk/>
            <pc:sldMasterMk cId="3106536625" sldId="2147483660"/>
            <pc:sldLayoutMk cId="1737832685" sldId="2147483665"/>
          </pc:sldLayoutMkLst>
        </pc:sldLayoutChg>
        <pc:sldLayoutChg chg="setBg">
          <pc:chgData name="Tim Yeaglin" userId="42b827ad-f562-4989-8b21-8654b453aa7e" providerId="ADAL" clId="{30C7F71C-6526-48C5-8028-2FEC5745A3DE}" dt="2022-07-27T17:06:31.869" v="868"/>
          <pc:sldLayoutMkLst>
            <pc:docMk/>
            <pc:sldMasterMk cId="3106536625" sldId="2147483660"/>
            <pc:sldLayoutMk cId="2750379642" sldId="2147483666"/>
          </pc:sldLayoutMkLst>
        </pc:sldLayoutChg>
        <pc:sldLayoutChg chg="setBg">
          <pc:chgData name="Tim Yeaglin" userId="42b827ad-f562-4989-8b21-8654b453aa7e" providerId="ADAL" clId="{30C7F71C-6526-48C5-8028-2FEC5745A3DE}" dt="2022-07-27T17:06:31.869" v="868"/>
          <pc:sldLayoutMkLst>
            <pc:docMk/>
            <pc:sldMasterMk cId="3106536625" sldId="2147483660"/>
            <pc:sldLayoutMk cId="3943056689" sldId="214748366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95B99-4A99-452D-8B46-F72EEE4D7F2C}" type="datetimeFigureOut">
              <a:rPr lang="en-US" smtClean="0"/>
              <a:t>4/24/2024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6B608-023A-4DB7-98CB-82DF212199B1}" type="slidenum">
              <a:rPr lang="en-US" smtClean="0"/>
              <a:t>‹#›</a:t>
            </a:fld>
            <a:endParaRPr lang="en-US"/>
          </a:p>
        </p:txBody>
      </p:sp>
    </p:spTree>
    <p:extLst>
      <p:ext uri="{BB962C8B-B14F-4D97-AF65-F5344CB8AC3E}">
        <p14:creationId xmlns:p14="http://schemas.microsoft.com/office/powerpoint/2010/main" val="2379894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lot of words that says that in 2016 Best Friends did a study to see how people were acquiring their animals. </a:t>
            </a:r>
          </a:p>
          <a:p>
            <a:endParaRPr lang="en-US" dirty="0"/>
          </a:p>
          <a:p>
            <a:r>
              <a:rPr lang="en-US" dirty="0"/>
              <a:t>Most people are very favorable toward adoption and even cite it as their preferred option but the problem was that behavior wasn’t following their intent.</a:t>
            </a:r>
          </a:p>
          <a:p>
            <a:endParaRPr lang="en-US" dirty="0"/>
          </a:p>
          <a:p>
            <a:r>
              <a:rPr lang="en-US" dirty="0"/>
              <a:t>Data wasn’t available to understand the scale of the barriers or how to overcome them. </a:t>
            </a:r>
          </a:p>
          <a:p>
            <a:endParaRPr lang="en-US" dirty="0"/>
          </a:p>
          <a:p>
            <a:r>
              <a:rPr lang="en-US" dirty="0"/>
              <a:t>We did a two part research study to understand the pet acquisition process, barriers (real or perceived) to adoption, and assess potential solutions to overcome those barriers. </a:t>
            </a:r>
          </a:p>
        </p:txBody>
      </p:sp>
      <p:sp>
        <p:nvSpPr>
          <p:cNvPr id="4" name="Slide Number Placeholder 3"/>
          <p:cNvSpPr>
            <a:spLocks noGrp="1"/>
          </p:cNvSpPr>
          <p:nvPr>
            <p:ph type="sldNum" sz="quarter" idx="5"/>
          </p:nvPr>
        </p:nvSpPr>
        <p:spPr/>
        <p:txBody>
          <a:bodyPr/>
          <a:lstStyle/>
          <a:p>
            <a:fld id="{7386B608-023A-4DB7-98CB-82DF212199B1}" type="slidenum">
              <a:rPr lang="en-US" smtClean="0"/>
              <a:t>5</a:t>
            </a:fld>
            <a:endParaRPr lang="en-US"/>
          </a:p>
        </p:txBody>
      </p:sp>
    </p:spTree>
    <p:extLst>
      <p:ext uri="{BB962C8B-B14F-4D97-AF65-F5344CB8AC3E}">
        <p14:creationId xmlns:p14="http://schemas.microsoft.com/office/powerpoint/2010/main" val="2507275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total animals that would need to be saved for the nation the be no-kill is 378,000. Just 1% of BIPOC adoptions would lead to 400,000 animals saved and be enough to get the nation no-kill.</a:t>
            </a:r>
          </a:p>
        </p:txBody>
      </p:sp>
      <p:sp>
        <p:nvSpPr>
          <p:cNvPr id="4" name="Slide Number Placeholder 3"/>
          <p:cNvSpPr>
            <a:spLocks noGrp="1"/>
          </p:cNvSpPr>
          <p:nvPr>
            <p:ph type="sldNum" sz="quarter" idx="5"/>
          </p:nvPr>
        </p:nvSpPr>
        <p:spPr/>
        <p:txBody>
          <a:bodyPr/>
          <a:lstStyle/>
          <a:p>
            <a:fld id="{7386B608-023A-4DB7-98CB-82DF212199B1}" type="slidenum">
              <a:rPr lang="en-US" smtClean="0"/>
              <a:t>22</a:t>
            </a:fld>
            <a:endParaRPr lang="en-US"/>
          </a:p>
        </p:txBody>
      </p:sp>
    </p:spTree>
    <p:extLst>
      <p:ext uri="{BB962C8B-B14F-4D97-AF65-F5344CB8AC3E}">
        <p14:creationId xmlns:p14="http://schemas.microsoft.com/office/powerpoint/2010/main" val="1711011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can be overwhelming but if you look at the blue boxes those are the strongest and above average drivers. </a:t>
            </a:r>
          </a:p>
          <a:p>
            <a:endParaRPr lang="en-US" dirty="0"/>
          </a:p>
          <a:p>
            <a:r>
              <a:rPr lang="en-US" dirty="0"/>
              <a:t>The green boxes are average drivers.</a:t>
            </a:r>
          </a:p>
          <a:p>
            <a:endParaRPr lang="en-US" dirty="0"/>
          </a:p>
          <a:p>
            <a:r>
              <a:rPr lang="en-US" dirty="0"/>
              <a:t>This is broken down by adopters and purchasers and broken by species.</a:t>
            </a:r>
          </a:p>
          <a:p>
            <a:endParaRPr lang="en-US" dirty="0"/>
          </a:p>
          <a:p>
            <a:r>
              <a:rPr lang="en-US" dirty="0"/>
              <a:t>The top 6 opportunities all address making adoption easier and removing uncertainty. </a:t>
            </a:r>
          </a:p>
        </p:txBody>
      </p:sp>
      <p:sp>
        <p:nvSpPr>
          <p:cNvPr id="4" name="Slide Number Placeholder 3"/>
          <p:cNvSpPr>
            <a:spLocks noGrp="1"/>
          </p:cNvSpPr>
          <p:nvPr>
            <p:ph type="sldNum" sz="quarter" idx="5"/>
          </p:nvPr>
        </p:nvSpPr>
        <p:spPr/>
        <p:txBody>
          <a:bodyPr/>
          <a:lstStyle/>
          <a:p>
            <a:fld id="{7386B608-023A-4DB7-98CB-82DF212199B1}" type="slidenum">
              <a:rPr lang="en-US" smtClean="0"/>
              <a:t>7</a:t>
            </a:fld>
            <a:endParaRPr lang="en-US"/>
          </a:p>
        </p:txBody>
      </p:sp>
    </p:spTree>
    <p:extLst>
      <p:ext uri="{BB962C8B-B14F-4D97-AF65-F5344CB8AC3E}">
        <p14:creationId xmlns:p14="http://schemas.microsoft.com/office/powerpoint/2010/main" val="3048422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Anyone who has worked the intake counter at a shelter knows how heartbreaking it can be. For me this was the hardest job in the shelter and one that contributed to the most compassion fatigue. It’s easy to take that trauma and apply it to everyone that comes into the shelter. We need to understand that we only see a tiny fraction of the animals that are in homes. Less than 5% to be exact. </a:t>
            </a:r>
          </a:p>
          <a:p>
            <a:endParaRPr lang="en-US" dirty="0"/>
          </a:p>
          <a:p>
            <a:endParaRPr lang="en-US" dirty="0"/>
          </a:p>
        </p:txBody>
      </p:sp>
      <p:sp>
        <p:nvSpPr>
          <p:cNvPr id="4" name="Slide Number Placeholder 3"/>
          <p:cNvSpPr>
            <a:spLocks noGrp="1"/>
          </p:cNvSpPr>
          <p:nvPr>
            <p:ph type="sldNum" sz="quarter" idx="5"/>
          </p:nvPr>
        </p:nvSpPr>
        <p:spPr/>
        <p:txBody>
          <a:bodyPr/>
          <a:lstStyle/>
          <a:p>
            <a:fld id="{7386B608-023A-4DB7-98CB-82DF212199B1}" type="slidenum">
              <a:rPr lang="en-US" smtClean="0"/>
              <a:t>10</a:t>
            </a:fld>
            <a:endParaRPr lang="en-US"/>
          </a:p>
        </p:txBody>
      </p:sp>
    </p:spTree>
    <p:extLst>
      <p:ext uri="{BB962C8B-B14F-4D97-AF65-F5344CB8AC3E}">
        <p14:creationId xmlns:p14="http://schemas.microsoft.com/office/powerpoint/2010/main" val="3859342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86B608-023A-4DB7-98CB-82DF212199B1}" type="slidenum">
              <a:rPr lang="en-US" smtClean="0"/>
              <a:t>11</a:t>
            </a:fld>
            <a:endParaRPr lang="en-US"/>
          </a:p>
        </p:txBody>
      </p:sp>
    </p:spTree>
    <p:extLst>
      <p:ext uri="{BB962C8B-B14F-4D97-AF65-F5344CB8AC3E}">
        <p14:creationId xmlns:p14="http://schemas.microsoft.com/office/powerpoint/2010/main" val="3148427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quote. </a:t>
            </a:r>
          </a:p>
          <a:p>
            <a:endParaRPr lang="en-US" dirty="0"/>
          </a:p>
          <a:p>
            <a:r>
              <a:rPr lang="en-US" dirty="0"/>
              <a:t>Tell the story about Paul and Saul. </a:t>
            </a:r>
          </a:p>
          <a:p>
            <a:endParaRPr lang="en-US" dirty="0"/>
          </a:p>
          <a:p>
            <a:r>
              <a:rPr lang="en-US" dirty="0"/>
              <a:t>Bias against Chevelle’s owner. </a:t>
            </a:r>
          </a:p>
          <a:p>
            <a:r>
              <a:rPr lang="en-US" dirty="0"/>
              <a:t>Nothing will make you feel smaller than judging someone who is a great advocate for animals.</a:t>
            </a:r>
          </a:p>
          <a:p>
            <a:endParaRPr lang="en-US" dirty="0"/>
          </a:p>
        </p:txBody>
      </p:sp>
      <p:sp>
        <p:nvSpPr>
          <p:cNvPr id="4" name="Slide Number Placeholder 3"/>
          <p:cNvSpPr>
            <a:spLocks noGrp="1"/>
          </p:cNvSpPr>
          <p:nvPr>
            <p:ph type="sldNum" sz="quarter" idx="5"/>
          </p:nvPr>
        </p:nvSpPr>
        <p:spPr/>
        <p:txBody>
          <a:bodyPr/>
          <a:lstStyle/>
          <a:p>
            <a:fld id="{7386B608-023A-4DB7-98CB-82DF212199B1}" type="slidenum">
              <a:rPr lang="en-US" smtClean="0"/>
              <a:t>12</a:t>
            </a:fld>
            <a:endParaRPr lang="en-US"/>
          </a:p>
        </p:txBody>
      </p:sp>
    </p:spTree>
    <p:extLst>
      <p:ext uri="{BB962C8B-B14F-4D97-AF65-F5344CB8AC3E}">
        <p14:creationId xmlns:p14="http://schemas.microsoft.com/office/powerpoint/2010/main" val="2072427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recommend everyone take part in this study and have all of their staff, volunteers and fosters do it as well. </a:t>
            </a:r>
          </a:p>
        </p:txBody>
      </p:sp>
      <p:sp>
        <p:nvSpPr>
          <p:cNvPr id="4" name="Slide Number Placeholder 3"/>
          <p:cNvSpPr>
            <a:spLocks noGrp="1"/>
          </p:cNvSpPr>
          <p:nvPr>
            <p:ph type="sldNum" sz="quarter" idx="5"/>
          </p:nvPr>
        </p:nvSpPr>
        <p:spPr/>
        <p:txBody>
          <a:bodyPr/>
          <a:lstStyle/>
          <a:p>
            <a:fld id="{7386B608-023A-4DB7-98CB-82DF212199B1}" type="slidenum">
              <a:rPr lang="en-US" smtClean="0"/>
              <a:t>13</a:t>
            </a:fld>
            <a:endParaRPr lang="en-US"/>
          </a:p>
        </p:txBody>
      </p:sp>
    </p:spTree>
    <p:extLst>
      <p:ext uri="{BB962C8B-B14F-4D97-AF65-F5344CB8AC3E}">
        <p14:creationId xmlns:p14="http://schemas.microsoft.com/office/powerpoint/2010/main" val="3768504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86B608-023A-4DB7-98CB-82DF212199B1}" type="slidenum">
              <a:rPr lang="en-US" smtClean="0"/>
              <a:t>14</a:t>
            </a:fld>
            <a:endParaRPr lang="en-US"/>
          </a:p>
        </p:txBody>
      </p:sp>
    </p:spTree>
    <p:extLst>
      <p:ext uri="{BB962C8B-B14F-4D97-AF65-F5344CB8AC3E}">
        <p14:creationId xmlns:p14="http://schemas.microsoft.com/office/powerpoint/2010/main" val="2368832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do you start? </a:t>
            </a:r>
          </a:p>
          <a:p>
            <a:endParaRPr lang="en-US" dirty="0"/>
          </a:p>
          <a:p>
            <a:r>
              <a:rPr lang="en-US" dirty="0"/>
              <a:t>Start with talking about their lifestyle. Are they active? Do they love to drive to Colorado and go hiking in the mountains? Are they happy with sitting at home watching a Chiefs game? </a:t>
            </a:r>
          </a:p>
          <a:p>
            <a:endParaRPr lang="en-US" dirty="0"/>
          </a:p>
          <a:p>
            <a:r>
              <a:rPr lang="en-US" dirty="0"/>
              <a:t>Not everyone is as knowledgeable than us in animal husbandry. Do they know that mosquitos transmit heartworms? Not everyone does. I had a woman that was surrendering a dog and had taken it to the Vet to get it up to date on everything and when I asked her about heartworm prevention she said the vet dewormed the dog. I thought for a second and that logic tracks. A heartworm is a worm and the dog was dewormed so therefore it doesn’t have worms. When I explained heartworm disease she said she was never told that by a Veterinarian. </a:t>
            </a:r>
          </a:p>
          <a:p>
            <a:endParaRPr lang="en-US" dirty="0"/>
          </a:p>
          <a:p>
            <a:r>
              <a:rPr lang="en-US" dirty="0"/>
              <a:t>We like to think that the Vets are doing all of this education but they are just as overworked as we are and they sometimes don’t have the time to go over everything they should. We need to fill in those gaps. </a:t>
            </a:r>
          </a:p>
          <a:p>
            <a:endParaRPr lang="en-US" dirty="0"/>
          </a:p>
          <a:p>
            <a:r>
              <a:rPr lang="en-US" dirty="0"/>
              <a:t>I just want to be clear that conversational adoptions doesn’t mean you never say no. You start from a place of yes and if it’s not a good fit guide them an animal that is a good fit. </a:t>
            </a:r>
          </a:p>
          <a:p>
            <a:endParaRPr lang="en-US" dirty="0"/>
          </a:p>
          <a:p>
            <a:r>
              <a:rPr lang="en-US" dirty="0"/>
              <a:t>I don’t know if you use the Next Door app but there was a guy in my neighborhood that complained about an experience, he had with trying to adopt a dog. He went through a ridiculously long process only to be told he wasn’t good enough for this group to adopt. He was so turned off by the process that he wasn’t even going to try with another group. If you don’t have an inclusive process, you are affecting every animal welfare agency, not just your own. </a:t>
            </a:r>
          </a:p>
          <a:p>
            <a:endParaRPr lang="en-US" dirty="0"/>
          </a:p>
          <a:p>
            <a:r>
              <a:rPr lang="en-US" dirty="0"/>
              <a:t>Get rid of applications. Replace them with a survey instead. What are they looking for, what’s important to them? Use that survey as a starting point to have a conversation. This is not an interrogation or a job interview. It’s a conversation about animals. You have someone in front of you that loves animals, you love animals. Let’s talk about animals, make good matches, and be a resource for adopters. </a:t>
            </a:r>
          </a:p>
          <a:p>
            <a:endParaRPr lang="en-US" dirty="0"/>
          </a:p>
          <a:p>
            <a:r>
              <a:rPr lang="en-US" dirty="0"/>
              <a:t>Returned adoptions is not a bad thing either. It doesn’t mean you failed. I used to run a lot of LOS reports and what I found was the LOS of an animal that was returned was always half what it was before it got adopted the first time. Anything an animal left, whether it was a volunteer taking the dog off site or a sleep over with a foster we always had them fill out a behavior report. Were they good in the car? What did they see? Kids, bikes, airplanes? Did they know how to go up and down stairs, were they potty trained? This information is key to getting an accurate bio. </a:t>
            </a:r>
          </a:p>
          <a:p>
            <a:endParaRPr lang="en-US" dirty="0"/>
          </a:p>
          <a:p>
            <a:endParaRPr lang="en-US" dirty="0"/>
          </a:p>
        </p:txBody>
      </p:sp>
      <p:sp>
        <p:nvSpPr>
          <p:cNvPr id="4" name="Slide Number Placeholder 3"/>
          <p:cNvSpPr>
            <a:spLocks noGrp="1"/>
          </p:cNvSpPr>
          <p:nvPr>
            <p:ph type="sldNum" sz="quarter" idx="5"/>
          </p:nvPr>
        </p:nvSpPr>
        <p:spPr/>
        <p:txBody>
          <a:bodyPr/>
          <a:lstStyle/>
          <a:p>
            <a:fld id="{7386B608-023A-4DB7-98CB-82DF212199B1}" type="slidenum">
              <a:rPr lang="en-US" smtClean="0"/>
              <a:t>15</a:t>
            </a:fld>
            <a:endParaRPr lang="en-US"/>
          </a:p>
        </p:txBody>
      </p:sp>
    </p:spTree>
    <p:extLst>
      <p:ext uri="{BB962C8B-B14F-4D97-AF65-F5344CB8AC3E}">
        <p14:creationId xmlns:p14="http://schemas.microsoft.com/office/powerpoint/2010/main" val="992153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have good customer service. We need to be grateful when people come to us. A bad experience will be 10X more difficult to overcome than taking the time to make sure someone has a positive experience. </a:t>
            </a:r>
          </a:p>
          <a:p>
            <a:endParaRPr lang="en-US" dirty="0"/>
          </a:p>
        </p:txBody>
      </p:sp>
      <p:sp>
        <p:nvSpPr>
          <p:cNvPr id="4" name="Slide Number Placeholder 3"/>
          <p:cNvSpPr>
            <a:spLocks noGrp="1"/>
          </p:cNvSpPr>
          <p:nvPr>
            <p:ph type="sldNum" sz="quarter" idx="5"/>
          </p:nvPr>
        </p:nvSpPr>
        <p:spPr/>
        <p:txBody>
          <a:bodyPr/>
          <a:lstStyle/>
          <a:p>
            <a:fld id="{7386B608-023A-4DB7-98CB-82DF212199B1}" type="slidenum">
              <a:rPr lang="en-US" smtClean="0"/>
              <a:t>17</a:t>
            </a:fld>
            <a:endParaRPr lang="en-US"/>
          </a:p>
        </p:txBody>
      </p:sp>
    </p:spTree>
    <p:extLst>
      <p:ext uri="{BB962C8B-B14F-4D97-AF65-F5344CB8AC3E}">
        <p14:creationId xmlns:p14="http://schemas.microsoft.com/office/powerpoint/2010/main" val="10891223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5D4F2-B30C-4CB7-923F-076A8E432779}" type="datetime1">
              <a:rPr lang="en-US" smtClean="0"/>
              <a:t>4/24/2024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87DF89-D5FD-214B-B58F-933980B2368A}" type="slidenum">
              <a:rPr lang="en-US" smtClean="0"/>
              <a:pPr/>
              <a:t>‹#›</a:t>
            </a:fld>
            <a:endParaRPr lang="en-US"/>
          </a:p>
        </p:txBody>
      </p:sp>
      <p:sp>
        <p:nvSpPr>
          <p:cNvPr id="5" name="Title Placeholder 1"/>
          <p:cNvSpPr>
            <a:spLocks noGrp="1"/>
          </p:cNvSpPr>
          <p:nvPr>
            <p:ph type="title" hasCustomPrompt="1"/>
          </p:nvPr>
        </p:nvSpPr>
        <p:spPr>
          <a:xfrm>
            <a:off x="6807200" y="1632857"/>
            <a:ext cx="4978400" cy="2204357"/>
          </a:xfrm>
          <a:prstGeom prst="rect">
            <a:avLst/>
          </a:prstGeom>
        </p:spPr>
        <p:txBody>
          <a:bodyPr vert="horz" lIns="91440" tIns="45720" rIns="91440" bIns="45720" rtlCol="0" anchor="ctr">
            <a:normAutofit/>
          </a:bodyPr>
          <a:lstStyle>
            <a:lvl1pPr algn="l">
              <a:defRPr sz="3857" baseline="0">
                <a:solidFill>
                  <a:srgbClr val="F48221"/>
                </a:solidFill>
              </a:defRPr>
            </a:lvl1pPr>
          </a:lstStyle>
          <a:p>
            <a:pPr lvl="0"/>
            <a:r>
              <a:rPr lang="en-US" dirty="0"/>
              <a:t>Slide Title Goes In This Space </a:t>
            </a:r>
            <a:br>
              <a:rPr lang="en-US" dirty="0"/>
            </a:br>
            <a:endParaRPr lang="en-US" dirty="0"/>
          </a:p>
        </p:txBody>
      </p:sp>
    </p:spTree>
    <p:extLst>
      <p:ext uri="{BB962C8B-B14F-4D97-AF65-F5344CB8AC3E}">
        <p14:creationId xmlns:p14="http://schemas.microsoft.com/office/powerpoint/2010/main" val="2145839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
            <a:ext cx="10972800" cy="1219201"/>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tx2"/>
              </a:buCl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BC7383A-06AA-4D75-94EE-0A1CA3235473}" type="datetime1">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87DF89-D5FD-214B-B58F-933980B2368A}" type="slidenum">
              <a:rPr lang="en-US" smtClean="0"/>
              <a:pPr/>
              <a:t>‹#›</a:t>
            </a:fld>
            <a:endParaRPr lang="en-US"/>
          </a:p>
        </p:txBody>
      </p:sp>
    </p:spTree>
    <p:extLst>
      <p:ext uri="{BB962C8B-B14F-4D97-AF65-F5344CB8AC3E}">
        <p14:creationId xmlns:p14="http://schemas.microsoft.com/office/powerpoint/2010/main" val="1844090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bg2"/>
                </a:solidFill>
              </a:defRPr>
            </a:lvl1pPr>
            <a:lvl2pPr marL="489844" indent="0" algn="ctr">
              <a:buNone/>
              <a:defRPr>
                <a:solidFill>
                  <a:schemeClr val="tx1">
                    <a:tint val="75000"/>
                  </a:schemeClr>
                </a:solidFill>
              </a:defRPr>
            </a:lvl2pPr>
            <a:lvl3pPr marL="979688" indent="0" algn="ctr">
              <a:buNone/>
              <a:defRPr>
                <a:solidFill>
                  <a:schemeClr val="tx1">
                    <a:tint val="75000"/>
                  </a:schemeClr>
                </a:solidFill>
              </a:defRPr>
            </a:lvl3pPr>
            <a:lvl4pPr marL="1469532" indent="0" algn="ctr">
              <a:buNone/>
              <a:defRPr>
                <a:solidFill>
                  <a:schemeClr val="tx1">
                    <a:tint val="75000"/>
                  </a:schemeClr>
                </a:solidFill>
              </a:defRPr>
            </a:lvl4pPr>
            <a:lvl5pPr marL="1959376" indent="0" algn="ctr">
              <a:buNone/>
              <a:defRPr>
                <a:solidFill>
                  <a:schemeClr val="tx1">
                    <a:tint val="75000"/>
                  </a:schemeClr>
                </a:solidFill>
              </a:defRPr>
            </a:lvl5pPr>
            <a:lvl6pPr marL="2449220" indent="0" algn="ctr">
              <a:buNone/>
              <a:defRPr>
                <a:solidFill>
                  <a:schemeClr val="tx1">
                    <a:tint val="75000"/>
                  </a:schemeClr>
                </a:solidFill>
              </a:defRPr>
            </a:lvl6pPr>
            <a:lvl7pPr marL="2939064" indent="0" algn="ctr">
              <a:buNone/>
              <a:defRPr>
                <a:solidFill>
                  <a:schemeClr val="tx1">
                    <a:tint val="75000"/>
                  </a:schemeClr>
                </a:solidFill>
              </a:defRPr>
            </a:lvl7pPr>
            <a:lvl8pPr marL="3428909" indent="0" algn="ctr">
              <a:buNone/>
              <a:defRPr>
                <a:solidFill>
                  <a:schemeClr val="tx1">
                    <a:tint val="75000"/>
                  </a:schemeClr>
                </a:solidFill>
              </a:defRPr>
            </a:lvl8pPr>
            <a:lvl9pPr marL="3918753"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EF89669E-1DCE-4A20-8BFF-580264008649}" type="datetime1">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87DF89-D5FD-214B-B58F-933980B2368A}" type="slidenum">
              <a:rPr lang="en-US" smtClean="0"/>
              <a:pPr/>
              <a:t>‹#›</a:t>
            </a:fld>
            <a:endParaRPr lang="en-US"/>
          </a:p>
        </p:txBody>
      </p:sp>
    </p:spTree>
    <p:extLst>
      <p:ext uri="{BB962C8B-B14F-4D97-AF65-F5344CB8AC3E}">
        <p14:creationId xmlns:p14="http://schemas.microsoft.com/office/powerpoint/2010/main" val="473476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224643"/>
          </a:xfr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000">
                <a:solidFill>
                  <a:schemeClr val="tx2"/>
                </a:solidFill>
              </a:defRPr>
            </a:lvl1pPr>
            <a:lvl2pPr>
              <a:defRPr sz="2571">
                <a:solidFill>
                  <a:schemeClr val="tx2"/>
                </a:solidFill>
              </a:defRPr>
            </a:lvl2pPr>
            <a:lvl3pPr>
              <a:defRPr sz="2143"/>
            </a:lvl3pPr>
            <a:lvl4pPr>
              <a:defRPr sz="1929"/>
            </a:lvl4pPr>
            <a:lvl5pPr>
              <a:defRPr sz="1929"/>
            </a:lvl5pPr>
            <a:lvl6pPr>
              <a:defRPr sz="1929"/>
            </a:lvl6pPr>
            <a:lvl7pPr>
              <a:defRPr sz="1929"/>
            </a:lvl7pPr>
            <a:lvl8pPr>
              <a:defRPr sz="1929"/>
            </a:lvl8pPr>
            <a:lvl9pPr>
              <a:defRPr sz="192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2"/>
            <a:ext cx="5384800" cy="4525963"/>
          </a:xfrm>
        </p:spPr>
        <p:txBody>
          <a:bodyPr/>
          <a:lstStyle>
            <a:lvl1pPr>
              <a:defRPr sz="3000">
                <a:solidFill>
                  <a:schemeClr val="bg2"/>
                </a:solidFill>
              </a:defRPr>
            </a:lvl1pPr>
            <a:lvl2pPr>
              <a:defRPr sz="2571"/>
            </a:lvl2pPr>
            <a:lvl3pPr>
              <a:defRPr sz="2143"/>
            </a:lvl3pPr>
            <a:lvl4pPr>
              <a:defRPr sz="1929"/>
            </a:lvl4pPr>
            <a:lvl5pPr>
              <a:defRPr sz="1929"/>
            </a:lvl5pPr>
            <a:lvl6pPr>
              <a:defRPr sz="1929"/>
            </a:lvl6pPr>
            <a:lvl7pPr>
              <a:defRPr sz="1929"/>
            </a:lvl7pPr>
            <a:lvl8pPr>
              <a:defRPr sz="1929"/>
            </a:lvl8pPr>
            <a:lvl9pPr>
              <a:defRPr sz="192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5BB27D8-DB9B-4170-A636-EBA93650688C}" type="datetime1">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87DF89-D5FD-214B-B58F-933980B2368A}" type="slidenum">
              <a:rPr lang="en-US" smtClean="0"/>
              <a:pPr/>
              <a:t>‹#›</a:t>
            </a:fld>
            <a:endParaRPr lang="en-US"/>
          </a:p>
        </p:txBody>
      </p:sp>
    </p:spTree>
    <p:extLst>
      <p:ext uri="{BB962C8B-B14F-4D97-AF65-F5344CB8AC3E}">
        <p14:creationId xmlns:p14="http://schemas.microsoft.com/office/powerpoint/2010/main" val="237474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286" b="0" cap="none"/>
            </a:lvl1pPr>
          </a:lstStyle>
          <a:p>
            <a:r>
              <a:rPr lang="en-US" dirty="0"/>
              <a:t>Click to edit Master title style</a:t>
            </a:r>
          </a:p>
        </p:txBody>
      </p:sp>
      <p:sp>
        <p:nvSpPr>
          <p:cNvPr id="3" name="Text Placeholder 2"/>
          <p:cNvSpPr>
            <a:spLocks noGrp="1"/>
          </p:cNvSpPr>
          <p:nvPr>
            <p:ph type="body" idx="1"/>
          </p:nvPr>
        </p:nvSpPr>
        <p:spPr>
          <a:xfrm>
            <a:off x="963084" y="2906714"/>
            <a:ext cx="10363200" cy="1500188"/>
          </a:xfrm>
        </p:spPr>
        <p:txBody>
          <a:bodyPr anchor="b"/>
          <a:lstStyle>
            <a:lvl1pPr marL="0" indent="0">
              <a:buNone/>
              <a:defRPr sz="2143">
                <a:solidFill>
                  <a:schemeClr val="tx1">
                    <a:tint val="75000"/>
                  </a:schemeClr>
                </a:solidFill>
              </a:defRPr>
            </a:lvl1pPr>
            <a:lvl2pPr marL="489844" indent="0">
              <a:buNone/>
              <a:defRPr sz="1929">
                <a:solidFill>
                  <a:schemeClr val="tx1">
                    <a:tint val="75000"/>
                  </a:schemeClr>
                </a:solidFill>
              </a:defRPr>
            </a:lvl2pPr>
            <a:lvl3pPr marL="979688" indent="0">
              <a:buNone/>
              <a:defRPr sz="1714">
                <a:solidFill>
                  <a:schemeClr val="tx1">
                    <a:tint val="75000"/>
                  </a:schemeClr>
                </a:solidFill>
              </a:defRPr>
            </a:lvl3pPr>
            <a:lvl4pPr marL="1469532" indent="0">
              <a:buNone/>
              <a:defRPr sz="1500">
                <a:solidFill>
                  <a:schemeClr val="tx1">
                    <a:tint val="75000"/>
                  </a:schemeClr>
                </a:solidFill>
              </a:defRPr>
            </a:lvl4pPr>
            <a:lvl5pPr marL="1959376" indent="0">
              <a:buNone/>
              <a:defRPr sz="1500">
                <a:solidFill>
                  <a:schemeClr val="tx1">
                    <a:tint val="75000"/>
                  </a:schemeClr>
                </a:solidFill>
              </a:defRPr>
            </a:lvl5pPr>
            <a:lvl6pPr marL="2449220" indent="0">
              <a:buNone/>
              <a:defRPr sz="1500">
                <a:solidFill>
                  <a:schemeClr val="tx1">
                    <a:tint val="75000"/>
                  </a:schemeClr>
                </a:solidFill>
              </a:defRPr>
            </a:lvl6pPr>
            <a:lvl7pPr marL="2939064" indent="0">
              <a:buNone/>
              <a:defRPr sz="1500">
                <a:solidFill>
                  <a:schemeClr val="tx1">
                    <a:tint val="75000"/>
                  </a:schemeClr>
                </a:solidFill>
              </a:defRPr>
            </a:lvl7pPr>
            <a:lvl8pPr marL="3428909" indent="0">
              <a:buNone/>
              <a:defRPr sz="1500">
                <a:solidFill>
                  <a:schemeClr val="tx1">
                    <a:tint val="75000"/>
                  </a:schemeClr>
                </a:solidFill>
              </a:defRPr>
            </a:lvl8pPr>
            <a:lvl9pPr marL="3918753"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6C2458-452A-4D6E-9DCC-9D388950A0C3}" type="datetime1">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87DF89-D5FD-214B-B58F-933980B2368A}" type="slidenum">
              <a:rPr lang="en-US" smtClean="0"/>
              <a:pPr/>
              <a:t>‹#›</a:t>
            </a:fld>
            <a:endParaRPr lang="en-US"/>
          </a:p>
        </p:txBody>
      </p:sp>
    </p:spTree>
    <p:extLst>
      <p:ext uri="{BB962C8B-B14F-4D97-AF65-F5344CB8AC3E}">
        <p14:creationId xmlns:p14="http://schemas.microsoft.com/office/powerpoint/2010/main" val="1737832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22464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A4F116E4-8E3A-4184-BD49-0D0FCEF16A9B}" type="datetime1">
              <a:rPr lang="en-US" smtClean="0"/>
              <a:t>4/24/2024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87DF89-D5FD-214B-B58F-933980B2368A}" type="slidenum">
              <a:rPr lang="en-US" smtClean="0"/>
              <a:pPr/>
              <a:t>‹#›</a:t>
            </a:fld>
            <a:endParaRPr lang="en-US"/>
          </a:p>
        </p:txBody>
      </p:sp>
    </p:spTree>
    <p:extLst>
      <p:ext uri="{BB962C8B-B14F-4D97-AF65-F5344CB8AC3E}">
        <p14:creationId xmlns:p14="http://schemas.microsoft.com/office/powerpoint/2010/main" val="2750379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CE8241B-5F74-4A18-9756-DA130943CD04}" type="datetime1">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87DF89-D5FD-214B-B58F-933980B2368A}" type="slidenum">
              <a:rPr lang="en-US" smtClean="0"/>
              <a:pPr/>
              <a:t>‹#›</a:t>
            </a:fld>
            <a:endParaRPr lang="en-US"/>
          </a:p>
        </p:txBody>
      </p:sp>
    </p:spTree>
    <p:extLst>
      <p:ext uri="{BB962C8B-B14F-4D97-AF65-F5344CB8AC3E}">
        <p14:creationId xmlns:p14="http://schemas.microsoft.com/office/powerpoint/2010/main" val="3943056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224643"/>
          </a:xfrm>
          <a:prstGeom prst="rect">
            <a:avLst/>
          </a:prstGeom>
        </p:spPr>
        <p:txBody>
          <a:bodyPr vert="horz" lIns="91440" tIns="45720" rIns="91440" bIns="45720" rtlCol="0" anchor="ctr">
            <a:normAutofit/>
          </a:bodyPr>
          <a:lstStyle/>
          <a:p>
            <a:pPr lvl="0"/>
            <a:r>
              <a:rPr lang="en-US" dirty="0"/>
              <a:t>Click to edit Master title </a:t>
            </a:r>
            <a:br>
              <a:rPr lang="en-US" dirty="0"/>
            </a:br>
            <a:endParaRPr lang="en-US" dirty="0"/>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440" tIns="45720" rIns="91440" bIns="45720" rtlCol="0" anchor="ctr"/>
          <a:lstStyle>
            <a:lvl1pPr algn="l">
              <a:defRPr sz="1286">
                <a:solidFill>
                  <a:schemeClr val="tx1">
                    <a:tint val="75000"/>
                  </a:schemeClr>
                </a:solidFill>
              </a:defRPr>
            </a:lvl1pPr>
          </a:lstStyle>
          <a:p>
            <a:fld id="{997ABCD4-0C1C-4CDE-BD8A-37079B623794}" type="datetime1">
              <a:rPr lang="en-US" smtClean="0"/>
              <a:t>4/24/2024</a:t>
            </a:fld>
            <a:endParaRPr lang="en-US"/>
          </a:p>
        </p:txBody>
      </p:sp>
      <p:sp>
        <p:nvSpPr>
          <p:cNvPr id="5" name="Footer Placeholder 4"/>
          <p:cNvSpPr>
            <a:spLocks noGrp="1"/>
          </p:cNvSpPr>
          <p:nvPr>
            <p:ph type="ftr" sz="quarter" idx="3"/>
          </p:nvPr>
        </p:nvSpPr>
        <p:spPr>
          <a:xfrm>
            <a:off x="4165600" y="6356354"/>
            <a:ext cx="3860800" cy="365125"/>
          </a:xfrm>
          <a:prstGeom prst="rect">
            <a:avLst/>
          </a:prstGeom>
        </p:spPr>
        <p:txBody>
          <a:bodyPr vert="horz" lIns="91440" tIns="45720" rIns="91440" bIns="45720" rtlCol="0" anchor="ctr"/>
          <a:lstStyle>
            <a:lvl1pPr algn="ctr">
              <a:defRPr sz="1286">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40" tIns="45720" rIns="91440" bIns="45720" rtlCol="0" anchor="ctr"/>
          <a:lstStyle>
            <a:lvl1pPr algn="r">
              <a:defRPr sz="1286">
                <a:solidFill>
                  <a:schemeClr val="tx1">
                    <a:tint val="75000"/>
                  </a:schemeClr>
                </a:solidFill>
              </a:defRPr>
            </a:lvl1pPr>
          </a:lstStyle>
          <a:p>
            <a:fld id="{7687DF89-D5FD-214B-B58F-933980B2368A}" type="slidenum">
              <a:rPr lang="en-US" smtClean="0"/>
              <a:pPr/>
              <a:t>‹#›</a:t>
            </a:fld>
            <a:endParaRPr lang="en-US"/>
          </a:p>
        </p:txBody>
      </p:sp>
    </p:spTree>
    <p:extLst>
      <p:ext uri="{BB962C8B-B14F-4D97-AF65-F5344CB8AC3E}">
        <p14:creationId xmlns:p14="http://schemas.microsoft.com/office/powerpoint/2010/main" val="31065366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marL="0" marR="0" indent="0" algn="ctr" defTabSz="489844" rtl="0" eaLnBrk="1" fontAlgn="auto" latinLnBrk="0" hangingPunct="1">
        <a:lnSpc>
          <a:spcPct val="100000"/>
        </a:lnSpc>
        <a:spcBef>
          <a:spcPct val="0"/>
        </a:spcBef>
        <a:spcAft>
          <a:spcPts val="0"/>
        </a:spcAft>
        <a:buClrTx/>
        <a:buSzTx/>
        <a:buFontTx/>
        <a:buNone/>
        <a:tabLst/>
        <a:defRPr sz="4714" kern="1200">
          <a:solidFill>
            <a:schemeClr val="bg1"/>
          </a:solidFill>
          <a:latin typeface="+mj-lt"/>
          <a:ea typeface="+mj-ea"/>
          <a:cs typeface="+mj-cs"/>
        </a:defRPr>
      </a:lvl1pPr>
    </p:titleStyle>
    <p:bodyStyle>
      <a:lvl1pPr marL="367383" indent="-367383" algn="l" defTabSz="489844" rtl="0" eaLnBrk="1" latinLnBrk="0" hangingPunct="1">
        <a:spcBef>
          <a:spcPct val="20000"/>
        </a:spcBef>
        <a:buFont typeface="Arial"/>
        <a:buChar char="•"/>
        <a:defRPr sz="3428" kern="1200">
          <a:solidFill>
            <a:schemeClr val="tx1"/>
          </a:solidFill>
          <a:latin typeface="+mn-lt"/>
          <a:ea typeface="+mn-ea"/>
          <a:cs typeface="+mn-cs"/>
        </a:defRPr>
      </a:lvl1pPr>
      <a:lvl2pPr marL="795997" indent="-306153" algn="l" defTabSz="489844" rtl="0" eaLnBrk="1" latinLnBrk="0" hangingPunct="1">
        <a:spcBef>
          <a:spcPct val="20000"/>
        </a:spcBef>
        <a:buFont typeface="Arial"/>
        <a:buChar char="–"/>
        <a:defRPr sz="3000" kern="1200">
          <a:solidFill>
            <a:schemeClr val="tx2"/>
          </a:solidFill>
          <a:latin typeface="+mn-lt"/>
          <a:ea typeface="+mn-ea"/>
          <a:cs typeface="+mn-cs"/>
        </a:defRPr>
      </a:lvl2pPr>
      <a:lvl3pPr marL="1224610" indent="-244922" algn="l" defTabSz="489844" rtl="0" eaLnBrk="1" latinLnBrk="0" hangingPunct="1">
        <a:spcBef>
          <a:spcPct val="20000"/>
        </a:spcBef>
        <a:buFont typeface="Arial"/>
        <a:buChar char="•"/>
        <a:defRPr sz="2571" kern="1200">
          <a:solidFill>
            <a:srgbClr val="F48221"/>
          </a:solidFill>
          <a:latin typeface="+mn-lt"/>
          <a:ea typeface="+mn-ea"/>
          <a:cs typeface="+mn-cs"/>
        </a:defRPr>
      </a:lvl3pPr>
      <a:lvl4pPr marL="1714454" indent="-244922" algn="l" defTabSz="489844" rtl="0" eaLnBrk="1" latinLnBrk="0" hangingPunct="1">
        <a:spcBef>
          <a:spcPct val="20000"/>
        </a:spcBef>
        <a:buFont typeface="Arial"/>
        <a:buChar char="–"/>
        <a:defRPr sz="2143" kern="1200">
          <a:solidFill>
            <a:schemeClr val="tx2"/>
          </a:solidFill>
          <a:latin typeface="+mn-lt"/>
          <a:ea typeface="+mn-ea"/>
          <a:cs typeface="+mn-cs"/>
        </a:defRPr>
      </a:lvl4pPr>
      <a:lvl5pPr marL="2204298" indent="-244922" algn="l" defTabSz="489844" rtl="0" eaLnBrk="1" latinLnBrk="0" hangingPunct="1">
        <a:spcBef>
          <a:spcPct val="20000"/>
        </a:spcBef>
        <a:buFont typeface="Arial"/>
        <a:buChar char="»"/>
        <a:defRPr sz="2143" kern="1200">
          <a:solidFill>
            <a:schemeClr val="tx2"/>
          </a:solidFill>
          <a:latin typeface="+mn-lt"/>
          <a:ea typeface="+mn-ea"/>
          <a:cs typeface="+mn-cs"/>
        </a:defRPr>
      </a:lvl5pPr>
      <a:lvl6pPr marL="2694142" indent="-244922" algn="l" defTabSz="489844" rtl="0" eaLnBrk="1" latinLnBrk="0" hangingPunct="1">
        <a:spcBef>
          <a:spcPct val="20000"/>
        </a:spcBef>
        <a:buFont typeface="Arial"/>
        <a:buChar char="•"/>
        <a:defRPr sz="2143" kern="1200">
          <a:solidFill>
            <a:schemeClr val="tx1"/>
          </a:solidFill>
          <a:latin typeface="+mn-lt"/>
          <a:ea typeface="+mn-ea"/>
          <a:cs typeface="+mn-cs"/>
        </a:defRPr>
      </a:lvl6pPr>
      <a:lvl7pPr marL="3183987" indent="-244922" algn="l" defTabSz="489844" rtl="0" eaLnBrk="1" latinLnBrk="0" hangingPunct="1">
        <a:spcBef>
          <a:spcPct val="20000"/>
        </a:spcBef>
        <a:buFont typeface="Arial"/>
        <a:buChar char="•"/>
        <a:defRPr sz="2143" kern="1200">
          <a:solidFill>
            <a:schemeClr val="tx1"/>
          </a:solidFill>
          <a:latin typeface="+mn-lt"/>
          <a:ea typeface="+mn-ea"/>
          <a:cs typeface="+mn-cs"/>
        </a:defRPr>
      </a:lvl7pPr>
      <a:lvl8pPr marL="3673831" indent="-244922" algn="l" defTabSz="489844" rtl="0" eaLnBrk="1" latinLnBrk="0" hangingPunct="1">
        <a:spcBef>
          <a:spcPct val="20000"/>
        </a:spcBef>
        <a:buFont typeface="Arial"/>
        <a:buChar char="•"/>
        <a:defRPr sz="2143" kern="1200">
          <a:solidFill>
            <a:schemeClr val="tx1"/>
          </a:solidFill>
          <a:latin typeface="+mn-lt"/>
          <a:ea typeface="+mn-ea"/>
          <a:cs typeface="+mn-cs"/>
        </a:defRPr>
      </a:lvl8pPr>
      <a:lvl9pPr marL="4163675" indent="-244922" algn="l" defTabSz="489844" rtl="0" eaLnBrk="1" latinLnBrk="0" hangingPunct="1">
        <a:spcBef>
          <a:spcPct val="20000"/>
        </a:spcBef>
        <a:buFont typeface="Arial"/>
        <a:buChar char="•"/>
        <a:defRPr sz="2143" kern="1200">
          <a:solidFill>
            <a:schemeClr val="tx1"/>
          </a:solidFill>
          <a:latin typeface="+mn-lt"/>
          <a:ea typeface="+mn-ea"/>
          <a:cs typeface="+mn-cs"/>
        </a:defRPr>
      </a:lvl9pPr>
    </p:bodyStyle>
    <p:otherStyle>
      <a:defPPr>
        <a:defRPr lang="en-US"/>
      </a:defPPr>
      <a:lvl1pPr marL="0" algn="l" defTabSz="489844" rtl="0" eaLnBrk="1" latinLnBrk="0" hangingPunct="1">
        <a:defRPr sz="1929" kern="1200">
          <a:solidFill>
            <a:schemeClr val="tx1"/>
          </a:solidFill>
          <a:latin typeface="+mn-lt"/>
          <a:ea typeface="+mn-ea"/>
          <a:cs typeface="+mn-cs"/>
        </a:defRPr>
      </a:lvl1pPr>
      <a:lvl2pPr marL="489844" algn="l" defTabSz="489844" rtl="0" eaLnBrk="1" latinLnBrk="0" hangingPunct="1">
        <a:defRPr sz="1929" kern="1200">
          <a:solidFill>
            <a:schemeClr val="tx1"/>
          </a:solidFill>
          <a:latin typeface="+mn-lt"/>
          <a:ea typeface="+mn-ea"/>
          <a:cs typeface="+mn-cs"/>
        </a:defRPr>
      </a:lvl2pPr>
      <a:lvl3pPr marL="979688" algn="l" defTabSz="489844" rtl="0" eaLnBrk="1" latinLnBrk="0" hangingPunct="1">
        <a:defRPr sz="1929" kern="1200">
          <a:solidFill>
            <a:schemeClr val="tx1"/>
          </a:solidFill>
          <a:latin typeface="+mn-lt"/>
          <a:ea typeface="+mn-ea"/>
          <a:cs typeface="+mn-cs"/>
        </a:defRPr>
      </a:lvl3pPr>
      <a:lvl4pPr marL="1469532" algn="l" defTabSz="489844" rtl="0" eaLnBrk="1" latinLnBrk="0" hangingPunct="1">
        <a:defRPr sz="1929" kern="1200">
          <a:solidFill>
            <a:schemeClr val="tx1"/>
          </a:solidFill>
          <a:latin typeface="+mn-lt"/>
          <a:ea typeface="+mn-ea"/>
          <a:cs typeface="+mn-cs"/>
        </a:defRPr>
      </a:lvl4pPr>
      <a:lvl5pPr marL="1959376" algn="l" defTabSz="489844" rtl="0" eaLnBrk="1" latinLnBrk="0" hangingPunct="1">
        <a:defRPr sz="1929" kern="1200">
          <a:solidFill>
            <a:schemeClr val="tx1"/>
          </a:solidFill>
          <a:latin typeface="+mn-lt"/>
          <a:ea typeface="+mn-ea"/>
          <a:cs typeface="+mn-cs"/>
        </a:defRPr>
      </a:lvl5pPr>
      <a:lvl6pPr marL="2449220" algn="l" defTabSz="489844" rtl="0" eaLnBrk="1" latinLnBrk="0" hangingPunct="1">
        <a:defRPr sz="1929" kern="1200">
          <a:solidFill>
            <a:schemeClr val="tx1"/>
          </a:solidFill>
          <a:latin typeface="+mn-lt"/>
          <a:ea typeface="+mn-ea"/>
          <a:cs typeface="+mn-cs"/>
        </a:defRPr>
      </a:lvl6pPr>
      <a:lvl7pPr marL="2939064" algn="l" defTabSz="489844" rtl="0" eaLnBrk="1" latinLnBrk="0" hangingPunct="1">
        <a:defRPr sz="1929" kern="1200">
          <a:solidFill>
            <a:schemeClr val="tx1"/>
          </a:solidFill>
          <a:latin typeface="+mn-lt"/>
          <a:ea typeface="+mn-ea"/>
          <a:cs typeface="+mn-cs"/>
        </a:defRPr>
      </a:lvl7pPr>
      <a:lvl8pPr marL="3428909" algn="l" defTabSz="489844" rtl="0" eaLnBrk="1" latinLnBrk="0" hangingPunct="1">
        <a:defRPr sz="1929" kern="1200">
          <a:solidFill>
            <a:schemeClr val="tx1"/>
          </a:solidFill>
          <a:latin typeface="+mn-lt"/>
          <a:ea typeface="+mn-ea"/>
          <a:cs typeface="+mn-cs"/>
        </a:defRPr>
      </a:lvl8pPr>
      <a:lvl9pPr marL="3918753" algn="l" defTabSz="489844" rtl="0" eaLnBrk="1" latinLnBrk="0" hangingPunct="1">
        <a:defRPr sz="192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p:cNvSpPr>
            <a:spLocks noGrp="1"/>
          </p:cNvSpPr>
          <p:nvPr>
            <p:ph type="title"/>
          </p:nvPr>
        </p:nvSpPr>
        <p:spPr>
          <a:xfrm>
            <a:off x="6422571" y="1637881"/>
            <a:ext cx="4543425" cy="2204357"/>
          </a:xfrm>
        </p:spPr>
        <p:txBody>
          <a:bodyPr>
            <a:normAutofit/>
          </a:bodyPr>
          <a:lstStyle/>
          <a:p>
            <a:pPr algn="r"/>
            <a:r>
              <a:rPr lang="en-US" dirty="0"/>
              <a:t>Overcoming </a:t>
            </a:r>
            <a:br>
              <a:rPr lang="en-US" dirty="0"/>
            </a:br>
            <a:r>
              <a:rPr lang="en-US" dirty="0"/>
              <a:t>Adoption Barriers</a:t>
            </a:r>
            <a:endParaRPr lang="en-US" sz="2357" dirty="0"/>
          </a:p>
        </p:txBody>
      </p:sp>
    </p:spTree>
    <p:extLst>
      <p:ext uri="{BB962C8B-B14F-4D97-AF65-F5344CB8AC3E}">
        <p14:creationId xmlns:p14="http://schemas.microsoft.com/office/powerpoint/2010/main" val="636803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981200" y="1"/>
            <a:ext cx="9258300" cy="1219201"/>
          </a:xfrm>
        </p:spPr>
        <p:txBody>
          <a:bodyPr>
            <a:normAutofit/>
          </a:bodyPr>
          <a:lstStyle/>
          <a:p>
            <a:r>
              <a:rPr lang="en-US" sz="4000" dirty="0"/>
              <a:t>HSUS Pets for Life</a:t>
            </a:r>
          </a:p>
        </p:txBody>
      </p:sp>
      <p:sp>
        <p:nvSpPr>
          <p:cNvPr id="2" name="Slide Number Placeholder 1"/>
          <p:cNvSpPr>
            <a:spLocks noGrp="1"/>
          </p:cNvSpPr>
          <p:nvPr>
            <p:ph type="sldNum" sz="quarter" idx="12"/>
          </p:nvPr>
        </p:nvSpPr>
        <p:spPr/>
        <p:txBody>
          <a:bodyPr/>
          <a:lstStyle/>
          <a:p>
            <a:pPr defTabSz="489844"/>
            <a:fld id="{7687DF89-D5FD-214B-B58F-933980B2368A}" type="slidenum">
              <a:rPr lang="en-US">
                <a:solidFill>
                  <a:srgbClr val="FA6C06">
                    <a:tint val="75000"/>
                  </a:srgbClr>
                </a:solidFill>
                <a:latin typeface="Calibri"/>
              </a:rPr>
              <a:pPr defTabSz="489844"/>
              <a:t>10</a:t>
            </a:fld>
            <a:endParaRPr lang="en-US">
              <a:solidFill>
                <a:srgbClr val="FA6C06">
                  <a:tint val="75000"/>
                </a:srgbClr>
              </a:solidFill>
              <a:latin typeface="Calibri"/>
            </a:endParaRPr>
          </a:p>
        </p:txBody>
      </p:sp>
      <p:sp>
        <p:nvSpPr>
          <p:cNvPr id="17" name="TextBox 16"/>
          <p:cNvSpPr txBox="1"/>
          <p:nvPr/>
        </p:nvSpPr>
        <p:spPr>
          <a:xfrm>
            <a:off x="520117" y="1469572"/>
            <a:ext cx="4723002" cy="4558299"/>
          </a:xfrm>
          <a:prstGeom prst="rect">
            <a:avLst/>
          </a:prstGeom>
          <a:noFill/>
        </p:spPr>
        <p:txBody>
          <a:bodyPr wrap="square" rtlCol="0">
            <a:spAutoFit/>
          </a:bodyPr>
          <a:lstStyle/>
          <a:p>
            <a:pPr marL="342900" indent="-342900" defTabSz="489844">
              <a:buFont typeface="Arial" panose="020B0604020202020204" pitchFamily="34" charset="0"/>
              <a:buChar char="•"/>
            </a:pPr>
            <a:r>
              <a:rPr lang="en-US" sz="2800" dirty="0"/>
              <a:t>Surveys conducted by the HSUS Pets for Life team have identified neighborhoods where only 3% of pets come from shelters or rescues.¹ </a:t>
            </a:r>
          </a:p>
          <a:p>
            <a:pPr marL="342900" indent="-342900" defTabSz="489844">
              <a:buFont typeface="Arial" panose="020B0604020202020204" pitchFamily="34" charset="0"/>
              <a:buChar char="•"/>
            </a:pPr>
            <a:r>
              <a:rPr lang="en-US" sz="2800" dirty="0"/>
              <a:t>When we compare this to a national average of about 40%, it’s clear that more homes are available</a:t>
            </a:r>
          </a:p>
          <a:p>
            <a:pPr defTabSz="489844"/>
            <a:endParaRPr lang="en-US" sz="2000" dirty="0">
              <a:solidFill>
                <a:srgbClr val="2F2D30"/>
              </a:solidFill>
              <a:latin typeface="Calibri"/>
            </a:endParaRPr>
          </a:p>
          <a:p>
            <a:pPr defTabSz="489844"/>
            <a:endParaRPr lang="en-US" sz="1821" dirty="0">
              <a:solidFill>
                <a:srgbClr val="2F2D30"/>
              </a:solidFill>
              <a:latin typeface="Calibri"/>
            </a:endParaRPr>
          </a:p>
        </p:txBody>
      </p:sp>
      <p:sp>
        <p:nvSpPr>
          <p:cNvPr id="3" name="Footer Placeholder 2">
            <a:extLst>
              <a:ext uri="{FF2B5EF4-FFF2-40B4-BE49-F238E27FC236}">
                <a16:creationId xmlns:a16="http://schemas.microsoft.com/office/drawing/2014/main" id="{246CB573-9304-B78A-3719-2F4DE42A8E85}"/>
              </a:ext>
            </a:extLst>
          </p:cNvPr>
          <p:cNvSpPr>
            <a:spLocks noGrp="1"/>
          </p:cNvSpPr>
          <p:nvPr>
            <p:ph type="ftr" sz="quarter" idx="11"/>
          </p:nvPr>
        </p:nvSpPr>
        <p:spPr>
          <a:xfrm>
            <a:off x="0" y="6356354"/>
            <a:ext cx="12192000" cy="365126"/>
          </a:xfrm>
        </p:spPr>
        <p:txBody>
          <a:bodyPr/>
          <a:lstStyle/>
          <a:p>
            <a:r>
              <a:rPr lang="en-US" dirty="0"/>
              <a:t>1 HSUS, “Pets for Life: An In-depth Community Understanding.” humanesociety.org/assets/pdfs/pets/pets-for-life/pfl-report-0214.pdf. </a:t>
            </a:r>
          </a:p>
          <a:p>
            <a:r>
              <a:rPr lang="en-US" dirty="0"/>
              <a:t>2 ASPCA, “Pet Statistics.” aspca.org/animal-homelessness/shelter-intake-and-surrender/pet-statistics. Accessed October 30, 2019</a:t>
            </a:r>
          </a:p>
        </p:txBody>
      </p:sp>
      <p:pic>
        <p:nvPicPr>
          <p:cNvPr id="4" name="Picture 3">
            <a:extLst>
              <a:ext uri="{FF2B5EF4-FFF2-40B4-BE49-F238E27FC236}">
                <a16:creationId xmlns:a16="http://schemas.microsoft.com/office/drawing/2014/main" id="{9B4FEDE2-D1F4-A882-0D65-3E4F7B50FBA9}"/>
              </a:ext>
            </a:extLst>
          </p:cNvPr>
          <p:cNvPicPr>
            <a:picLocks noChangeAspect="1"/>
          </p:cNvPicPr>
          <p:nvPr/>
        </p:nvPicPr>
        <p:blipFill>
          <a:blip r:embed="rId3"/>
          <a:stretch>
            <a:fillRect/>
          </a:stretch>
        </p:blipFill>
        <p:spPr>
          <a:xfrm>
            <a:off x="6610350" y="1219202"/>
            <a:ext cx="4834547" cy="5054022"/>
          </a:xfrm>
          <a:prstGeom prst="rect">
            <a:avLst/>
          </a:prstGeom>
        </p:spPr>
      </p:pic>
    </p:spTree>
    <p:extLst>
      <p:ext uri="{BB962C8B-B14F-4D97-AF65-F5344CB8AC3E}">
        <p14:creationId xmlns:p14="http://schemas.microsoft.com/office/powerpoint/2010/main" val="2794722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04CF5-6FEB-843B-AB1A-B95BDB81D0ED}"/>
              </a:ext>
            </a:extLst>
          </p:cNvPr>
          <p:cNvSpPr>
            <a:spLocks noGrp="1"/>
          </p:cNvSpPr>
          <p:nvPr>
            <p:ph type="title"/>
          </p:nvPr>
        </p:nvSpPr>
        <p:spPr/>
        <p:txBody>
          <a:bodyPr/>
          <a:lstStyle/>
          <a:p>
            <a:r>
              <a:rPr lang="en-US" dirty="0"/>
              <a:t>HASS 27 Common Barriers</a:t>
            </a:r>
          </a:p>
        </p:txBody>
      </p:sp>
      <p:sp>
        <p:nvSpPr>
          <p:cNvPr id="3" name="Content Placeholder 2">
            <a:extLst>
              <a:ext uri="{FF2B5EF4-FFF2-40B4-BE49-F238E27FC236}">
                <a16:creationId xmlns:a16="http://schemas.microsoft.com/office/drawing/2014/main" id="{7201145B-8C72-6554-BDE8-A62D4CF9880C}"/>
              </a:ext>
            </a:extLst>
          </p:cNvPr>
          <p:cNvSpPr>
            <a:spLocks noGrp="1"/>
          </p:cNvSpPr>
          <p:nvPr>
            <p:ph idx="1"/>
          </p:nvPr>
        </p:nvSpPr>
        <p:spPr>
          <a:xfrm>
            <a:off x="609600" y="1235077"/>
            <a:ext cx="10972800" cy="5622923"/>
          </a:xfrm>
        </p:spPr>
        <p:txBody>
          <a:bodyPr>
            <a:normAutofit fontScale="25000" lnSpcReduction="20000"/>
          </a:bodyPr>
          <a:lstStyle/>
          <a:p>
            <a:pPr algn="l" fontAlgn="base">
              <a:buFont typeface="+mj-lt"/>
              <a:buAutoNum type="arabicPeriod"/>
            </a:pPr>
            <a:r>
              <a:rPr lang="en-US" sz="5200" b="0" i="0" dirty="0">
                <a:solidFill>
                  <a:schemeClr val="bg2">
                    <a:lumMod val="75000"/>
                  </a:schemeClr>
                </a:solidFill>
                <a:effectLst/>
                <a:latin typeface="+mj-lt"/>
              </a:rPr>
              <a:t>Mandatory background checks</a:t>
            </a:r>
          </a:p>
          <a:p>
            <a:pPr algn="l" fontAlgn="base">
              <a:buFont typeface="+mj-lt"/>
              <a:buAutoNum type="arabicPeriod"/>
            </a:pPr>
            <a:r>
              <a:rPr lang="en-US" sz="5200" b="0" i="0" dirty="0">
                <a:solidFill>
                  <a:schemeClr val="bg2">
                    <a:lumMod val="75000"/>
                  </a:schemeClr>
                </a:solidFill>
                <a:effectLst/>
                <a:latin typeface="+mj-lt"/>
              </a:rPr>
              <a:t>Mandatory home inspections</a:t>
            </a:r>
          </a:p>
          <a:p>
            <a:pPr algn="l" fontAlgn="base">
              <a:buFont typeface="+mj-lt"/>
              <a:buAutoNum type="arabicPeriod"/>
            </a:pPr>
            <a:r>
              <a:rPr lang="en-US" sz="5200" b="0" i="0" dirty="0">
                <a:solidFill>
                  <a:schemeClr val="bg2">
                    <a:lumMod val="75000"/>
                  </a:schemeClr>
                </a:solidFill>
                <a:effectLst/>
                <a:latin typeface="+mj-lt"/>
              </a:rPr>
              <a:t>Fenced yard requirements (which sometimes even require a fence be six or eight feet high)</a:t>
            </a:r>
          </a:p>
          <a:p>
            <a:pPr algn="l" fontAlgn="base">
              <a:buFont typeface="+mj-lt"/>
              <a:buAutoNum type="arabicPeriod"/>
            </a:pPr>
            <a:r>
              <a:rPr lang="en-US" sz="5200" b="0" i="0" dirty="0">
                <a:solidFill>
                  <a:schemeClr val="bg2">
                    <a:lumMod val="75000"/>
                  </a:schemeClr>
                </a:solidFill>
                <a:effectLst/>
                <a:latin typeface="+mj-lt"/>
              </a:rPr>
              <a:t>Proof of vaccine and sterilization status of existing pets </a:t>
            </a:r>
          </a:p>
          <a:p>
            <a:pPr algn="l" fontAlgn="base">
              <a:buFont typeface="+mj-lt"/>
              <a:buAutoNum type="arabicPeriod"/>
            </a:pPr>
            <a:r>
              <a:rPr lang="en-US" sz="5200" b="0" i="0" dirty="0">
                <a:solidFill>
                  <a:schemeClr val="bg2">
                    <a:lumMod val="75000"/>
                  </a:schemeClr>
                </a:solidFill>
                <a:effectLst/>
                <a:latin typeface="+mj-lt"/>
              </a:rPr>
              <a:t>Veterinary reference checks</a:t>
            </a:r>
          </a:p>
          <a:p>
            <a:pPr algn="l" fontAlgn="base">
              <a:buFont typeface="+mj-lt"/>
              <a:buAutoNum type="arabicPeriod"/>
            </a:pPr>
            <a:r>
              <a:rPr lang="en-US" sz="5200" b="0" i="0" dirty="0">
                <a:solidFill>
                  <a:schemeClr val="bg2">
                    <a:lumMod val="75000"/>
                  </a:schemeClr>
                </a:solidFill>
                <a:effectLst/>
                <a:latin typeface="+mj-lt"/>
              </a:rPr>
              <a:t>Landlord or HOA reference checks</a:t>
            </a:r>
          </a:p>
          <a:p>
            <a:pPr algn="l" fontAlgn="base">
              <a:buFont typeface="+mj-lt"/>
              <a:buAutoNum type="arabicPeriod"/>
            </a:pPr>
            <a:r>
              <a:rPr lang="en-US" sz="5200" b="0" i="0" dirty="0">
                <a:solidFill>
                  <a:schemeClr val="bg2">
                    <a:lumMod val="75000"/>
                  </a:schemeClr>
                </a:solidFill>
                <a:effectLst/>
                <a:latin typeface="+mj-lt"/>
              </a:rPr>
              <a:t>No adopters with children (or small children)</a:t>
            </a:r>
          </a:p>
          <a:p>
            <a:pPr algn="l" fontAlgn="base">
              <a:buFont typeface="+mj-lt"/>
              <a:buAutoNum type="arabicPeriod"/>
            </a:pPr>
            <a:r>
              <a:rPr lang="en-US" sz="5200" b="0" i="0" dirty="0">
                <a:solidFill>
                  <a:schemeClr val="bg2">
                    <a:lumMod val="75000"/>
                  </a:schemeClr>
                </a:solidFill>
                <a:effectLst/>
                <a:latin typeface="+mj-lt"/>
              </a:rPr>
              <a:t>No adopters under a certain age (commonly 21 to 25)</a:t>
            </a:r>
          </a:p>
          <a:p>
            <a:pPr algn="l" fontAlgn="base">
              <a:buFont typeface="+mj-lt"/>
              <a:buAutoNum type="arabicPeriod"/>
            </a:pPr>
            <a:r>
              <a:rPr lang="en-US" sz="5200" b="0" i="0" dirty="0">
                <a:solidFill>
                  <a:schemeClr val="bg2">
                    <a:lumMod val="75000"/>
                  </a:schemeClr>
                </a:solidFill>
                <a:effectLst/>
                <a:latin typeface="+mj-lt"/>
              </a:rPr>
              <a:t>No adopters in college </a:t>
            </a:r>
          </a:p>
          <a:p>
            <a:pPr algn="l" fontAlgn="base">
              <a:buFont typeface="+mj-lt"/>
              <a:buAutoNum type="arabicPeriod"/>
            </a:pPr>
            <a:r>
              <a:rPr lang="en-US" sz="5200" b="0" i="0" dirty="0">
                <a:solidFill>
                  <a:schemeClr val="bg2">
                    <a:lumMod val="75000"/>
                  </a:schemeClr>
                </a:solidFill>
                <a:effectLst/>
                <a:latin typeface="+mj-lt"/>
              </a:rPr>
              <a:t>No adopters in the military</a:t>
            </a:r>
          </a:p>
          <a:p>
            <a:pPr algn="l" fontAlgn="base">
              <a:buFont typeface="+mj-lt"/>
              <a:buAutoNum type="arabicPeriod"/>
            </a:pPr>
            <a:r>
              <a:rPr lang="en-US" sz="5200" b="0" i="0" dirty="0">
                <a:solidFill>
                  <a:schemeClr val="bg2">
                    <a:lumMod val="75000"/>
                  </a:schemeClr>
                </a:solidFill>
                <a:effectLst/>
                <a:latin typeface="+mj-lt"/>
              </a:rPr>
              <a:t>Mandating older adopters adopt only “senior” pets (sometimes called “seniors for seniors”)</a:t>
            </a:r>
          </a:p>
          <a:p>
            <a:pPr algn="l" fontAlgn="base">
              <a:buFont typeface="+mj-lt"/>
              <a:buAutoNum type="arabicPeriod"/>
            </a:pPr>
            <a:r>
              <a:rPr lang="en-US" sz="5200" b="0" i="0" dirty="0">
                <a:solidFill>
                  <a:schemeClr val="bg2">
                    <a:lumMod val="75000"/>
                  </a:schemeClr>
                </a:solidFill>
                <a:effectLst/>
                <a:latin typeface="+mj-lt"/>
              </a:rPr>
              <a:t>No adopters who work full time outside the home</a:t>
            </a:r>
          </a:p>
          <a:p>
            <a:pPr algn="l" fontAlgn="base">
              <a:buFont typeface="+mj-lt"/>
              <a:buAutoNum type="arabicPeriod"/>
            </a:pPr>
            <a:r>
              <a:rPr lang="en-US" sz="5200" b="0" i="0" dirty="0">
                <a:solidFill>
                  <a:schemeClr val="bg2">
                    <a:lumMod val="75000"/>
                  </a:schemeClr>
                </a:solidFill>
                <a:effectLst/>
                <a:latin typeface="+mj-lt"/>
              </a:rPr>
              <a:t>No adopters who will keep pets outside (partly or solely) </a:t>
            </a:r>
          </a:p>
          <a:p>
            <a:pPr algn="l" fontAlgn="base">
              <a:buFont typeface="+mj-lt"/>
              <a:buAutoNum type="arabicPeriod"/>
            </a:pPr>
            <a:r>
              <a:rPr lang="en-US" sz="5200" b="0" i="0" dirty="0">
                <a:solidFill>
                  <a:schemeClr val="bg2">
                    <a:lumMod val="75000"/>
                  </a:schemeClr>
                </a:solidFill>
                <a:effectLst/>
                <a:latin typeface="+mj-lt"/>
              </a:rPr>
              <a:t>Over-inclusive “do not adopt” lists (people are often permanently placed on these for surrendering a pet or getting any citation)</a:t>
            </a:r>
          </a:p>
          <a:p>
            <a:pPr algn="l" fontAlgn="base">
              <a:buFont typeface="+mj-lt"/>
              <a:buAutoNum type="arabicPeriod"/>
            </a:pPr>
            <a:r>
              <a:rPr lang="en-US" sz="5200" b="0" i="0" dirty="0">
                <a:solidFill>
                  <a:schemeClr val="bg2">
                    <a:lumMod val="75000"/>
                  </a:schemeClr>
                </a:solidFill>
                <a:effectLst/>
                <a:latin typeface="+mj-lt"/>
              </a:rPr>
              <a:t>Unfriendly, rude, or hostile treatment by a staff member or volunteer</a:t>
            </a:r>
          </a:p>
          <a:p>
            <a:pPr algn="l" fontAlgn="base">
              <a:buFont typeface="+mj-lt"/>
              <a:buAutoNum type="arabicPeriod"/>
            </a:pPr>
            <a:r>
              <a:rPr lang="en-US" sz="5200" b="0" i="0" dirty="0">
                <a:solidFill>
                  <a:schemeClr val="bg2">
                    <a:lumMod val="75000"/>
                  </a:schemeClr>
                </a:solidFill>
                <a:effectLst/>
                <a:latin typeface="+mj-lt"/>
              </a:rPr>
              <a:t>High adoption fees and no sliding scale or fee reduction system</a:t>
            </a:r>
          </a:p>
          <a:p>
            <a:pPr algn="l" fontAlgn="base">
              <a:buFont typeface="+mj-lt"/>
              <a:buAutoNum type="arabicPeriod"/>
            </a:pPr>
            <a:r>
              <a:rPr lang="en-US" sz="5200" b="0" i="0" dirty="0">
                <a:solidFill>
                  <a:schemeClr val="bg2">
                    <a:lumMod val="75000"/>
                  </a:schemeClr>
                </a:solidFill>
                <a:effectLst/>
                <a:latin typeface="+mj-lt"/>
              </a:rPr>
              <a:t>“Ghosting” potential adopters by not responding to communication </a:t>
            </a:r>
          </a:p>
          <a:p>
            <a:pPr algn="l" fontAlgn="base">
              <a:buFont typeface="+mj-lt"/>
              <a:buAutoNum type="arabicPeriod"/>
            </a:pPr>
            <a:r>
              <a:rPr lang="en-US" sz="5200" b="0" i="0" dirty="0">
                <a:solidFill>
                  <a:schemeClr val="bg2">
                    <a:lumMod val="75000"/>
                  </a:schemeClr>
                </a:solidFill>
                <a:effectLst/>
                <a:latin typeface="+mj-lt"/>
              </a:rPr>
              <a:t>Intimidating or scaring potential adopters in order to prevent them from adopting</a:t>
            </a:r>
          </a:p>
          <a:p>
            <a:pPr algn="l" fontAlgn="base">
              <a:buFont typeface="+mj-lt"/>
              <a:buAutoNum type="arabicPeriod"/>
            </a:pPr>
            <a:r>
              <a:rPr lang="en-US" sz="5200" b="0" i="0" dirty="0">
                <a:solidFill>
                  <a:schemeClr val="bg2">
                    <a:lumMod val="75000"/>
                  </a:schemeClr>
                </a:solidFill>
                <a:effectLst/>
                <a:latin typeface="+mj-lt"/>
              </a:rPr>
              <a:t>Sharing misinformation or lying to potential adopters to prevent them from adopting</a:t>
            </a:r>
          </a:p>
          <a:p>
            <a:pPr algn="l" fontAlgn="base">
              <a:buFont typeface="+mj-lt"/>
              <a:buAutoNum type="arabicPeriod"/>
            </a:pPr>
            <a:r>
              <a:rPr lang="en-US" sz="5200" b="0" i="0" dirty="0">
                <a:solidFill>
                  <a:schemeClr val="bg2">
                    <a:lumMod val="75000"/>
                  </a:schemeClr>
                </a:solidFill>
                <a:effectLst/>
                <a:latin typeface="+mj-lt"/>
              </a:rPr>
              <a:t>Asking for an adopter’s medical history, criminal history, employment status, income, or other unnecessary personal information</a:t>
            </a:r>
          </a:p>
          <a:p>
            <a:pPr algn="l" fontAlgn="base">
              <a:buFont typeface="+mj-lt"/>
              <a:buAutoNum type="arabicPeriod"/>
            </a:pPr>
            <a:r>
              <a:rPr lang="en-US" sz="5200" b="0" i="0" dirty="0">
                <a:solidFill>
                  <a:schemeClr val="bg2">
                    <a:lumMod val="75000"/>
                  </a:schemeClr>
                </a:solidFill>
                <a:effectLst/>
                <a:latin typeface="+mj-lt"/>
              </a:rPr>
              <a:t>Any other form of discrimination based on real or perceived race, ethnicity, economic status, housing status, gender, sexuality, sex, size, appearance, age, disability, or health status</a:t>
            </a:r>
          </a:p>
          <a:p>
            <a:pPr algn="l" fontAlgn="base">
              <a:buFont typeface="+mj-lt"/>
              <a:buAutoNum type="arabicPeriod"/>
            </a:pPr>
            <a:r>
              <a:rPr lang="en-US" sz="5200" b="0" i="0" dirty="0">
                <a:solidFill>
                  <a:schemeClr val="bg2">
                    <a:lumMod val="75000"/>
                  </a:schemeClr>
                </a:solidFill>
                <a:effectLst/>
                <a:latin typeface="+mj-lt"/>
              </a:rPr>
              <a:t>Operating only during standard business hours (no weekend or evening hours)</a:t>
            </a:r>
          </a:p>
          <a:p>
            <a:pPr algn="l" fontAlgn="base">
              <a:buFont typeface="+mj-lt"/>
              <a:buAutoNum type="arabicPeriod"/>
            </a:pPr>
            <a:r>
              <a:rPr lang="en-US" sz="5200" b="0" i="0" dirty="0">
                <a:solidFill>
                  <a:schemeClr val="bg2">
                    <a:lumMod val="75000"/>
                  </a:schemeClr>
                </a:solidFill>
                <a:effectLst/>
                <a:latin typeface="+mj-lt"/>
              </a:rPr>
              <a:t>Requiring multiple visits to the shelter before adoption</a:t>
            </a:r>
          </a:p>
          <a:p>
            <a:pPr algn="l" fontAlgn="base">
              <a:buFont typeface="+mj-lt"/>
              <a:buAutoNum type="arabicPeriod"/>
            </a:pPr>
            <a:r>
              <a:rPr lang="en-US" sz="5200" b="0" i="0" dirty="0">
                <a:solidFill>
                  <a:schemeClr val="bg2">
                    <a:lumMod val="75000"/>
                  </a:schemeClr>
                </a:solidFill>
                <a:effectLst/>
                <a:latin typeface="+mj-lt"/>
              </a:rPr>
              <a:t>Requiring “meet and greets” with an entire family, or all existing pets, before adoption</a:t>
            </a:r>
          </a:p>
          <a:p>
            <a:pPr algn="l" fontAlgn="base">
              <a:buFont typeface="+mj-lt"/>
              <a:buAutoNum type="arabicPeriod"/>
            </a:pPr>
            <a:r>
              <a:rPr lang="en-US" sz="5200" b="0" i="0" dirty="0">
                <a:solidFill>
                  <a:schemeClr val="bg2">
                    <a:lumMod val="75000"/>
                  </a:schemeClr>
                </a:solidFill>
                <a:effectLst/>
                <a:latin typeface="+mj-lt"/>
              </a:rPr>
              <a:t>Long or overly burdensome adoption applications or processes</a:t>
            </a:r>
          </a:p>
          <a:p>
            <a:pPr algn="l" fontAlgn="base">
              <a:buFont typeface="+mj-lt"/>
              <a:buAutoNum type="arabicPeriod"/>
            </a:pPr>
            <a:r>
              <a:rPr lang="en-US" sz="5200" b="0" i="0" dirty="0">
                <a:solidFill>
                  <a:schemeClr val="bg2">
                    <a:lumMod val="75000"/>
                  </a:schemeClr>
                </a:solidFill>
                <a:effectLst/>
                <a:latin typeface="+mj-lt"/>
              </a:rPr>
              <a:t>Unwelcoming or uncommunicative staff and/or volunteers</a:t>
            </a:r>
          </a:p>
          <a:p>
            <a:pPr algn="l" fontAlgn="base">
              <a:buFont typeface="+mj-lt"/>
              <a:buAutoNum type="arabicPeriod"/>
            </a:pPr>
            <a:r>
              <a:rPr lang="en-US" sz="5200" b="0" i="0" dirty="0">
                <a:solidFill>
                  <a:schemeClr val="bg2">
                    <a:lumMod val="75000"/>
                  </a:schemeClr>
                </a:solidFill>
                <a:effectLst/>
                <a:latin typeface="+mj-lt"/>
              </a:rPr>
              <a:t>Mandatory waiting periods before an animal can go home</a:t>
            </a:r>
          </a:p>
          <a:p>
            <a:endParaRPr lang="en-US" dirty="0"/>
          </a:p>
        </p:txBody>
      </p:sp>
      <p:sp>
        <p:nvSpPr>
          <p:cNvPr id="4" name="Slide Number Placeholder 3">
            <a:extLst>
              <a:ext uri="{FF2B5EF4-FFF2-40B4-BE49-F238E27FC236}">
                <a16:creationId xmlns:a16="http://schemas.microsoft.com/office/drawing/2014/main" id="{1F84DA0B-151C-B355-829C-E0BF02D6DA5E}"/>
              </a:ext>
            </a:extLst>
          </p:cNvPr>
          <p:cNvSpPr>
            <a:spLocks noGrp="1"/>
          </p:cNvSpPr>
          <p:nvPr>
            <p:ph type="sldNum" sz="quarter" idx="12"/>
          </p:nvPr>
        </p:nvSpPr>
        <p:spPr/>
        <p:txBody>
          <a:bodyPr/>
          <a:lstStyle/>
          <a:p>
            <a:fld id="{7687DF89-D5FD-214B-B58F-933980B2368A}" type="slidenum">
              <a:rPr lang="en-US" smtClean="0"/>
              <a:pPr/>
              <a:t>11</a:t>
            </a:fld>
            <a:endParaRPr lang="en-US"/>
          </a:p>
        </p:txBody>
      </p:sp>
    </p:spTree>
    <p:extLst>
      <p:ext uri="{BB962C8B-B14F-4D97-AF65-F5344CB8AC3E}">
        <p14:creationId xmlns:p14="http://schemas.microsoft.com/office/powerpoint/2010/main" val="3535828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B31BF-02E0-E9BD-33F2-34C3BBC0E49F}"/>
              </a:ext>
            </a:extLst>
          </p:cNvPr>
          <p:cNvSpPr>
            <a:spLocks noGrp="1"/>
          </p:cNvSpPr>
          <p:nvPr>
            <p:ph type="title"/>
          </p:nvPr>
        </p:nvSpPr>
        <p:spPr/>
        <p:txBody>
          <a:bodyPr/>
          <a:lstStyle/>
          <a:p>
            <a:r>
              <a:rPr lang="en-US" dirty="0"/>
              <a:t>What causes barriers</a:t>
            </a:r>
          </a:p>
        </p:txBody>
      </p:sp>
      <p:sp>
        <p:nvSpPr>
          <p:cNvPr id="4" name="Slide Number Placeholder 3">
            <a:extLst>
              <a:ext uri="{FF2B5EF4-FFF2-40B4-BE49-F238E27FC236}">
                <a16:creationId xmlns:a16="http://schemas.microsoft.com/office/drawing/2014/main" id="{0216B013-F105-2CC9-EE8F-EB20FF4E9E7B}"/>
              </a:ext>
            </a:extLst>
          </p:cNvPr>
          <p:cNvSpPr>
            <a:spLocks noGrp="1"/>
          </p:cNvSpPr>
          <p:nvPr>
            <p:ph type="sldNum" sz="quarter" idx="12"/>
          </p:nvPr>
        </p:nvSpPr>
        <p:spPr/>
        <p:txBody>
          <a:bodyPr/>
          <a:lstStyle/>
          <a:p>
            <a:fld id="{7687DF89-D5FD-214B-B58F-933980B2368A}" type="slidenum">
              <a:rPr lang="en-US" smtClean="0"/>
              <a:pPr/>
              <a:t>12</a:t>
            </a:fld>
            <a:endParaRPr lang="en-US"/>
          </a:p>
        </p:txBody>
      </p:sp>
      <p:sp>
        <p:nvSpPr>
          <p:cNvPr id="7" name="TextBox 6">
            <a:extLst>
              <a:ext uri="{FF2B5EF4-FFF2-40B4-BE49-F238E27FC236}">
                <a16:creationId xmlns:a16="http://schemas.microsoft.com/office/drawing/2014/main" id="{18969BA9-FB7F-2626-03D7-6E27A0FAE157}"/>
              </a:ext>
            </a:extLst>
          </p:cNvPr>
          <p:cNvSpPr txBox="1"/>
          <p:nvPr/>
        </p:nvSpPr>
        <p:spPr>
          <a:xfrm>
            <a:off x="452761" y="1757779"/>
            <a:ext cx="6178858" cy="3816429"/>
          </a:xfrm>
          <a:prstGeom prst="rect">
            <a:avLst/>
          </a:prstGeom>
          <a:noFill/>
        </p:spPr>
        <p:txBody>
          <a:bodyPr wrap="square" rtlCol="0">
            <a:spAutoFit/>
          </a:bodyPr>
          <a:lstStyle/>
          <a:p>
            <a:pPr marL="285750" indent="-285750">
              <a:buFont typeface="Arial" panose="020B0604020202020204" pitchFamily="34" charset="0"/>
              <a:buChar char="•"/>
            </a:pPr>
            <a:r>
              <a:rPr lang="en-US" sz="2800" dirty="0"/>
              <a:t>Staff &amp; Volunteers see an overwhelming amount of animal suffering which may turn into judgmental attitudes toward people </a:t>
            </a:r>
          </a:p>
          <a:p>
            <a:pPr marL="285750" indent="-285750">
              <a:buFont typeface="Arial" panose="020B0604020202020204" pitchFamily="34" charset="0"/>
              <a:buChar char="•"/>
            </a:pPr>
            <a:r>
              <a:rPr lang="en-US" sz="2800" dirty="0"/>
              <a:t>Policies are put in place because of one event </a:t>
            </a:r>
          </a:p>
          <a:p>
            <a:pPr marL="285750" indent="-285750">
              <a:buFont typeface="Arial" panose="020B0604020202020204" pitchFamily="34" charset="0"/>
              <a:buChar char="•"/>
            </a:pPr>
            <a:r>
              <a:rPr lang="en-US" sz="2800" dirty="0"/>
              <a:t>Need to find the “perfect” home</a:t>
            </a:r>
          </a:p>
          <a:p>
            <a:pPr marL="285750" indent="-285750">
              <a:buFont typeface="Arial" panose="020B0604020202020204" pitchFamily="34" charset="0"/>
              <a:buChar char="•"/>
            </a:pPr>
            <a:r>
              <a:rPr lang="en-US" sz="2800" dirty="0"/>
              <a:t>Implicit Bias</a:t>
            </a:r>
          </a:p>
          <a:p>
            <a:pPr marL="285750" indent="-285750">
              <a:buFont typeface="Arial" panose="020B0604020202020204" pitchFamily="34" charset="0"/>
              <a:buChar char="•"/>
            </a:pPr>
            <a:endParaRPr lang="en-US" dirty="0"/>
          </a:p>
        </p:txBody>
      </p:sp>
      <p:pic>
        <p:nvPicPr>
          <p:cNvPr id="11" name="Picture 10">
            <a:extLst>
              <a:ext uri="{FF2B5EF4-FFF2-40B4-BE49-F238E27FC236}">
                <a16:creationId xmlns:a16="http://schemas.microsoft.com/office/drawing/2014/main" id="{28654B35-BCAA-F0DA-8154-1A639C857B97}"/>
              </a:ext>
            </a:extLst>
          </p:cNvPr>
          <p:cNvPicPr>
            <a:picLocks noChangeAspect="1"/>
          </p:cNvPicPr>
          <p:nvPr/>
        </p:nvPicPr>
        <p:blipFill>
          <a:blip r:embed="rId3"/>
          <a:stretch>
            <a:fillRect/>
          </a:stretch>
        </p:blipFill>
        <p:spPr>
          <a:xfrm>
            <a:off x="6631619" y="1968505"/>
            <a:ext cx="5229319" cy="2189931"/>
          </a:xfrm>
          <a:prstGeom prst="rect">
            <a:avLst/>
          </a:prstGeom>
        </p:spPr>
      </p:pic>
    </p:spTree>
    <p:extLst>
      <p:ext uri="{BB962C8B-B14F-4D97-AF65-F5344CB8AC3E}">
        <p14:creationId xmlns:p14="http://schemas.microsoft.com/office/powerpoint/2010/main" val="1370221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1">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67D480-9D0F-D01D-BB13-885E4585C593}"/>
              </a:ext>
            </a:extLst>
          </p:cNvPr>
          <p:cNvSpPr>
            <a:spLocks noGrp="1"/>
          </p:cNvSpPr>
          <p:nvPr>
            <p:ph type="title"/>
          </p:nvPr>
        </p:nvSpPr>
        <p:spPr>
          <a:xfrm>
            <a:off x="594360" y="640263"/>
            <a:ext cx="3822192" cy="1344975"/>
          </a:xfrm>
        </p:spPr>
        <p:txBody>
          <a:bodyPr vert="horz" lIns="91440" tIns="45720" rIns="91440" bIns="45720" rtlCol="0" anchor="ctr">
            <a:normAutofit/>
          </a:bodyPr>
          <a:lstStyle/>
          <a:p>
            <a:pPr algn="l" defTabSz="914400">
              <a:lnSpc>
                <a:spcPct val="90000"/>
              </a:lnSpc>
            </a:pPr>
            <a:r>
              <a:rPr lang="en-US" sz="3600" kern="1200">
                <a:latin typeface="+mj-lt"/>
                <a:ea typeface="+mj-ea"/>
                <a:cs typeface="+mj-cs"/>
              </a:rPr>
              <a:t>Harvard Implicit Association Test</a:t>
            </a:r>
          </a:p>
        </p:txBody>
      </p:sp>
      <p:cxnSp>
        <p:nvCxnSpPr>
          <p:cNvPr id="26" name="Straight Connector 13">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27A23D7-DB94-3E33-C4D5-4D962CBA007D}"/>
              </a:ext>
            </a:extLst>
          </p:cNvPr>
          <p:cNvSpPr txBox="1"/>
          <p:nvPr/>
        </p:nvSpPr>
        <p:spPr>
          <a:xfrm>
            <a:off x="593610" y="2121763"/>
            <a:ext cx="3822192" cy="377301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solidFill>
                  <a:schemeClr val="bg1"/>
                </a:solidFill>
              </a:rPr>
              <a:t>Implicit.Harvard.edu/implicit/takeatest.html</a:t>
            </a:r>
          </a:p>
          <a:p>
            <a:pPr indent="-228600">
              <a:lnSpc>
                <a:spcPct val="90000"/>
              </a:lnSpc>
              <a:spcAft>
                <a:spcPts val="600"/>
              </a:spcAft>
              <a:buFont typeface="Arial" panose="020B0604020202020204" pitchFamily="34" charset="0"/>
              <a:buChar char="•"/>
            </a:pPr>
            <a:endParaRPr lang="en-US" sz="2000">
              <a:solidFill>
                <a:schemeClr val="bg1"/>
              </a:solidFill>
            </a:endParaRPr>
          </a:p>
        </p:txBody>
      </p:sp>
      <p:pic>
        <p:nvPicPr>
          <p:cNvPr id="6" name="Content Placeholder 5">
            <a:extLst>
              <a:ext uri="{FF2B5EF4-FFF2-40B4-BE49-F238E27FC236}">
                <a16:creationId xmlns:a16="http://schemas.microsoft.com/office/drawing/2014/main" id="{12E8273A-289D-51CF-91E0-4174A4026E76}"/>
              </a:ext>
            </a:extLst>
          </p:cNvPr>
          <p:cNvPicPr>
            <a:picLocks noGrp="1" noChangeAspect="1"/>
          </p:cNvPicPr>
          <p:nvPr>
            <p:ph idx="1"/>
          </p:nvPr>
        </p:nvPicPr>
        <p:blipFill>
          <a:blip r:embed="rId3"/>
          <a:stretch>
            <a:fillRect/>
          </a:stretch>
        </p:blipFill>
        <p:spPr>
          <a:xfrm>
            <a:off x="4792626" y="640263"/>
            <a:ext cx="7635947" cy="4772466"/>
          </a:xfrm>
          <a:prstGeom prst="rect">
            <a:avLst/>
          </a:prstGeom>
        </p:spPr>
      </p:pic>
      <p:sp>
        <p:nvSpPr>
          <p:cNvPr id="4" name="Slide Number Placeholder 3">
            <a:extLst>
              <a:ext uri="{FF2B5EF4-FFF2-40B4-BE49-F238E27FC236}">
                <a16:creationId xmlns:a16="http://schemas.microsoft.com/office/drawing/2014/main" id="{E5829B2A-F51A-ECD4-6D07-448137073E9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687DF89-D5FD-214B-B58F-933980B2368A}" type="slidenum">
              <a:rPr lang="en-US" sz="1200" smtClean="0"/>
              <a:pPr>
                <a:spcAft>
                  <a:spcPts val="600"/>
                </a:spcAft>
              </a:pPr>
              <a:t>13</a:t>
            </a:fld>
            <a:endParaRPr lang="en-US" sz="1200"/>
          </a:p>
        </p:txBody>
      </p:sp>
    </p:spTree>
    <p:extLst>
      <p:ext uri="{BB962C8B-B14F-4D97-AF65-F5344CB8AC3E}">
        <p14:creationId xmlns:p14="http://schemas.microsoft.com/office/powerpoint/2010/main" val="4094412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A203C-F4ED-9B83-A898-6C6C29D4C875}"/>
              </a:ext>
            </a:extLst>
          </p:cNvPr>
          <p:cNvSpPr>
            <a:spLocks noGrp="1"/>
          </p:cNvSpPr>
          <p:nvPr>
            <p:ph type="title"/>
          </p:nvPr>
        </p:nvSpPr>
        <p:spPr/>
        <p:txBody>
          <a:bodyPr/>
          <a:lstStyle/>
          <a:p>
            <a:r>
              <a:rPr lang="en-US" dirty="0"/>
              <a:t>What Does Success Look Like?</a:t>
            </a:r>
          </a:p>
        </p:txBody>
      </p:sp>
      <p:sp>
        <p:nvSpPr>
          <p:cNvPr id="3" name="Content Placeholder 2">
            <a:extLst>
              <a:ext uri="{FF2B5EF4-FFF2-40B4-BE49-F238E27FC236}">
                <a16:creationId xmlns:a16="http://schemas.microsoft.com/office/drawing/2014/main" id="{5603FAF7-3F01-336B-6BB0-042DFA00E032}"/>
              </a:ext>
            </a:extLst>
          </p:cNvPr>
          <p:cNvSpPr>
            <a:spLocks noGrp="1"/>
          </p:cNvSpPr>
          <p:nvPr>
            <p:ph idx="1"/>
          </p:nvPr>
        </p:nvSpPr>
        <p:spPr>
          <a:xfrm>
            <a:off x="609600" y="1219202"/>
            <a:ext cx="10972800" cy="5638797"/>
          </a:xfrm>
        </p:spPr>
        <p:txBody>
          <a:bodyPr>
            <a:normAutofit fontScale="25000" lnSpcReduction="20000"/>
          </a:bodyPr>
          <a:lstStyle/>
          <a:p>
            <a:pPr>
              <a:spcBef>
                <a:spcPts val="0"/>
              </a:spcBef>
              <a:buClr>
                <a:schemeClr val="tx1"/>
              </a:buClr>
            </a:pPr>
            <a:r>
              <a:rPr lang="en-US" sz="9600" b="0" i="0" u="none" strike="noStrike" dirty="0">
                <a:solidFill>
                  <a:schemeClr val="tx1"/>
                </a:solidFill>
                <a:effectLst/>
                <a:latin typeface="+mj-lt"/>
              </a:rPr>
              <a:t>Better customer service </a:t>
            </a:r>
          </a:p>
          <a:p>
            <a:pPr rtl="0" fontAlgn="base">
              <a:spcBef>
                <a:spcPts val="0"/>
              </a:spcBef>
              <a:spcAft>
                <a:spcPts val="0"/>
              </a:spcAft>
              <a:buClr>
                <a:schemeClr val="tx1"/>
              </a:buClr>
              <a:buFont typeface="Arial" panose="020B0604020202020204" pitchFamily="34" charset="0"/>
              <a:buChar char="•"/>
            </a:pPr>
            <a:r>
              <a:rPr lang="en-US" sz="9600" b="0" i="0" u="none" strike="noStrike" dirty="0">
                <a:solidFill>
                  <a:schemeClr val="tx1"/>
                </a:solidFill>
                <a:effectLst/>
                <a:latin typeface="+mj-lt"/>
              </a:rPr>
              <a:t>Shortened length of stay for animals in your care</a:t>
            </a:r>
          </a:p>
          <a:p>
            <a:pPr rtl="0" fontAlgn="base">
              <a:spcBef>
                <a:spcPts val="0"/>
              </a:spcBef>
              <a:spcAft>
                <a:spcPts val="0"/>
              </a:spcAft>
              <a:buClr>
                <a:schemeClr val="tx1"/>
              </a:buClr>
              <a:buFont typeface="Arial" panose="020B0604020202020204" pitchFamily="34" charset="0"/>
              <a:buChar char="•"/>
            </a:pPr>
            <a:r>
              <a:rPr lang="en-US" sz="9600" b="0" i="0" u="none" strike="noStrike" dirty="0">
                <a:solidFill>
                  <a:schemeClr val="tx1"/>
                </a:solidFill>
                <a:effectLst/>
                <a:latin typeface="+mj-lt"/>
              </a:rPr>
              <a:t>Increase in number of adoptions</a:t>
            </a:r>
          </a:p>
          <a:p>
            <a:pPr rtl="0" fontAlgn="base">
              <a:spcBef>
                <a:spcPts val="0"/>
              </a:spcBef>
              <a:spcAft>
                <a:spcPts val="0"/>
              </a:spcAft>
              <a:buClr>
                <a:schemeClr val="tx1"/>
              </a:buClr>
              <a:buFont typeface="Arial" panose="020B0604020202020204" pitchFamily="34" charset="0"/>
              <a:buChar char="•"/>
            </a:pPr>
            <a:r>
              <a:rPr lang="en-US" sz="9600" b="0" i="0" u="none" strike="noStrike" dirty="0">
                <a:solidFill>
                  <a:schemeClr val="tx1"/>
                </a:solidFill>
                <a:effectLst/>
                <a:latin typeface="+mj-lt"/>
              </a:rPr>
              <a:t>More staff time for adoption follow up and support</a:t>
            </a:r>
          </a:p>
          <a:p>
            <a:pPr rtl="0" fontAlgn="base">
              <a:spcBef>
                <a:spcPts val="0"/>
              </a:spcBef>
              <a:spcAft>
                <a:spcPts val="0"/>
              </a:spcAft>
              <a:buClr>
                <a:schemeClr val="tx1"/>
              </a:buClr>
              <a:buFont typeface="Arial" panose="020B0604020202020204" pitchFamily="34" charset="0"/>
              <a:buChar char="•"/>
            </a:pPr>
            <a:r>
              <a:rPr lang="en-US" sz="9600" b="0" i="0" u="none" strike="noStrike" dirty="0">
                <a:solidFill>
                  <a:schemeClr val="tx1"/>
                </a:solidFill>
                <a:effectLst/>
                <a:latin typeface="+mj-lt"/>
              </a:rPr>
              <a:t>A network of community support post-adoption</a:t>
            </a:r>
          </a:p>
          <a:p>
            <a:pPr rtl="0" fontAlgn="base">
              <a:spcBef>
                <a:spcPts val="0"/>
              </a:spcBef>
              <a:spcAft>
                <a:spcPts val="0"/>
              </a:spcAft>
              <a:buClr>
                <a:schemeClr val="tx1"/>
              </a:buClr>
              <a:buFont typeface="Arial" panose="020B0604020202020204" pitchFamily="34" charset="0"/>
              <a:buChar char="•"/>
            </a:pPr>
            <a:r>
              <a:rPr lang="en-US" sz="9600" b="0" i="0" u="none" strike="noStrike" dirty="0">
                <a:solidFill>
                  <a:schemeClr val="tx1"/>
                </a:solidFill>
                <a:effectLst/>
                <a:latin typeface="+mj-lt"/>
              </a:rPr>
              <a:t>An inclusive and equitable adoption process</a:t>
            </a:r>
          </a:p>
          <a:p>
            <a:pPr rtl="0" fontAlgn="base">
              <a:spcBef>
                <a:spcPts val="0"/>
              </a:spcBef>
              <a:spcAft>
                <a:spcPts val="0"/>
              </a:spcAft>
              <a:buClr>
                <a:schemeClr val="tx1"/>
              </a:buClr>
              <a:buFont typeface="Arial" panose="020B0604020202020204" pitchFamily="34" charset="0"/>
              <a:buChar char="•"/>
            </a:pPr>
            <a:r>
              <a:rPr lang="en-US" sz="9600" b="0" i="0" u="none" strike="noStrike" dirty="0">
                <a:solidFill>
                  <a:schemeClr val="tx1"/>
                </a:solidFill>
                <a:effectLst/>
                <a:latin typeface="+mj-lt"/>
              </a:rPr>
              <a:t>100% response rate to  adoption inquiries </a:t>
            </a:r>
          </a:p>
          <a:p>
            <a:pPr rtl="0" fontAlgn="base">
              <a:spcBef>
                <a:spcPts val="0"/>
              </a:spcBef>
              <a:spcAft>
                <a:spcPts val="0"/>
              </a:spcAft>
              <a:buClr>
                <a:schemeClr val="tx1"/>
              </a:buClr>
              <a:buFont typeface="Arial" panose="020B0604020202020204" pitchFamily="34" charset="0"/>
              <a:buChar char="•"/>
            </a:pPr>
            <a:r>
              <a:rPr lang="en-US" sz="9600" b="0" i="0" u="none" strike="noStrike" dirty="0">
                <a:solidFill>
                  <a:schemeClr val="tx1"/>
                </a:solidFill>
                <a:effectLst/>
                <a:latin typeface="+mj-lt"/>
              </a:rPr>
              <a:t>Better adoption matches </a:t>
            </a:r>
          </a:p>
          <a:p>
            <a:pPr rtl="0" fontAlgn="base">
              <a:spcBef>
                <a:spcPts val="0"/>
              </a:spcBef>
              <a:spcAft>
                <a:spcPts val="0"/>
              </a:spcAft>
              <a:buClr>
                <a:schemeClr val="tx1"/>
              </a:buClr>
              <a:buFont typeface="Arial" panose="020B0604020202020204" pitchFamily="34" charset="0"/>
              <a:buChar char="•"/>
            </a:pPr>
            <a:r>
              <a:rPr lang="en-US" sz="9600" b="0" i="0" u="none" strike="noStrike" dirty="0">
                <a:solidFill>
                  <a:schemeClr val="tx1"/>
                </a:solidFill>
                <a:effectLst/>
                <a:latin typeface="+mj-lt"/>
              </a:rPr>
              <a:t>Community perception that shelter pet adoption is the easiest, best option for adoption </a:t>
            </a:r>
          </a:p>
          <a:p>
            <a:pPr rtl="0" fontAlgn="base">
              <a:spcBef>
                <a:spcPts val="0"/>
              </a:spcBef>
              <a:spcAft>
                <a:spcPts val="0"/>
              </a:spcAft>
              <a:buClr>
                <a:schemeClr val="tx1"/>
              </a:buClr>
              <a:buFont typeface="Arial" panose="020B0604020202020204" pitchFamily="34" charset="0"/>
              <a:buChar char="•"/>
            </a:pPr>
            <a:r>
              <a:rPr lang="en-US" sz="9600" b="0" i="0" u="none" strike="noStrike" dirty="0">
                <a:solidFill>
                  <a:schemeClr val="tx1"/>
                </a:solidFill>
                <a:effectLst/>
                <a:latin typeface="+mj-lt"/>
              </a:rPr>
              <a:t>Awareness and ease of adopting through shelters and rescue organizations.  </a:t>
            </a:r>
          </a:p>
          <a:p>
            <a:pPr rtl="0" fontAlgn="base">
              <a:spcBef>
                <a:spcPts val="0"/>
              </a:spcBef>
              <a:spcAft>
                <a:spcPts val="0"/>
              </a:spcAft>
              <a:buClr>
                <a:schemeClr val="tx1"/>
              </a:buClr>
              <a:buFont typeface="Arial" panose="020B0604020202020204" pitchFamily="34" charset="0"/>
              <a:buChar char="•"/>
            </a:pPr>
            <a:r>
              <a:rPr lang="en-US" sz="9600" b="0" i="0" u="none" strike="noStrike" dirty="0">
                <a:solidFill>
                  <a:schemeClr val="tx1"/>
                </a:solidFill>
                <a:effectLst/>
                <a:latin typeface="+mj-lt"/>
              </a:rPr>
              <a:t>Volunteers support with all aspects of adoptions, including marketing and post-adoption support.</a:t>
            </a:r>
          </a:p>
          <a:p>
            <a:pPr rtl="0" fontAlgn="base">
              <a:spcBef>
                <a:spcPts val="0"/>
              </a:spcBef>
              <a:spcAft>
                <a:spcPts val="0"/>
              </a:spcAft>
              <a:buClr>
                <a:schemeClr val="tx1"/>
              </a:buClr>
              <a:buFont typeface="Arial" panose="020B0604020202020204" pitchFamily="34" charset="0"/>
              <a:buChar char="•"/>
            </a:pPr>
            <a:r>
              <a:rPr lang="en-US" sz="9600" b="0" i="0" u="none" strike="noStrike" dirty="0">
                <a:solidFill>
                  <a:schemeClr val="tx1"/>
                </a:solidFill>
                <a:effectLst/>
                <a:latin typeface="+mj-lt"/>
              </a:rPr>
              <a:t>Increased adoption representation across all demographics in your community</a:t>
            </a:r>
          </a:p>
          <a:p>
            <a:pPr rtl="0" fontAlgn="base">
              <a:spcBef>
                <a:spcPts val="0"/>
              </a:spcBef>
              <a:spcAft>
                <a:spcPts val="0"/>
              </a:spcAft>
              <a:buClr>
                <a:schemeClr val="tx1"/>
              </a:buClr>
              <a:buFont typeface="Arial" panose="020B0604020202020204" pitchFamily="34" charset="0"/>
              <a:buChar char="•"/>
            </a:pPr>
            <a:r>
              <a:rPr lang="en-US" sz="9600" b="0" i="0" u="none" strike="noStrike" dirty="0">
                <a:solidFill>
                  <a:schemeClr val="tx1"/>
                </a:solidFill>
                <a:effectLst/>
                <a:latin typeface="+mj-lt"/>
              </a:rPr>
              <a:t>Staff and volunteer reflection of your community members</a:t>
            </a:r>
          </a:p>
          <a:p>
            <a:pPr rtl="0" fontAlgn="base">
              <a:spcBef>
                <a:spcPts val="0"/>
              </a:spcBef>
              <a:spcAft>
                <a:spcPts val="0"/>
              </a:spcAft>
              <a:buClr>
                <a:schemeClr val="tx1"/>
              </a:buClr>
              <a:buFont typeface="Arial" panose="020B0604020202020204" pitchFamily="34" charset="0"/>
              <a:buChar char="•"/>
            </a:pPr>
            <a:r>
              <a:rPr lang="en-US" sz="9600" b="0" i="0" u="none" strike="noStrike" dirty="0">
                <a:solidFill>
                  <a:schemeClr val="tx1"/>
                </a:solidFill>
                <a:effectLst/>
                <a:latin typeface="+mj-lt"/>
              </a:rPr>
              <a:t>Accessible adoption for everyone no matter what resources they do or do not have, such as technology, transportation, etc.</a:t>
            </a:r>
          </a:p>
          <a:p>
            <a:pPr>
              <a:buClr>
                <a:schemeClr val="tx1"/>
              </a:buClr>
            </a:pPr>
            <a:r>
              <a:rPr lang="en-US" sz="9600" b="0" i="0" u="none" strike="noStrike" dirty="0">
                <a:solidFill>
                  <a:schemeClr val="tx1"/>
                </a:solidFill>
                <a:effectLst/>
                <a:latin typeface="+mj-lt"/>
              </a:rPr>
              <a:t>A culture of yes </a:t>
            </a:r>
            <a:br>
              <a:rPr lang="en-US" sz="3600" b="0" i="0" u="none" strike="noStrike" dirty="0">
                <a:solidFill>
                  <a:srgbClr val="000000"/>
                </a:solidFill>
                <a:effectLst/>
                <a:latin typeface="Lato" panose="020F0502020204030203" pitchFamily="34" charset="0"/>
              </a:rPr>
            </a:br>
            <a:endParaRPr lang="en-US" dirty="0"/>
          </a:p>
        </p:txBody>
      </p:sp>
      <p:sp>
        <p:nvSpPr>
          <p:cNvPr id="4" name="Slide Number Placeholder 3">
            <a:extLst>
              <a:ext uri="{FF2B5EF4-FFF2-40B4-BE49-F238E27FC236}">
                <a16:creationId xmlns:a16="http://schemas.microsoft.com/office/drawing/2014/main" id="{8B4E67C2-F08C-403C-1CA1-933B028B1C1B}"/>
              </a:ext>
            </a:extLst>
          </p:cNvPr>
          <p:cNvSpPr>
            <a:spLocks noGrp="1"/>
          </p:cNvSpPr>
          <p:nvPr>
            <p:ph type="sldNum" sz="quarter" idx="12"/>
          </p:nvPr>
        </p:nvSpPr>
        <p:spPr/>
        <p:txBody>
          <a:bodyPr/>
          <a:lstStyle/>
          <a:p>
            <a:fld id="{7687DF89-D5FD-214B-B58F-933980B2368A}" type="slidenum">
              <a:rPr lang="en-US" smtClean="0"/>
              <a:pPr/>
              <a:t>14</a:t>
            </a:fld>
            <a:endParaRPr lang="en-US"/>
          </a:p>
        </p:txBody>
      </p:sp>
    </p:spTree>
    <p:extLst>
      <p:ext uri="{BB962C8B-B14F-4D97-AF65-F5344CB8AC3E}">
        <p14:creationId xmlns:p14="http://schemas.microsoft.com/office/powerpoint/2010/main" val="2158240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66471-7AAB-C3E8-AD72-F04FC9427220}"/>
              </a:ext>
            </a:extLst>
          </p:cNvPr>
          <p:cNvSpPr>
            <a:spLocks noGrp="1"/>
          </p:cNvSpPr>
          <p:nvPr>
            <p:ph type="title"/>
          </p:nvPr>
        </p:nvSpPr>
        <p:spPr/>
        <p:txBody>
          <a:bodyPr/>
          <a:lstStyle/>
          <a:p>
            <a:r>
              <a:rPr lang="en-US" dirty="0"/>
              <a:t>HSUS Adopters Welcome</a:t>
            </a:r>
          </a:p>
        </p:txBody>
      </p:sp>
      <p:pic>
        <p:nvPicPr>
          <p:cNvPr id="6" name="Content Placeholder 5">
            <a:extLst>
              <a:ext uri="{FF2B5EF4-FFF2-40B4-BE49-F238E27FC236}">
                <a16:creationId xmlns:a16="http://schemas.microsoft.com/office/drawing/2014/main" id="{51DFFC6E-6257-0225-033E-5408D77052CB}"/>
              </a:ext>
            </a:extLst>
          </p:cNvPr>
          <p:cNvPicPr>
            <a:picLocks noGrp="1" noChangeAspect="1"/>
          </p:cNvPicPr>
          <p:nvPr>
            <p:ph idx="1"/>
          </p:nvPr>
        </p:nvPicPr>
        <p:blipFill>
          <a:blip r:embed="rId3"/>
          <a:stretch>
            <a:fillRect/>
          </a:stretch>
        </p:blipFill>
        <p:spPr>
          <a:xfrm>
            <a:off x="3346583" y="1600200"/>
            <a:ext cx="5498833" cy="4525963"/>
          </a:xfrm>
        </p:spPr>
      </p:pic>
      <p:sp>
        <p:nvSpPr>
          <p:cNvPr id="4" name="Slide Number Placeholder 3">
            <a:extLst>
              <a:ext uri="{FF2B5EF4-FFF2-40B4-BE49-F238E27FC236}">
                <a16:creationId xmlns:a16="http://schemas.microsoft.com/office/drawing/2014/main" id="{068455B1-01B5-56DE-FD25-FF4FF74240D0}"/>
              </a:ext>
            </a:extLst>
          </p:cNvPr>
          <p:cNvSpPr>
            <a:spLocks noGrp="1"/>
          </p:cNvSpPr>
          <p:nvPr>
            <p:ph type="sldNum" sz="quarter" idx="12"/>
          </p:nvPr>
        </p:nvSpPr>
        <p:spPr/>
        <p:txBody>
          <a:bodyPr/>
          <a:lstStyle/>
          <a:p>
            <a:fld id="{7687DF89-D5FD-214B-B58F-933980B2368A}" type="slidenum">
              <a:rPr lang="en-US" smtClean="0"/>
              <a:pPr/>
              <a:t>15</a:t>
            </a:fld>
            <a:endParaRPr lang="en-US"/>
          </a:p>
        </p:txBody>
      </p:sp>
    </p:spTree>
    <p:extLst>
      <p:ext uri="{BB962C8B-B14F-4D97-AF65-F5344CB8AC3E}">
        <p14:creationId xmlns:p14="http://schemas.microsoft.com/office/powerpoint/2010/main" val="4015354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11C18-80D0-8671-DD24-7A71F064CC15}"/>
              </a:ext>
            </a:extLst>
          </p:cNvPr>
          <p:cNvSpPr>
            <a:spLocks noGrp="1"/>
          </p:cNvSpPr>
          <p:nvPr>
            <p:ph type="title"/>
          </p:nvPr>
        </p:nvSpPr>
        <p:spPr>
          <a:xfrm>
            <a:off x="1219200" y="0"/>
            <a:ext cx="10972800" cy="1219201"/>
          </a:xfrm>
        </p:spPr>
        <p:txBody>
          <a:bodyPr>
            <a:normAutofit/>
          </a:bodyPr>
          <a:lstStyle/>
          <a:p>
            <a:r>
              <a:rPr lang="en-US" sz="4000" dirty="0"/>
              <a:t>Benefits of Conversation Based Adoptions HASS</a:t>
            </a:r>
          </a:p>
        </p:txBody>
      </p:sp>
      <p:sp>
        <p:nvSpPr>
          <p:cNvPr id="3" name="Content Placeholder 2">
            <a:extLst>
              <a:ext uri="{FF2B5EF4-FFF2-40B4-BE49-F238E27FC236}">
                <a16:creationId xmlns:a16="http://schemas.microsoft.com/office/drawing/2014/main" id="{26E0B2B2-E658-4ACD-DC3E-38D5A76498E9}"/>
              </a:ext>
            </a:extLst>
          </p:cNvPr>
          <p:cNvSpPr>
            <a:spLocks noGrp="1"/>
          </p:cNvSpPr>
          <p:nvPr>
            <p:ph idx="1"/>
          </p:nvPr>
        </p:nvSpPr>
        <p:spPr>
          <a:xfrm>
            <a:off x="609600" y="1219200"/>
            <a:ext cx="10972800" cy="5638799"/>
          </a:xfrm>
        </p:spPr>
        <p:txBody>
          <a:bodyPr>
            <a:normAutofit/>
          </a:bodyPr>
          <a:lstStyle/>
          <a:p>
            <a:pPr fontAlgn="base">
              <a:spcBef>
                <a:spcPts val="0"/>
              </a:spcBef>
              <a:buClr>
                <a:schemeClr val="tx1"/>
              </a:buClr>
            </a:pPr>
            <a:r>
              <a:rPr lang="en-US" sz="1400" b="1" i="0" u="none" strike="noStrike" dirty="0">
                <a:solidFill>
                  <a:schemeClr val="bg2"/>
                </a:solidFill>
                <a:effectLst/>
                <a:latin typeface="+mj-lt"/>
              </a:rPr>
              <a:t>Support of diversity, equity, and inclusion</a:t>
            </a:r>
          </a:p>
          <a:p>
            <a:pPr fontAlgn="base">
              <a:spcBef>
                <a:spcPts val="0"/>
              </a:spcBef>
              <a:buClr>
                <a:schemeClr val="tx1"/>
              </a:buClr>
            </a:pPr>
            <a:r>
              <a:rPr lang="en-US" sz="1400" b="1" i="0" u="none" strike="noStrike" dirty="0">
                <a:solidFill>
                  <a:schemeClr val="bg2"/>
                </a:solidFill>
                <a:effectLst/>
                <a:latin typeface="+mj-lt"/>
              </a:rPr>
              <a:t>Improved customer satisfaction</a:t>
            </a:r>
            <a:endParaRPr lang="en-US" sz="1400" b="0" i="0" u="none" strike="noStrike" dirty="0">
              <a:solidFill>
                <a:schemeClr val="bg2"/>
              </a:solidFill>
              <a:effectLst/>
              <a:latin typeface="+mj-lt"/>
            </a:endParaRPr>
          </a:p>
          <a:p>
            <a:pPr rtl="0" fontAlgn="base">
              <a:spcBef>
                <a:spcPts val="0"/>
              </a:spcBef>
              <a:spcAft>
                <a:spcPts val="0"/>
              </a:spcAft>
              <a:buClr>
                <a:schemeClr val="tx1"/>
              </a:buClr>
              <a:buFont typeface="Arial" panose="020B0604020202020204" pitchFamily="34" charset="0"/>
              <a:buChar char="•"/>
            </a:pPr>
            <a:r>
              <a:rPr lang="en-US" sz="1400" b="1" i="0" u="none" strike="noStrike" dirty="0">
                <a:solidFill>
                  <a:schemeClr val="bg2"/>
                </a:solidFill>
                <a:effectLst/>
                <a:latin typeface="+mj-lt"/>
              </a:rPr>
              <a:t>Saved money </a:t>
            </a:r>
            <a:r>
              <a:rPr lang="en-US" sz="1400" b="0" i="0" u="none" strike="noStrike" dirty="0">
                <a:solidFill>
                  <a:schemeClr val="tx1"/>
                </a:solidFill>
                <a:effectLst/>
                <a:latin typeface="+mj-lt"/>
              </a:rPr>
              <a:t>Conversation-based adoptions increase the number of animals adopted. </a:t>
            </a:r>
            <a:endParaRPr lang="en-US" sz="1400" b="1" i="0" u="none" strike="noStrike" dirty="0">
              <a:solidFill>
                <a:schemeClr val="tx1"/>
              </a:solidFill>
              <a:effectLst/>
              <a:latin typeface="+mj-lt"/>
            </a:endParaRPr>
          </a:p>
          <a:p>
            <a:pPr marL="742950" lvl="1" indent="-285750" rtl="0" fontAlgn="base">
              <a:spcBef>
                <a:spcPts val="0"/>
              </a:spcBef>
              <a:spcAft>
                <a:spcPts val="0"/>
              </a:spcAft>
              <a:buClr>
                <a:schemeClr val="tx1"/>
              </a:buClr>
              <a:buFont typeface="Arial" panose="020B0604020202020204" pitchFamily="34" charset="0"/>
              <a:buChar char="•"/>
            </a:pPr>
            <a:r>
              <a:rPr lang="en-US" sz="1400" b="0" i="0" u="none" strike="noStrike" dirty="0">
                <a:solidFill>
                  <a:schemeClr val="tx1"/>
                </a:solidFill>
                <a:effectLst/>
                <a:latin typeface="+mj-lt"/>
              </a:rPr>
              <a:t>Increased adoptions will decrease the length of stay and, subsequently, decrease the overall cost of care. This will allow for more money to be used on additional support services instead.</a:t>
            </a:r>
            <a:endParaRPr lang="en-US" sz="1400" b="1" i="0" u="none" strike="noStrike" dirty="0">
              <a:solidFill>
                <a:schemeClr val="tx1"/>
              </a:solidFill>
              <a:effectLst/>
              <a:latin typeface="+mj-lt"/>
            </a:endParaRPr>
          </a:p>
          <a:p>
            <a:pPr rtl="0" fontAlgn="base">
              <a:spcBef>
                <a:spcPts val="0"/>
              </a:spcBef>
              <a:spcAft>
                <a:spcPts val="0"/>
              </a:spcAft>
              <a:buClr>
                <a:schemeClr val="tx1"/>
              </a:buClr>
              <a:buFont typeface="Arial" panose="020B0604020202020204" pitchFamily="34" charset="0"/>
              <a:buChar char="•"/>
            </a:pPr>
            <a:r>
              <a:rPr lang="en-US" sz="1400" b="1" i="0" u="none" strike="noStrike" dirty="0">
                <a:solidFill>
                  <a:schemeClr val="bg2"/>
                </a:solidFill>
                <a:effectLst/>
                <a:latin typeface="+mj-lt"/>
              </a:rPr>
              <a:t>Increased impact of staff time </a:t>
            </a:r>
            <a:r>
              <a:rPr lang="en-US" sz="1400" b="0" i="0" u="none" strike="noStrike" dirty="0">
                <a:solidFill>
                  <a:schemeClr val="tx1"/>
                </a:solidFill>
                <a:effectLst/>
                <a:latin typeface="+mj-lt"/>
              </a:rPr>
              <a:t>The time spent enforcing adoption barriers can now be used to provide the support adopters need to transition pets into a new home successfully. </a:t>
            </a:r>
            <a:endParaRPr lang="en-US" sz="1400" b="1" i="0" u="none" strike="noStrike" dirty="0">
              <a:solidFill>
                <a:schemeClr val="tx1"/>
              </a:solidFill>
              <a:effectLst/>
              <a:latin typeface="+mj-lt"/>
            </a:endParaRPr>
          </a:p>
          <a:p>
            <a:pPr fontAlgn="base">
              <a:spcBef>
                <a:spcPts val="0"/>
              </a:spcBef>
              <a:buClr>
                <a:schemeClr val="tx1"/>
              </a:buClr>
            </a:pPr>
            <a:r>
              <a:rPr lang="en-US" sz="1400" b="1" i="0" u="none" strike="noStrike" dirty="0">
                <a:solidFill>
                  <a:schemeClr val="bg2"/>
                </a:solidFill>
                <a:effectLst/>
                <a:latin typeface="+mj-lt"/>
              </a:rPr>
              <a:t>More community engagement</a:t>
            </a:r>
          </a:p>
          <a:p>
            <a:pPr fontAlgn="base">
              <a:spcBef>
                <a:spcPts val="0"/>
              </a:spcBef>
              <a:buClr>
                <a:schemeClr val="tx1"/>
              </a:buClr>
            </a:pPr>
            <a:r>
              <a:rPr lang="en-US" sz="1400" b="1" i="0" u="none" strike="noStrike" dirty="0">
                <a:solidFill>
                  <a:schemeClr val="bg2"/>
                </a:solidFill>
                <a:effectLst/>
                <a:latin typeface="+mj-lt"/>
              </a:rPr>
              <a:t>Improved morale within shelter</a:t>
            </a:r>
          </a:p>
          <a:p>
            <a:pPr fontAlgn="base">
              <a:spcBef>
                <a:spcPts val="0"/>
              </a:spcBef>
              <a:buClr>
                <a:schemeClr val="tx1"/>
              </a:buClr>
            </a:pPr>
            <a:r>
              <a:rPr lang="en-US" sz="1400" b="1" i="0" u="none" strike="noStrike" dirty="0">
                <a:solidFill>
                  <a:schemeClr val="bg2"/>
                </a:solidFill>
                <a:effectLst/>
                <a:latin typeface="+mj-lt"/>
              </a:rPr>
              <a:t>Increased marketing and media engagement:</a:t>
            </a:r>
            <a:r>
              <a:rPr lang="en-US" sz="1400" b="1" i="0" u="none" strike="noStrike" dirty="0">
                <a:solidFill>
                  <a:schemeClr val="tx1"/>
                </a:solidFill>
                <a:effectLst/>
                <a:latin typeface="+mj-lt"/>
              </a:rPr>
              <a:t> </a:t>
            </a:r>
            <a:r>
              <a:rPr lang="en-US" sz="1400" b="0" i="0" u="none" strike="noStrike" dirty="0">
                <a:solidFill>
                  <a:schemeClr val="tx1"/>
                </a:solidFill>
                <a:effectLst/>
                <a:latin typeface="+mj-lt"/>
              </a:rPr>
              <a:t>The process of conversation-based adoptions will result in more adoptions overall, leading to more success stories and positive narratives to share. </a:t>
            </a:r>
            <a:endParaRPr lang="en-US" sz="1400" b="1" i="0" u="none" strike="noStrike" dirty="0">
              <a:solidFill>
                <a:schemeClr val="tx1"/>
              </a:solidFill>
              <a:effectLst/>
              <a:latin typeface="+mj-lt"/>
            </a:endParaRPr>
          </a:p>
          <a:p>
            <a:pPr rtl="0" fontAlgn="base">
              <a:spcBef>
                <a:spcPts val="0"/>
              </a:spcBef>
              <a:spcAft>
                <a:spcPts val="0"/>
              </a:spcAft>
              <a:buClr>
                <a:schemeClr val="tx1"/>
              </a:buClr>
              <a:buFont typeface="Arial" panose="020B0604020202020204" pitchFamily="34" charset="0"/>
              <a:buChar char="•"/>
            </a:pPr>
            <a:r>
              <a:rPr lang="en-US" sz="1400" b="1" i="0" u="none" strike="noStrike" dirty="0">
                <a:solidFill>
                  <a:schemeClr val="bg2"/>
                </a:solidFill>
                <a:effectLst/>
                <a:latin typeface="+mj-lt"/>
              </a:rPr>
              <a:t>Increased fundraising and grants: </a:t>
            </a:r>
            <a:r>
              <a:rPr lang="en-US" sz="1400" b="0" i="0" u="none" strike="noStrike" dirty="0">
                <a:solidFill>
                  <a:schemeClr val="tx1"/>
                </a:solidFill>
                <a:effectLst/>
                <a:latin typeface="+mj-lt"/>
              </a:rPr>
              <a:t>Positive public perception in the community generates more financial support. </a:t>
            </a:r>
            <a:endParaRPr lang="en-US" sz="1400" b="1" i="0" u="none" strike="noStrike" dirty="0">
              <a:solidFill>
                <a:schemeClr val="tx1"/>
              </a:solidFill>
              <a:effectLst/>
              <a:latin typeface="+mj-lt"/>
            </a:endParaRPr>
          </a:p>
          <a:p>
            <a:pPr marL="742950" lvl="1" indent="-285750" rtl="0" fontAlgn="base">
              <a:spcBef>
                <a:spcPts val="0"/>
              </a:spcBef>
              <a:spcAft>
                <a:spcPts val="0"/>
              </a:spcAft>
              <a:buClr>
                <a:schemeClr val="tx1"/>
              </a:buClr>
              <a:buFont typeface="Arial" panose="020B0604020202020204" pitchFamily="34" charset="0"/>
              <a:buChar char="•"/>
            </a:pPr>
            <a:r>
              <a:rPr lang="en-US" sz="1400" b="0" i="0" u="none" strike="noStrike" dirty="0">
                <a:solidFill>
                  <a:schemeClr val="tx1"/>
                </a:solidFill>
                <a:effectLst/>
                <a:latin typeface="+mj-lt"/>
              </a:rPr>
              <a:t>Following data-driven best practices qualifies organizations for more grant opportunities. </a:t>
            </a:r>
            <a:endParaRPr lang="en-US" sz="1400" b="1" i="0" u="none" strike="noStrike" dirty="0">
              <a:solidFill>
                <a:schemeClr val="tx1"/>
              </a:solidFill>
              <a:effectLst/>
              <a:latin typeface="+mj-lt"/>
            </a:endParaRPr>
          </a:p>
          <a:p>
            <a:pPr rtl="0" fontAlgn="base">
              <a:spcBef>
                <a:spcPts val="0"/>
              </a:spcBef>
              <a:spcAft>
                <a:spcPts val="0"/>
              </a:spcAft>
              <a:buClr>
                <a:schemeClr val="tx1"/>
              </a:buClr>
              <a:buFont typeface="Arial" panose="020B0604020202020204" pitchFamily="34" charset="0"/>
              <a:buChar char="•"/>
            </a:pPr>
            <a:r>
              <a:rPr lang="en-US" sz="1400" b="1" i="0" u="none" strike="noStrike" dirty="0">
                <a:solidFill>
                  <a:schemeClr val="bg2"/>
                </a:solidFill>
                <a:effectLst/>
                <a:latin typeface="+mj-lt"/>
              </a:rPr>
              <a:t>Keeping more people and animals together and reducing intake: </a:t>
            </a:r>
            <a:r>
              <a:rPr lang="en-US" sz="1400" b="0" i="0" u="none" strike="noStrike" dirty="0">
                <a:solidFill>
                  <a:schemeClr val="tx1"/>
                </a:solidFill>
                <a:effectLst/>
                <a:latin typeface="+mj-lt"/>
              </a:rPr>
              <a:t>Providing post-adoption support keeps families together and directly reduces unnecessary intake. </a:t>
            </a:r>
            <a:endParaRPr lang="en-US" sz="1400" b="1" i="0" u="none" strike="noStrike" dirty="0">
              <a:solidFill>
                <a:schemeClr val="tx1"/>
              </a:solidFill>
              <a:effectLst/>
              <a:latin typeface="+mj-lt"/>
            </a:endParaRPr>
          </a:p>
          <a:p>
            <a:pPr marL="742950" lvl="1" indent="-285750" rtl="0" fontAlgn="base">
              <a:spcBef>
                <a:spcPts val="0"/>
              </a:spcBef>
              <a:spcAft>
                <a:spcPts val="0"/>
              </a:spcAft>
              <a:buClr>
                <a:schemeClr val="tx1"/>
              </a:buClr>
              <a:buFont typeface="Arial" panose="020B0604020202020204" pitchFamily="34" charset="0"/>
              <a:buChar char="•"/>
            </a:pPr>
            <a:r>
              <a:rPr lang="en-US" sz="1400" b="0" i="0" u="none" strike="noStrike" dirty="0">
                <a:solidFill>
                  <a:schemeClr val="tx1"/>
                </a:solidFill>
                <a:effectLst/>
                <a:latin typeface="+mj-lt"/>
              </a:rPr>
              <a:t>Increased adopter satisfaction will create a stronger bond between shelter/rescue staff and adopters and build trust to continue seeking support when needed. </a:t>
            </a:r>
            <a:endParaRPr lang="en-US" sz="1400" b="1" i="0" u="none" strike="noStrike" dirty="0">
              <a:solidFill>
                <a:schemeClr val="tx1"/>
              </a:solidFill>
              <a:effectLst/>
              <a:latin typeface="+mj-lt"/>
            </a:endParaRPr>
          </a:p>
          <a:p>
            <a:pPr rtl="0" fontAlgn="base">
              <a:spcBef>
                <a:spcPts val="0"/>
              </a:spcBef>
              <a:spcAft>
                <a:spcPts val="0"/>
              </a:spcAft>
              <a:buClr>
                <a:schemeClr val="tx1"/>
              </a:buClr>
              <a:buFont typeface="Arial" panose="020B0604020202020204" pitchFamily="34" charset="0"/>
              <a:buChar char="•"/>
            </a:pPr>
            <a:r>
              <a:rPr lang="en-US" sz="1400" b="1" i="0" u="none" strike="noStrike" dirty="0">
                <a:solidFill>
                  <a:schemeClr val="bg2"/>
                </a:solidFill>
                <a:effectLst/>
                <a:latin typeface="+mj-lt"/>
              </a:rPr>
              <a:t>Increased live release rate</a:t>
            </a:r>
          </a:p>
          <a:p>
            <a:pPr rtl="0" fontAlgn="base">
              <a:spcBef>
                <a:spcPts val="0"/>
              </a:spcBef>
              <a:spcAft>
                <a:spcPts val="0"/>
              </a:spcAft>
              <a:buClr>
                <a:schemeClr val="tx1"/>
              </a:buClr>
              <a:buFont typeface="Arial" panose="020B0604020202020204" pitchFamily="34" charset="0"/>
              <a:buChar char="•"/>
            </a:pPr>
            <a:r>
              <a:rPr lang="en-US" sz="1400" b="1" i="0" u="none" strike="noStrike" dirty="0">
                <a:solidFill>
                  <a:schemeClr val="bg2"/>
                </a:solidFill>
                <a:effectLst/>
                <a:latin typeface="+mj-lt"/>
              </a:rPr>
              <a:t>Improved humane care in shelter:</a:t>
            </a:r>
            <a:r>
              <a:rPr lang="en-US" sz="1400" b="1" i="0" u="none" strike="noStrike" dirty="0">
                <a:solidFill>
                  <a:schemeClr val="tx1"/>
                </a:solidFill>
                <a:effectLst/>
                <a:latin typeface="+mj-lt"/>
              </a:rPr>
              <a:t> </a:t>
            </a:r>
            <a:r>
              <a:rPr lang="en-US" sz="1400" b="0" i="0" u="none" strike="noStrike" dirty="0">
                <a:solidFill>
                  <a:schemeClr val="tx1"/>
                </a:solidFill>
                <a:effectLst/>
                <a:latin typeface="+mj-lt"/>
              </a:rPr>
              <a:t>Through open-adoption policies, organizations reallocate staff time from unnecessary practices and instead toward improved care of the animals in the shelter by providing enrichment that may not have been feasible previously.</a:t>
            </a:r>
            <a:endParaRPr lang="en-US" sz="1400" b="1" i="0" u="none" strike="noStrike" dirty="0">
              <a:solidFill>
                <a:schemeClr val="tx1"/>
              </a:solidFill>
              <a:effectLst/>
              <a:latin typeface="+mj-lt"/>
            </a:endParaRPr>
          </a:p>
          <a:p>
            <a:pPr marL="742950" lvl="1" indent="-285750" rtl="0" fontAlgn="base">
              <a:spcBef>
                <a:spcPts val="0"/>
              </a:spcBef>
              <a:spcAft>
                <a:spcPts val="0"/>
              </a:spcAft>
              <a:buClr>
                <a:schemeClr val="tx1"/>
              </a:buClr>
              <a:buFont typeface="Arial" panose="020B0604020202020204" pitchFamily="34" charset="0"/>
              <a:buChar char="•"/>
            </a:pPr>
            <a:r>
              <a:rPr lang="en-US" sz="1400" b="0" i="0" u="none" strike="noStrike" dirty="0">
                <a:solidFill>
                  <a:schemeClr val="tx1"/>
                </a:solidFill>
                <a:effectLst/>
                <a:latin typeface="+mj-lt"/>
              </a:rPr>
              <a:t>Additionally, more staff time means more time to provide individualized, quality care for each animal, therefore getting to know each animal’s personality traits and providing more perspective to potential adopters. </a:t>
            </a:r>
            <a:endParaRPr lang="en-US" sz="1400" b="1" i="0" u="none" strike="noStrike" dirty="0">
              <a:solidFill>
                <a:schemeClr val="tx1"/>
              </a:solidFill>
              <a:effectLst/>
              <a:latin typeface="+mj-lt"/>
            </a:endParaRPr>
          </a:p>
          <a:p>
            <a:pPr rtl="0" fontAlgn="base">
              <a:spcBef>
                <a:spcPts val="0"/>
              </a:spcBef>
              <a:spcAft>
                <a:spcPts val="0"/>
              </a:spcAft>
              <a:buClr>
                <a:schemeClr val="tx1"/>
              </a:buClr>
              <a:buFont typeface="Arial" panose="020B0604020202020204" pitchFamily="34" charset="0"/>
              <a:buChar char="•"/>
            </a:pPr>
            <a:r>
              <a:rPr lang="en-US" sz="1400" b="1" i="0" u="none" strike="noStrike" dirty="0">
                <a:solidFill>
                  <a:schemeClr val="bg2"/>
                </a:solidFill>
                <a:effectLst/>
                <a:latin typeface="+mj-lt"/>
              </a:rPr>
              <a:t>Promotion of responsible pet ownership and increased public safety</a:t>
            </a:r>
          </a:p>
          <a:p>
            <a:pPr rtl="0" fontAlgn="base">
              <a:spcBef>
                <a:spcPts val="0"/>
              </a:spcBef>
              <a:spcAft>
                <a:spcPts val="0"/>
              </a:spcAft>
              <a:buClr>
                <a:schemeClr val="tx1"/>
              </a:buClr>
              <a:buFont typeface="Arial" panose="020B0604020202020204" pitchFamily="34" charset="0"/>
              <a:buChar char="•"/>
            </a:pPr>
            <a:r>
              <a:rPr lang="en-US" sz="1400" b="1" i="0" u="none" strike="noStrike" dirty="0">
                <a:solidFill>
                  <a:schemeClr val="bg2"/>
                </a:solidFill>
                <a:effectLst/>
                <a:latin typeface="+mj-lt"/>
              </a:rPr>
              <a:t>Enhanced reputation of pet adoption in general:</a:t>
            </a:r>
            <a:r>
              <a:rPr lang="en-US" sz="1400" b="1" i="0" u="none" strike="noStrike" dirty="0">
                <a:solidFill>
                  <a:schemeClr val="tx1"/>
                </a:solidFill>
                <a:effectLst/>
                <a:latin typeface="+mj-lt"/>
              </a:rPr>
              <a:t> </a:t>
            </a:r>
            <a:r>
              <a:rPr lang="en-US" sz="1400" b="0" i="0" u="none" strike="noStrike" dirty="0">
                <a:solidFill>
                  <a:schemeClr val="tx1"/>
                </a:solidFill>
                <a:effectLst/>
                <a:latin typeface="+mj-lt"/>
              </a:rPr>
              <a:t>Positive interactions with the community create great word-of-mouth! </a:t>
            </a:r>
            <a:endParaRPr lang="en-US" sz="1400" b="1" i="0" u="none" strike="noStrike" dirty="0">
              <a:solidFill>
                <a:schemeClr val="tx1"/>
              </a:solidFill>
              <a:effectLst/>
              <a:latin typeface="+mj-lt"/>
            </a:endParaRPr>
          </a:p>
          <a:p>
            <a:pPr marL="742950" lvl="1" indent="-285750" rtl="0" fontAlgn="base">
              <a:spcBef>
                <a:spcPts val="0"/>
              </a:spcBef>
              <a:spcAft>
                <a:spcPts val="0"/>
              </a:spcAft>
              <a:buClr>
                <a:schemeClr val="tx1"/>
              </a:buClr>
              <a:buFont typeface="Arial" panose="020B0604020202020204" pitchFamily="34" charset="0"/>
              <a:buChar char="•"/>
            </a:pPr>
            <a:r>
              <a:rPr lang="en-US" sz="1400" b="0" i="0" u="none" strike="noStrike" dirty="0">
                <a:solidFill>
                  <a:schemeClr val="tx1"/>
                </a:solidFill>
                <a:effectLst/>
                <a:latin typeface="+mj-lt"/>
              </a:rPr>
              <a:t>A positive community reputation will continue to build your organization's reputation as a place of quality character and support.</a:t>
            </a:r>
            <a:endParaRPr lang="en-US" sz="1400" b="1" i="0" u="none" strike="noStrike" dirty="0">
              <a:solidFill>
                <a:schemeClr val="tx1"/>
              </a:solidFill>
              <a:effectLst/>
              <a:latin typeface="+mj-lt"/>
            </a:endParaRPr>
          </a:p>
          <a:p>
            <a:endParaRPr lang="en-US" dirty="0"/>
          </a:p>
        </p:txBody>
      </p:sp>
      <p:sp>
        <p:nvSpPr>
          <p:cNvPr id="4" name="Slide Number Placeholder 3">
            <a:extLst>
              <a:ext uri="{FF2B5EF4-FFF2-40B4-BE49-F238E27FC236}">
                <a16:creationId xmlns:a16="http://schemas.microsoft.com/office/drawing/2014/main" id="{63077271-DC25-4D6C-CC72-81291915F775}"/>
              </a:ext>
            </a:extLst>
          </p:cNvPr>
          <p:cNvSpPr>
            <a:spLocks noGrp="1"/>
          </p:cNvSpPr>
          <p:nvPr>
            <p:ph type="sldNum" sz="quarter" idx="12"/>
          </p:nvPr>
        </p:nvSpPr>
        <p:spPr>
          <a:xfrm>
            <a:off x="8737600" y="6322798"/>
            <a:ext cx="2844800" cy="365125"/>
          </a:xfrm>
        </p:spPr>
        <p:txBody>
          <a:bodyPr/>
          <a:lstStyle/>
          <a:p>
            <a:fld id="{7687DF89-D5FD-214B-B58F-933980B2368A}" type="slidenum">
              <a:rPr lang="en-US" smtClean="0"/>
              <a:pPr/>
              <a:t>16</a:t>
            </a:fld>
            <a:endParaRPr lang="en-US" dirty="0"/>
          </a:p>
        </p:txBody>
      </p:sp>
    </p:spTree>
    <p:extLst>
      <p:ext uri="{BB962C8B-B14F-4D97-AF65-F5344CB8AC3E}">
        <p14:creationId xmlns:p14="http://schemas.microsoft.com/office/powerpoint/2010/main" val="774568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C6C4D-DCAC-C254-7208-1FD8A863EB9A}"/>
              </a:ext>
            </a:extLst>
          </p:cNvPr>
          <p:cNvSpPr>
            <a:spLocks noGrp="1"/>
          </p:cNvSpPr>
          <p:nvPr>
            <p:ph type="title"/>
          </p:nvPr>
        </p:nvSpPr>
        <p:spPr>
          <a:xfrm>
            <a:off x="838200" y="723578"/>
            <a:ext cx="4595071" cy="1645501"/>
          </a:xfrm>
        </p:spPr>
        <p:txBody>
          <a:bodyPr>
            <a:normAutofit/>
          </a:bodyPr>
          <a:lstStyle/>
          <a:p>
            <a:r>
              <a:rPr lang="en-US" sz="4400" dirty="0">
                <a:solidFill>
                  <a:schemeClr val="accent1"/>
                </a:solidFill>
              </a:rPr>
              <a:t>Best Friends Adoption Playbook</a:t>
            </a:r>
          </a:p>
        </p:txBody>
      </p:sp>
      <p:sp>
        <p:nvSpPr>
          <p:cNvPr id="3" name="Content Placeholder 2">
            <a:extLst>
              <a:ext uri="{FF2B5EF4-FFF2-40B4-BE49-F238E27FC236}">
                <a16:creationId xmlns:a16="http://schemas.microsoft.com/office/drawing/2014/main" id="{AB364F0E-36C9-B809-A02D-D05ECC0BB6FE}"/>
              </a:ext>
            </a:extLst>
          </p:cNvPr>
          <p:cNvSpPr>
            <a:spLocks noGrp="1"/>
          </p:cNvSpPr>
          <p:nvPr>
            <p:ph idx="1"/>
          </p:nvPr>
        </p:nvSpPr>
        <p:spPr>
          <a:xfrm>
            <a:off x="838200" y="2548467"/>
            <a:ext cx="4595071" cy="3628495"/>
          </a:xfrm>
        </p:spPr>
        <p:txBody>
          <a:bodyPr>
            <a:normAutofit/>
          </a:bodyPr>
          <a:lstStyle/>
          <a:p>
            <a:r>
              <a:rPr lang="en-US" sz="2000" dirty="0">
                <a:solidFill>
                  <a:schemeClr val="accent1"/>
                </a:solidFill>
              </a:rPr>
              <a:t>Focus on Customer Service </a:t>
            </a:r>
          </a:p>
          <a:p>
            <a:pPr lvl="1"/>
            <a:r>
              <a:rPr lang="en-US" sz="2000" dirty="0">
                <a:solidFill>
                  <a:schemeClr val="accent1"/>
                </a:solidFill>
              </a:rPr>
              <a:t>Tenets of G.U.T.S.</a:t>
            </a:r>
          </a:p>
        </p:txBody>
      </p:sp>
      <p:sp>
        <p:nvSpPr>
          <p:cNvPr id="36" name="Rectangle 16">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3007289"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18">
            <a:extLst>
              <a:ext uri="{FF2B5EF4-FFF2-40B4-BE49-F238E27FC236}">
                <a16:creationId xmlns:a16="http://schemas.microsoft.com/office/drawing/2014/main" id="{1CAB92A9-A23E-4C58-BF68-EDCB6F12A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4616" y="3474720"/>
            <a:ext cx="3007289"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20">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F752F5D-ADCD-7A30-C7A9-9C1938687CDD}"/>
              </a:ext>
            </a:extLst>
          </p:cNvPr>
          <p:cNvSpPr>
            <a:spLocks noGrp="1"/>
          </p:cNvSpPr>
          <p:nvPr>
            <p:ph type="sldNum" sz="quarter" idx="12"/>
          </p:nvPr>
        </p:nvSpPr>
        <p:spPr>
          <a:xfrm>
            <a:off x="10572750" y="6355080"/>
            <a:ext cx="1306147" cy="365125"/>
          </a:xfrm>
        </p:spPr>
        <p:txBody>
          <a:bodyPr>
            <a:normAutofit/>
          </a:bodyPr>
          <a:lstStyle/>
          <a:p>
            <a:pPr>
              <a:spcAft>
                <a:spcPts val="600"/>
              </a:spcAft>
            </a:pPr>
            <a:fld id="{7687DF89-D5FD-214B-B58F-933980B2368A}" type="slidenum">
              <a:rPr lang="en-US" sz="1200">
                <a:solidFill>
                  <a:prstClr val="black">
                    <a:alpha val="80000"/>
                  </a:prstClr>
                </a:solidFill>
              </a:rPr>
              <a:pPr>
                <a:spcAft>
                  <a:spcPts val="600"/>
                </a:spcAft>
              </a:pPr>
              <a:t>17</a:t>
            </a:fld>
            <a:endParaRPr lang="en-US" sz="1200">
              <a:solidFill>
                <a:prstClr val="black">
                  <a:alpha val="80000"/>
                </a:prstClr>
              </a:solidFill>
            </a:endParaRPr>
          </a:p>
        </p:txBody>
      </p:sp>
      <p:sp>
        <p:nvSpPr>
          <p:cNvPr id="39" name="Rectangle 22">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24">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4195CED-D4FC-D823-954C-5BE28DFB8836}"/>
              </a:ext>
            </a:extLst>
          </p:cNvPr>
          <p:cNvPicPr>
            <a:picLocks noChangeAspect="1"/>
          </p:cNvPicPr>
          <p:nvPr/>
        </p:nvPicPr>
        <p:blipFill>
          <a:blip r:embed="rId3"/>
          <a:stretch>
            <a:fillRect/>
          </a:stretch>
        </p:blipFill>
        <p:spPr>
          <a:xfrm>
            <a:off x="6412476" y="623288"/>
            <a:ext cx="2364317" cy="2330051"/>
          </a:xfrm>
          <a:prstGeom prst="rect">
            <a:avLst/>
          </a:prstGeom>
        </p:spPr>
      </p:pic>
      <p:pic>
        <p:nvPicPr>
          <p:cNvPr id="12" name="Picture 11">
            <a:extLst>
              <a:ext uri="{FF2B5EF4-FFF2-40B4-BE49-F238E27FC236}">
                <a16:creationId xmlns:a16="http://schemas.microsoft.com/office/drawing/2014/main" id="{7CADCBEF-24D6-E394-6FB2-056ECE51060A}"/>
              </a:ext>
            </a:extLst>
          </p:cNvPr>
          <p:cNvPicPr>
            <a:picLocks noChangeAspect="1"/>
          </p:cNvPicPr>
          <p:nvPr/>
        </p:nvPicPr>
        <p:blipFill>
          <a:blip r:embed="rId4"/>
          <a:stretch>
            <a:fillRect/>
          </a:stretch>
        </p:blipFill>
        <p:spPr>
          <a:xfrm>
            <a:off x="9500386" y="3756589"/>
            <a:ext cx="2364317" cy="2316622"/>
          </a:xfrm>
          <a:prstGeom prst="rect">
            <a:avLst/>
          </a:prstGeom>
        </p:spPr>
      </p:pic>
      <p:pic>
        <p:nvPicPr>
          <p:cNvPr id="10" name="Picture 9">
            <a:extLst>
              <a:ext uri="{FF2B5EF4-FFF2-40B4-BE49-F238E27FC236}">
                <a16:creationId xmlns:a16="http://schemas.microsoft.com/office/drawing/2014/main" id="{2C801459-4872-1B08-3D83-D2D00FED1E9B}"/>
              </a:ext>
            </a:extLst>
          </p:cNvPr>
          <p:cNvPicPr>
            <a:picLocks noChangeAspect="1"/>
          </p:cNvPicPr>
          <p:nvPr/>
        </p:nvPicPr>
        <p:blipFill>
          <a:blip r:embed="rId5"/>
          <a:stretch>
            <a:fillRect/>
          </a:stretch>
        </p:blipFill>
        <p:spPr>
          <a:xfrm>
            <a:off x="6412476" y="4014513"/>
            <a:ext cx="2364317" cy="2303693"/>
          </a:xfrm>
          <a:prstGeom prst="rect">
            <a:avLst/>
          </a:prstGeom>
        </p:spPr>
      </p:pic>
      <p:pic>
        <p:nvPicPr>
          <p:cNvPr id="8" name="Picture 7">
            <a:extLst>
              <a:ext uri="{FF2B5EF4-FFF2-40B4-BE49-F238E27FC236}">
                <a16:creationId xmlns:a16="http://schemas.microsoft.com/office/drawing/2014/main" id="{B59272C0-BE8A-73C2-3461-76AFDF202D37}"/>
              </a:ext>
            </a:extLst>
          </p:cNvPr>
          <p:cNvPicPr>
            <a:picLocks noChangeAspect="1"/>
          </p:cNvPicPr>
          <p:nvPr/>
        </p:nvPicPr>
        <p:blipFill>
          <a:blip r:embed="rId6"/>
          <a:stretch>
            <a:fillRect/>
          </a:stretch>
        </p:blipFill>
        <p:spPr>
          <a:xfrm>
            <a:off x="9500387" y="608330"/>
            <a:ext cx="2364317" cy="2357384"/>
          </a:xfrm>
          <a:prstGeom prst="rect">
            <a:avLst/>
          </a:prstGeom>
        </p:spPr>
      </p:pic>
    </p:spTree>
    <p:extLst>
      <p:ext uri="{BB962C8B-B14F-4D97-AF65-F5344CB8AC3E}">
        <p14:creationId xmlns:p14="http://schemas.microsoft.com/office/powerpoint/2010/main" val="1769529616"/>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6ABF-2E54-819C-BEF7-DA442198EF4E}"/>
              </a:ext>
            </a:extLst>
          </p:cNvPr>
          <p:cNvSpPr>
            <a:spLocks noGrp="1"/>
          </p:cNvSpPr>
          <p:nvPr>
            <p:ph type="title"/>
          </p:nvPr>
        </p:nvSpPr>
        <p:spPr/>
        <p:txBody>
          <a:bodyPr/>
          <a:lstStyle/>
          <a:p>
            <a:r>
              <a:rPr lang="en-US" dirty="0"/>
              <a:t>HASS Barrier Busting Basics</a:t>
            </a:r>
          </a:p>
        </p:txBody>
      </p:sp>
      <p:pic>
        <p:nvPicPr>
          <p:cNvPr id="6" name="Content Placeholder 5">
            <a:extLst>
              <a:ext uri="{FF2B5EF4-FFF2-40B4-BE49-F238E27FC236}">
                <a16:creationId xmlns:a16="http://schemas.microsoft.com/office/drawing/2014/main" id="{BAB62CBA-7427-F738-8EF3-91A7B4E2573F}"/>
              </a:ext>
            </a:extLst>
          </p:cNvPr>
          <p:cNvPicPr>
            <a:picLocks noGrp="1" noChangeAspect="1"/>
          </p:cNvPicPr>
          <p:nvPr>
            <p:ph idx="1"/>
          </p:nvPr>
        </p:nvPicPr>
        <p:blipFill>
          <a:blip r:embed="rId2"/>
          <a:stretch>
            <a:fillRect/>
          </a:stretch>
        </p:blipFill>
        <p:spPr>
          <a:xfrm>
            <a:off x="10803" y="1504950"/>
            <a:ext cx="12181197" cy="4489435"/>
          </a:xfrm>
        </p:spPr>
      </p:pic>
      <p:sp>
        <p:nvSpPr>
          <p:cNvPr id="4" name="Slide Number Placeholder 3">
            <a:extLst>
              <a:ext uri="{FF2B5EF4-FFF2-40B4-BE49-F238E27FC236}">
                <a16:creationId xmlns:a16="http://schemas.microsoft.com/office/drawing/2014/main" id="{E93BC251-477E-7459-F538-3F08D8A4AF6A}"/>
              </a:ext>
            </a:extLst>
          </p:cNvPr>
          <p:cNvSpPr>
            <a:spLocks noGrp="1"/>
          </p:cNvSpPr>
          <p:nvPr>
            <p:ph type="sldNum" sz="quarter" idx="12"/>
          </p:nvPr>
        </p:nvSpPr>
        <p:spPr/>
        <p:txBody>
          <a:bodyPr/>
          <a:lstStyle/>
          <a:p>
            <a:fld id="{7687DF89-D5FD-214B-B58F-933980B2368A}" type="slidenum">
              <a:rPr lang="en-US" smtClean="0"/>
              <a:pPr/>
              <a:t>18</a:t>
            </a:fld>
            <a:endParaRPr lang="en-US"/>
          </a:p>
        </p:txBody>
      </p:sp>
    </p:spTree>
    <p:extLst>
      <p:ext uri="{BB962C8B-B14F-4D97-AF65-F5344CB8AC3E}">
        <p14:creationId xmlns:p14="http://schemas.microsoft.com/office/powerpoint/2010/main" val="2394321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6ABF-2E54-819C-BEF7-DA442198EF4E}"/>
              </a:ext>
            </a:extLst>
          </p:cNvPr>
          <p:cNvSpPr>
            <a:spLocks noGrp="1"/>
          </p:cNvSpPr>
          <p:nvPr>
            <p:ph type="title"/>
          </p:nvPr>
        </p:nvSpPr>
        <p:spPr/>
        <p:txBody>
          <a:bodyPr/>
          <a:lstStyle/>
          <a:p>
            <a:r>
              <a:rPr lang="en-US" dirty="0"/>
              <a:t>HASS Barrier Busting Basics</a:t>
            </a:r>
          </a:p>
        </p:txBody>
      </p:sp>
      <p:sp>
        <p:nvSpPr>
          <p:cNvPr id="4" name="Slide Number Placeholder 3">
            <a:extLst>
              <a:ext uri="{FF2B5EF4-FFF2-40B4-BE49-F238E27FC236}">
                <a16:creationId xmlns:a16="http://schemas.microsoft.com/office/drawing/2014/main" id="{E93BC251-477E-7459-F538-3F08D8A4AF6A}"/>
              </a:ext>
            </a:extLst>
          </p:cNvPr>
          <p:cNvSpPr>
            <a:spLocks noGrp="1"/>
          </p:cNvSpPr>
          <p:nvPr>
            <p:ph type="sldNum" sz="quarter" idx="12"/>
          </p:nvPr>
        </p:nvSpPr>
        <p:spPr/>
        <p:txBody>
          <a:bodyPr/>
          <a:lstStyle/>
          <a:p>
            <a:fld id="{7687DF89-D5FD-214B-B58F-933980B2368A}" type="slidenum">
              <a:rPr lang="en-US" smtClean="0"/>
              <a:pPr/>
              <a:t>19</a:t>
            </a:fld>
            <a:endParaRPr lang="en-US"/>
          </a:p>
        </p:txBody>
      </p:sp>
      <p:pic>
        <p:nvPicPr>
          <p:cNvPr id="8" name="Content Placeholder 7">
            <a:extLst>
              <a:ext uri="{FF2B5EF4-FFF2-40B4-BE49-F238E27FC236}">
                <a16:creationId xmlns:a16="http://schemas.microsoft.com/office/drawing/2014/main" id="{F4D8A02E-B5C3-D3C6-9627-8CC858E36F1A}"/>
              </a:ext>
            </a:extLst>
          </p:cNvPr>
          <p:cNvPicPr>
            <a:picLocks noGrp="1" noChangeAspect="1"/>
          </p:cNvPicPr>
          <p:nvPr>
            <p:ph idx="1"/>
          </p:nvPr>
        </p:nvPicPr>
        <p:blipFill>
          <a:blip r:embed="rId2"/>
          <a:stretch>
            <a:fillRect/>
          </a:stretch>
        </p:blipFill>
        <p:spPr>
          <a:xfrm>
            <a:off x="49926" y="1666875"/>
            <a:ext cx="11938970" cy="4063750"/>
          </a:xfrm>
        </p:spPr>
      </p:pic>
    </p:spTree>
    <p:extLst>
      <p:ext uri="{BB962C8B-B14F-4D97-AF65-F5344CB8AC3E}">
        <p14:creationId xmlns:p14="http://schemas.microsoft.com/office/powerpoint/2010/main" val="2206258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7313B-445B-71BE-2ECE-60350CB44DFC}"/>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39356FCA-373D-62FA-36E7-C6092A6AB4E1}"/>
              </a:ext>
            </a:extLst>
          </p:cNvPr>
          <p:cNvSpPr>
            <a:spLocks noGrp="1"/>
          </p:cNvSpPr>
          <p:nvPr>
            <p:ph idx="1"/>
          </p:nvPr>
        </p:nvSpPr>
        <p:spPr/>
        <p:txBody>
          <a:bodyPr>
            <a:normAutofit fontScale="92500" lnSpcReduction="10000"/>
          </a:bodyPr>
          <a:lstStyle/>
          <a:p>
            <a:r>
              <a:rPr lang="en-US" sz="3200" dirty="0">
                <a:solidFill>
                  <a:schemeClr val="bg2">
                    <a:lumMod val="75000"/>
                  </a:schemeClr>
                </a:solidFill>
              </a:rPr>
              <a:t>HSUS Adopters Welcome Manual </a:t>
            </a:r>
          </a:p>
          <a:p>
            <a:r>
              <a:rPr lang="en-US" sz="3200" dirty="0">
                <a:solidFill>
                  <a:schemeClr val="bg2">
                    <a:lumMod val="75000"/>
                  </a:schemeClr>
                </a:solidFill>
              </a:rPr>
              <a:t>Best Friends Adoption Barrier Study &amp; Playbook </a:t>
            </a:r>
            <a:r>
              <a:rPr lang="en-US" sz="3200" dirty="0">
                <a:solidFill>
                  <a:schemeClr val="tx1"/>
                </a:solidFill>
              </a:rPr>
              <a:t>(network.bestfriends.org)</a:t>
            </a:r>
          </a:p>
          <a:p>
            <a:r>
              <a:rPr lang="en-US" sz="3200" dirty="0">
                <a:solidFill>
                  <a:schemeClr val="bg2">
                    <a:lumMod val="75000"/>
                  </a:schemeClr>
                </a:solidFill>
              </a:rPr>
              <a:t>Human Animal Support Services (HASS) Conversation Based Adoptions</a:t>
            </a:r>
          </a:p>
          <a:p>
            <a:r>
              <a:rPr lang="en-US" sz="3200" b="0" i="0" u="none" strike="noStrike" dirty="0">
                <a:solidFill>
                  <a:schemeClr val="bg2">
                    <a:lumMod val="75000"/>
                  </a:schemeClr>
                </a:solidFill>
                <a:effectLst/>
                <a:latin typeface="+mj-lt"/>
              </a:rPr>
              <a:t>Companions and Animals for Reform and Equity</a:t>
            </a:r>
            <a:r>
              <a:rPr lang="en-US" sz="3200" dirty="0">
                <a:solidFill>
                  <a:schemeClr val="bg2">
                    <a:lumMod val="75000"/>
                  </a:schemeClr>
                </a:solidFill>
                <a:latin typeface="+mj-lt"/>
              </a:rPr>
              <a:t>(CARE)</a:t>
            </a:r>
          </a:p>
          <a:p>
            <a:r>
              <a:rPr lang="en-US" sz="3200" dirty="0">
                <a:solidFill>
                  <a:schemeClr val="bg2">
                    <a:lumMod val="75000"/>
                  </a:schemeClr>
                </a:solidFill>
                <a:latin typeface="+mj-lt"/>
              </a:rPr>
              <a:t>ASPCA Adoption Counseling Webinar</a:t>
            </a:r>
          </a:p>
          <a:p>
            <a:r>
              <a:rPr lang="en-US" sz="3200" dirty="0">
                <a:solidFill>
                  <a:schemeClr val="bg2">
                    <a:lumMod val="75000"/>
                  </a:schemeClr>
                </a:solidFill>
                <a:latin typeface="+mj-lt"/>
              </a:rPr>
              <a:t>Maddie’s Fund Adoption Manual</a:t>
            </a:r>
          </a:p>
          <a:p>
            <a:r>
              <a:rPr lang="en-US" sz="3200" dirty="0">
                <a:solidFill>
                  <a:schemeClr val="bg2">
                    <a:lumMod val="75000"/>
                  </a:schemeClr>
                </a:solidFill>
                <a:latin typeface="+mj-lt"/>
              </a:rPr>
              <a:t>Million Cat Challenge</a:t>
            </a:r>
          </a:p>
          <a:p>
            <a:endParaRPr lang="en-US" sz="2000" dirty="0">
              <a:latin typeface="+mj-lt"/>
            </a:endParaRPr>
          </a:p>
          <a:p>
            <a:endParaRPr lang="en-US" sz="2000" dirty="0">
              <a:latin typeface="+mj-lt"/>
            </a:endParaRPr>
          </a:p>
        </p:txBody>
      </p:sp>
      <p:sp>
        <p:nvSpPr>
          <p:cNvPr id="4" name="Slide Number Placeholder 3">
            <a:extLst>
              <a:ext uri="{FF2B5EF4-FFF2-40B4-BE49-F238E27FC236}">
                <a16:creationId xmlns:a16="http://schemas.microsoft.com/office/drawing/2014/main" id="{729F25D5-8022-987F-0C36-5D54830055A0}"/>
              </a:ext>
            </a:extLst>
          </p:cNvPr>
          <p:cNvSpPr>
            <a:spLocks noGrp="1"/>
          </p:cNvSpPr>
          <p:nvPr>
            <p:ph type="sldNum" sz="quarter" idx="12"/>
          </p:nvPr>
        </p:nvSpPr>
        <p:spPr/>
        <p:txBody>
          <a:bodyPr/>
          <a:lstStyle/>
          <a:p>
            <a:fld id="{7687DF89-D5FD-214B-B58F-933980B2368A}" type="slidenum">
              <a:rPr lang="en-US" smtClean="0"/>
              <a:pPr/>
              <a:t>2</a:t>
            </a:fld>
            <a:endParaRPr lang="en-US"/>
          </a:p>
        </p:txBody>
      </p:sp>
    </p:spTree>
    <p:extLst>
      <p:ext uri="{BB962C8B-B14F-4D97-AF65-F5344CB8AC3E}">
        <p14:creationId xmlns:p14="http://schemas.microsoft.com/office/powerpoint/2010/main" val="3886272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6ABF-2E54-819C-BEF7-DA442198EF4E}"/>
              </a:ext>
            </a:extLst>
          </p:cNvPr>
          <p:cNvSpPr>
            <a:spLocks noGrp="1"/>
          </p:cNvSpPr>
          <p:nvPr>
            <p:ph type="title"/>
          </p:nvPr>
        </p:nvSpPr>
        <p:spPr/>
        <p:txBody>
          <a:bodyPr/>
          <a:lstStyle/>
          <a:p>
            <a:r>
              <a:rPr lang="en-US" dirty="0"/>
              <a:t>HASS Barrier Busting Basics</a:t>
            </a:r>
          </a:p>
        </p:txBody>
      </p:sp>
      <p:sp>
        <p:nvSpPr>
          <p:cNvPr id="4" name="Slide Number Placeholder 3">
            <a:extLst>
              <a:ext uri="{FF2B5EF4-FFF2-40B4-BE49-F238E27FC236}">
                <a16:creationId xmlns:a16="http://schemas.microsoft.com/office/drawing/2014/main" id="{E93BC251-477E-7459-F538-3F08D8A4AF6A}"/>
              </a:ext>
            </a:extLst>
          </p:cNvPr>
          <p:cNvSpPr>
            <a:spLocks noGrp="1"/>
          </p:cNvSpPr>
          <p:nvPr>
            <p:ph type="sldNum" sz="quarter" idx="12"/>
          </p:nvPr>
        </p:nvSpPr>
        <p:spPr/>
        <p:txBody>
          <a:bodyPr/>
          <a:lstStyle/>
          <a:p>
            <a:fld id="{7687DF89-D5FD-214B-B58F-933980B2368A}" type="slidenum">
              <a:rPr lang="en-US" smtClean="0"/>
              <a:pPr/>
              <a:t>20</a:t>
            </a:fld>
            <a:endParaRPr lang="en-US"/>
          </a:p>
        </p:txBody>
      </p:sp>
      <p:pic>
        <p:nvPicPr>
          <p:cNvPr id="7" name="Content Placeholder 6">
            <a:extLst>
              <a:ext uri="{FF2B5EF4-FFF2-40B4-BE49-F238E27FC236}">
                <a16:creationId xmlns:a16="http://schemas.microsoft.com/office/drawing/2014/main" id="{0C0CD642-D2E3-F4CC-1764-642D13137874}"/>
              </a:ext>
            </a:extLst>
          </p:cNvPr>
          <p:cNvPicPr>
            <a:picLocks noGrp="1" noChangeAspect="1"/>
          </p:cNvPicPr>
          <p:nvPr>
            <p:ph idx="1"/>
          </p:nvPr>
        </p:nvPicPr>
        <p:blipFill>
          <a:blip r:embed="rId2"/>
          <a:stretch>
            <a:fillRect/>
          </a:stretch>
        </p:blipFill>
        <p:spPr>
          <a:xfrm>
            <a:off x="0" y="1659375"/>
            <a:ext cx="12192000" cy="4006921"/>
          </a:xfrm>
        </p:spPr>
      </p:pic>
    </p:spTree>
    <p:extLst>
      <p:ext uri="{BB962C8B-B14F-4D97-AF65-F5344CB8AC3E}">
        <p14:creationId xmlns:p14="http://schemas.microsoft.com/office/powerpoint/2010/main" val="814276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6ABF-2E54-819C-BEF7-DA442198EF4E}"/>
              </a:ext>
            </a:extLst>
          </p:cNvPr>
          <p:cNvSpPr>
            <a:spLocks noGrp="1"/>
          </p:cNvSpPr>
          <p:nvPr>
            <p:ph type="title"/>
          </p:nvPr>
        </p:nvSpPr>
        <p:spPr/>
        <p:txBody>
          <a:bodyPr/>
          <a:lstStyle/>
          <a:p>
            <a:r>
              <a:rPr lang="en-US" dirty="0"/>
              <a:t>HASS Barrier Busting Basics</a:t>
            </a:r>
          </a:p>
        </p:txBody>
      </p:sp>
      <p:sp>
        <p:nvSpPr>
          <p:cNvPr id="4" name="Slide Number Placeholder 3">
            <a:extLst>
              <a:ext uri="{FF2B5EF4-FFF2-40B4-BE49-F238E27FC236}">
                <a16:creationId xmlns:a16="http://schemas.microsoft.com/office/drawing/2014/main" id="{E93BC251-477E-7459-F538-3F08D8A4AF6A}"/>
              </a:ext>
            </a:extLst>
          </p:cNvPr>
          <p:cNvSpPr>
            <a:spLocks noGrp="1"/>
          </p:cNvSpPr>
          <p:nvPr>
            <p:ph type="sldNum" sz="quarter" idx="12"/>
          </p:nvPr>
        </p:nvSpPr>
        <p:spPr/>
        <p:txBody>
          <a:bodyPr/>
          <a:lstStyle/>
          <a:p>
            <a:fld id="{7687DF89-D5FD-214B-B58F-933980B2368A}" type="slidenum">
              <a:rPr lang="en-US" smtClean="0"/>
              <a:pPr/>
              <a:t>21</a:t>
            </a:fld>
            <a:endParaRPr lang="en-US"/>
          </a:p>
        </p:txBody>
      </p:sp>
      <p:pic>
        <p:nvPicPr>
          <p:cNvPr id="8" name="Content Placeholder 7">
            <a:extLst>
              <a:ext uri="{FF2B5EF4-FFF2-40B4-BE49-F238E27FC236}">
                <a16:creationId xmlns:a16="http://schemas.microsoft.com/office/drawing/2014/main" id="{F569601C-8111-2706-AE91-7152994BC650}"/>
              </a:ext>
            </a:extLst>
          </p:cNvPr>
          <p:cNvPicPr>
            <a:picLocks noGrp="1" noChangeAspect="1"/>
          </p:cNvPicPr>
          <p:nvPr>
            <p:ph idx="1"/>
          </p:nvPr>
        </p:nvPicPr>
        <p:blipFill>
          <a:blip r:embed="rId2"/>
          <a:stretch>
            <a:fillRect/>
          </a:stretch>
        </p:blipFill>
        <p:spPr>
          <a:xfrm>
            <a:off x="0" y="1741138"/>
            <a:ext cx="12035804" cy="4797778"/>
          </a:xfrm>
        </p:spPr>
      </p:pic>
    </p:spTree>
    <p:extLst>
      <p:ext uri="{BB962C8B-B14F-4D97-AF65-F5344CB8AC3E}">
        <p14:creationId xmlns:p14="http://schemas.microsoft.com/office/powerpoint/2010/main" val="861642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77E094C-34E2-9D1E-635B-E5B50C4B8B45}"/>
              </a:ext>
            </a:extLst>
          </p:cNvPr>
          <p:cNvSpPr/>
          <p:nvPr/>
        </p:nvSpPr>
        <p:spPr>
          <a:xfrm>
            <a:off x="600939" y="-1"/>
            <a:ext cx="4812928"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5">
            <a:extLst>
              <a:ext uri="{FF2B5EF4-FFF2-40B4-BE49-F238E27FC236}">
                <a16:creationId xmlns:a16="http://schemas.microsoft.com/office/drawing/2014/main" id="{813750BF-51FF-1D54-2585-519CF33875A0}"/>
              </a:ext>
            </a:extLst>
          </p:cNvPr>
          <p:cNvPicPr>
            <a:picLocks noChangeAspect="1"/>
          </p:cNvPicPr>
          <p:nvPr/>
        </p:nvPicPr>
        <p:blipFill rotWithShape="1">
          <a:blip r:embed="rId3"/>
          <a:srcRect l="4951"/>
          <a:stretch/>
        </p:blipFill>
        <p:spPr>
          <a:xfrm>
            <a:off x="5410573" y="-2"/>
            <a:ext cx="11588329" cy="6857999"/>
          </a:xfrm>
          <a:prstGeom prst="rect">
            <a:avLst/>
          </a:prstGeom>
        </p:spPr>
      </p:pic>
      <p:sp>
        <p:nvSpPr>
          <p:cNvPr id="21" name="Rectangle 20">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7DCA55-B05F-2E91-7A42-21649268925F}"/>
              </a:ext>
            </a:extLst>
          </p:cNvPr>
          <p:cNvSpPr>
            <a:spLocks noGrp="1"/>
          </p:cNvSpPr>
          <p:nvPr>
            <p:ph type="title"/>
          </p:nvPr>
        </p:nvSpPr>
        <p:spPr>
          <a:xfrm>
            <a:off x="180433" y="-210328"/>
            <a:ext cx="3874686" cy="2147520"/>
          </a:xfrm>
        </p:spPr>
        <p:txBody>
          <a:bodyPr vert="horz" lIns="91440" tIns="45720" rIns="91440" bIns="45720" rtlCol="0">
            <a:normAutofit/>
          </a:bodyPr>
          <a:lstStyle/>
          <a:p>
            <a:pPr defTabSz="914400"/>
            <a:r>
              <a:rPr lang="en-US" dirty="0"/>
              <a:t>C.A.R.E.</a:t>
            </a:r>
          </a:p>
        </p:txBody>
      </p:sp>
      <p:sp>
        <p:nvSpPr>
          <p:cNvPr id="23" name="Rectangle 2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26"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4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759F3FD-92C8-4969-67F5-B817D12971BD}"/>
              </a:ext>
            </a:extLst>
          </p:cNvPr>
          <p:cNvSpPr>
            <a:spLocks noGrp="1"/>
          </p:cNvSpPr>
          <p:nvPr>
            <p:ph type="sldNum" sz="quarter" idx="12"/>
          </p:nvPr>
        </p:nvSpPr>
        <p:spPr>
          <a:xfrm>
            <a:off x="73152" y="3379979"/>
            <a:ext cx="457200" cy="365125"/>
          </a:xfrm>
          <a:prstGeom prst="ellipse">
            <a:avLst/>
          </a:prstGeom>
        </p:spPr>
        <p:txBody>
          <a:bodyPr vert="horz" lIns="91440" tIns="45720" rIns="91440" bIns="45720" rtlCol="0">
            <a:normAutofit fontScale="85000" lnSpcReduction="10000"/>
          </a:bodyPr>
          <a:lstStyle/>
          <a:p>
            <a:pPr algn="ctr">
              <a:lnSpc>
                <a:spcPct val="90000"/>
              </a:lnSpc>
              <a:spcAft>
                <a:spcPts val="600"/>
              </a:spcAft>
              <a:defRPr/>
            </a:pPr>
            <a:fld id="{7687DF89-D5FD-214B-B58F-933980B2368A}" type="slidenum">
              <a:rPr lang="en-US" sz="1200">
                <a:solidFill>
                  <a:srgbClr val="FFFFFF"/>
                </a:solidFill>
                <a:latin typeface="Calibri" panose="020F0502020204030204"/>
              </a:rPr>
              <a:pPr algn="ctr">
                <a:lnSpc>
                  <a:spcPct val="90000"/>
                </a:lnSpc>
                <a:spcAft>
                  <a:spcPts val="600"/>
                </a:spcAft>
                <a:defRPr/>
              </a:pPr>
              <a:t>22</a:t>
            </a:fld>
            <a:endParaRPr lang="en-US" sz="1200">
              <a:solidFill>
                <a:srgbClr val="FFFFFF"/>
              </a:solidFill>
              <a:latin typeface="Calibri" panose="020F0502020204030204"/>
            </a:endParaRPr>
          </a:p>
        </p:txBody>
      </p:sp>
      <p:sp>
        <p:nvSpPr>
          <p:cNvPr id="3" name="Content Placeholder 2">
            <a:extLst>
              <a:ext uri="{FF2B5EF4-FFF2-40B4-BE49-F238E27FC236}">
                <a16:creationId xmlns:a16="http://schemas.microsoft.com/office/drawing/2014/main" id="{3F4989A5-7217-700B-E7E2-315A70F685E3}"/>
              </a:ext>
            </a:extLst>
          </p:cNvPr>
          <p:cNvSpPr>
            <a:spLocks noGrp="1"/>
          </p:cNvSpPr>
          <p:nvPr>
            <p:ph idx="1"/>
          </p:nvPr>
        </p:nvSpPr>
        <p:spPr>
          <a:xfrm>
            <a:off x="710784" y="1476375"/>
            <a:ext cx="4595976" cy="4985189"/>
          </a:xfrm>
        </p:spPr>
        <p:txBody>
          <a:bodyPr vert="horz" lIns="91440" tIns="45720" rIns="91440" bIns="45720" rtlCol="0" anchor="ctr">
            <a:noAutofit/>
          </a:bodyPr>
          <a:lstStyle/>
          <a:p>
            <a:pPr marL="0" indent="0" defTabSz="914400">
              <a:spcBef>
                <a:spcPts val="1000"/>
              </a:spcBef>
              <a:buNone/>
            </a:pPr>
            <a:r>
              <a:rPr lang="en-US" sz="4800" dirty="0">
                <a:solidFill>
                  <a:schemeClr val="bg1"/>
                </a:solidFill>
              </a:rPr>
              <a:t>If just 5% BIPOC adopted 2 million animals would find homes</a:t>
            </a:r>
          </a:p>
        </p:txBody>
      </p:sp>
    </p:spTree>
    <p:extLst>
      <p:ext uri="{BB962C8B-B14F-4D97-AF65-F5344CB8AC3E}">
        <p14:creationId xmlns:p14="http://schemas.microsoft.com/office/powerpoint/2010/main" val="17314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97C6D-DF4E-82DE-A422-A304AE356674}"/>
              </a:ext>
            </a:extLst>
          </p:cNvPr>
          <p:cNvSpPr>
            <a:spLocks noGrp="1"/>
          </p:cNvSpPr>
          <p:nvPr>
            <p:ph type="title"/>
          </p:nvPr>
        </p:nvSpPr>
        <p:spPr/>
        <p:txBody>
          <a:bodyPr/>
          <a:lstStyle/>
          <a:p>
            <a:r>
              <a:rPr lang="en-US"/>
              <a:t>Key Take Aways</a:t>
            </a:r>
          </a:p>
        </p:txBody>
      </p:sp>
      <p:sp>
        <p:nvSpPr>
          <p:cNvPr id="3" name="Content Placeholder 2">
            <a:extLst>
              <a:ext uri="{FF2B5EF4-FFF2-40B4-BE49-F238E27FC236}">
                <a16:creationId xmlns:a16="http://schemas.microsoft.com/office/drawing/2014/main" id="{52EFA220-DDFA-859B-9F94-C568E6CE8D23}"/>
              </a:ext>
            </a:extLst>
          </p:cNvPr>
          <p:cNvSpPr>
            <a:spLocks noGrp="1"/>
          </p:cNvSpPr>
          <p:nvPr>
            <p:ph idx="1"/>
          </p:nvPr>
        </p:nvSpPr>
        <p:spPr/>
        <p:txBody>
          <a:bodyPr/>
          <a:lstStyle/>
          <a:p>
            <a:r>
              <a:rPr lang="en-US" dirty="0"/>
              <a:t>Inclusivity is a cultural change</a:t>
            </a:r>
          </a:p>
          <a:p>
            <a:r>
              <a:rPr lang="en-US" dirty="0"/>
              <a:t>Identify potential barriers and biases</a:t>
            </a:r>
          </a:p>
          <a:p>
            <a:r>
              <a:rPr lang="en-US" dirty="0"/>
              <a:t>Focus on customer service</a:t>
            </a:r>
          </a:p>
          <a:p>
            <a:pPr lvl="1"/>
            <a:r>
              <a:rPr lang="en-US" dirty="0"/>
              <a:t>Greet people, have convenient hours, respond to emails, answer the phones</a:t>
            </a:r>
          </a:p>
          <a:p>
            <a:r>
              <a:rPr lang="en-US" dirty="0"/>
              <a:t>Be a resource for adopters</a:t>
            </a:r>
          </a:p>
          <a:p>
            <a:pPr lvl="1"/>
            <a:r>
              <a:rPr lang="en-US" dirty="0"/>
              <a:t>Returned adoptions is not a bad thing!  </a:t>
            </a:r>
          </a:p>
        </p:txBody>
      </p:sp>
      <p:sp>
        <p:nvSpPr>
          <p:cNvPr id="4" name="Slide Number Placeholder 3">
            <a:extLst>
              <a:ext uri="{FF2B5EF4-FFF2-40B4-BE49-F238E27FC236}">
                <a16:creationId xmlns:a16="http://schemas.microsoft.com/office/drawing/2014/main" id="{CED1C415-ECE6-E4D9-0CBB-8F6B1CC6396E}"/>
              </a:ext>
            </a:extLst>
          </p:cNvPr>
          <p:cNvSpPr>
            <a:spLocks noGrp="1"/>
          </p:cNvSpPr>
          <p:nvPr>
            <p:ph type="sldNum" sz="quarter" idx="12"/>
          </p:nvPr>
        </p:nvSpPr>
        <p:spPr/>
        <p:txBody>
          <a:bodyPr/>
          <a:lstStyle/>
          <a:p>
            <a:fld id="{7687DF89-D5FD-214B-B58F-933980B2368A}" type="slidenum">
              <a:rPr lang="en-US" smtClean="0"/>
              <a:pPr/>
              <a:t>23</a:t>
            </a:fld>
            <a:endParaRPr lang="en-US"/>
          </a:p>
        </p:txBody>
      </p:sp>
    </p:spTree>
    <p:extLst>
      <p:ext uri="{BB962C8B-B14F-4D97-AF65-F5344CB8AC3E}">
        <p14:creationId xmlns:p14="http://schemas.microsoft.com/office/powerpoint/2010/main" val="1173152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AC7B9BB2-32B3-49A0-6BB1-B3E4D8E518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466" y="643466"/>
            <a:ext cx="5571067" cy="5571067"/>
          </a:xfrm>
          <a:prstGeom prst="rect">
            <a:avLst/>
          </a:prstGeom>
        </p:spPr>
      </p:pic>
      <p:sp>
        <p:nvSpPr>
          <p:cNvPr id="2" name="Slide Number Placeholder 1"/>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687DF89-D5FD-214B-B58F-933980B2368A}" type="slidenum">
              <a:rPr lang="en-US" sz="1200" smtClean="0"/>
              <a:pPr>
                <a:spcAft>
                  <a:spcPts val="600"/>
                </a:spcAft>
              </a:pPr>
              <a:t>24</a:t>
            </a:fld>
            <a:endParaRPr lang="en-US" sz="1200"/>
          </a:p>
        </p:txBody>
      </p:sp>
      <p:sp>
        <p:nvSpPr>
          <p:cNvPr id="3" name="TextBox 2">
            <a:extLst>
              <a:ext uri="{FF2B5EF4-FFF2-40B4-BE49-F238E27FC236}">
                <a16:creationId xmlns:a16="http://schemas.microsoft.com/office/drawing/2014/main" id="{BD2D20C9-3303-A376-2098-E229A398EAED}"/>
              </a:ext>
            </a:extLst>
          </p:cNvPr>
          <p:cNvSpPr txBox="1"/>
          <p:nvPr/>
        </p:nvSpPr>
        <p:spPr>
          <a:xfrm>
            <a:off x="4860471" y="5638799"/>
            <a:ext cx="7500257" cy="369332"/>
          </a:xfrm>
          <a:prstGeom prst="rect">
            <a:avLst/>
          </a:prstGeom>
          <a:noFill/>
        </p:spPr>
        <p:txBody>
          <a:bodyPr wrap="square" rtlCol="0">
            <a:spAutoFit/>
          </a:bodyPr>
          <a:lstStyle/>
          <a:p>
            <a:r>
              <a:rPr lang="en-US" dirty="0"/>
              <a:t>Timy@bestfriends.org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3B4AD-3AD1-33A3-68FE-5A08DE43877D}"/>
              </a:ext>
            </a:extLst>
          </p:cNvPr>
          <p:cNvSpPr>
            <a:spLocks noGrp="1"/>
          </p:cNvSpPr>
          <p:nvPr>
            <p:ph type="title"/>
          </p:nvPr>
        </p:nvSpPr>
        <p:spPr/>
        <p:txBody>
          <a:bodyPr>
            <a:normAutofit/>
          </a:bodyPr>
          <a:lstStyle/>
          <a:p>
            <a:r>
              <a:rPr lang="en-US" dirty="0"/>
              <a:t>Best Friends Pet Adoption Survey</a:t>
            </a:r>
          </a:p>
        </p:txBody>
      </p:sp>
      <p:pic>
        <p:nvPicPr>
          <p:cNvPr id="6" name="Content Placeholder 5">
            <a:extLst>
              <a:ext uri="{FF2B5EF4-FFF2-40B4-BE49-F238E27FC236}">
                <a16:creationId xmlns:a16="http://schemas.microsoft.com/office/drawing/2014/main" id="{44748C09-A88B-4B97-40CB-3075F528BEC7}"/>
              </a:ext>
            </a:extLst>
          </p:cNvPr>
          <p:cNvPicPr>
            <a:picLocks noGrp="1" noChangeAspect="1"/>
          </p:cNvPicPr>
          <p:nvPr>
            <p:ph idx="1"/>
          </p:nvPr>
        </p:nvPicPr>
        <p:blipFill>
          <a:blip r:embed="rId2"/>
          <a:stretch>
            <a:fillRect/>
          </a:stretch>
        </p:blipFill>
        <p:spPr>
          <a:xfrm>
            <a:off x="2464995" y="1219202"/>
            <a:ext cx="7262010" cy="5624225"/>
          </a:xfrm>
        </p:spPr>
      </p:pic>
      <p:sp>
        <p:nvSpPr>
          <p:cNvPr id="4" name="Slide Number Placeholder 3">
            <a:extLst>
              <a:ext uri="{FF2B5EF4-FFF2-40B4-BE49-F238E27FC236}">
                <a16:creationId xmlns:a16="http://schemas.microsoft.com/office/drawing/2014/main" id="{8D6D01B9-DBC8-DC41-952D-E9D2AF65AD4B}"/>
              </a:ext>
            </a:extLst>
          </p:cNvPr>
          <p:cNvSpPr>
            <a:spLocks noGrp="1"/>
          </p:cNvSpPr>
          <p:nvPr>
            <p:ph type="sldNum" sz="quarter" idx="12"/>
          </p:nvPr>
        </p:nvSpPr>
        <p:spPr/>
        <p:txBody>
          <a:bodyPr/>
          <a:lstStyle/>
          <a:p>
            <a:fld id="{7687DF89-D5FD-214B-B58F-933980B2368A}" type="slidenum">
              <a:rPr lang="en-US" smtClean="0"/>
              <a:pPr/>
              <a:t>3</a:t>
            </a:fld>
            <a:endParaRPr lang="en-US"/>
          </a:p>
        </p:txBody>
      </p:sp>
    </p:spTree>
    <p:extLst>
      <p:ext uri="{BB962C8B-B14F-4D97-AF65-F5344CB8AC3E}">
        <p14:creationId xmlns:p14="http://schemas.microsoft.com/office/powerpoint/2010/main" val="1923008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9C6704B8-293F-BAF8-C524-0F2CDBF89B3F}"/>
              </a:ext>
            </a:extLst>
          </p:cNvPr>
          <p:cNvPicPr>
            <a:picLocks noGrp="1" noChangeAspect="1"/>
          </p:cNvPicPr>
          <p:nvPr>
            <p:ph idx="1"/>
          </p:nvPr>
        </p:nvPicPr>
        <p:blipFill>
          <a:blip r:embed="rId2"/>
          <a:stretch>
            <a:fillRect/>
          </a:stretch>
        </p:blipFill>
        <p:spPr>
          <a:xfrm>
            <a:off x="643467" y="1043516"/>
            <a:ext cx="10905066" cy="4770968"/>
          </a:xfrm>
          <a:prstGeom prst="rect">
            <a:avLst/>
          </a:prstGeom>
        </p:spPr>
      </p:pic>
      <p:sp>
        <p:nvSpPr>
          <p:cNvPr id="4" name="Slide Number Placeholder 3">
            <a:extLst>
              <a:ext uri="{FF2B5EF4-FFF2-40B4-BE49-F238E27FC236}">
                <a16:creationId xmlns:a16="http://schemas.microsoft.com/office/drawing/2014/main" id="{EFAAC927-4AC3-1716-BA95-C94C3EAEDE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687DF89-D5FD-214B-B58F-933980B2368A}" type="slidenum">
              <a:rPr lang="en-US" sz="1200" smtClean="0"/>
              <a:pPr>
                <a:spcAft>
                  <a:spcPts val="600"/>
                </a:spcAft>
              </a:pPr>
              <a:t>4</a:t>
            </a:fld>
            <a:endParaRPr lang="en-US" sz="1200"/>
          </a:p>
        </p:txBody>
      </p:sp>
    </p:spTree>
    <p:extLst>
      <p:ext uri="{BB962C8B-B14F-4D97-AF65-F5344CB8AC3E}">
        <p14:creationId xmlns:p14="http://schemas.microsoft.com/office/powerpoint/2010/main" val="2971946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981200" y="1"/>
            <a:ext cx="9258300" cy="1219201"/>
          </a:xfrm>
        </p:spPr>
        <p:txBody>
          <a:bodyPr>
            <a:normAutofit/>
          </a:bodyPr>
          <a:lstStyle/>
          <a:p>
            <a:r>
              <a:rPr lang="en-US" sz="4286" dirty="0"/>
              <a:t>Adoption Barrier Study</a:t>
            </a:r>
          </a:p>
        </p:txBody>
      </p:sp>
      <p:sp>
        <p:nvSpPr>
          <p:cNvPr id="2" name="Slide Number Placeholder 1"/>
          <p:cNvSpPr>
            <a:spLocks noGrp="1"/>
          </p:cNvSpPr>
          <p:nvPr>
            <p:ph type="sldNum" sz="quarter" idx="12"/>
          </p:nvPr>
        </p:nvSpPr>
        <p:spPr/>
        <p:txBody>
          <a:bodyPr/>
          <a:lstStyle/>
          <a:p>
            <a:pPr defTabSz="489844"/>
            <a:fld id="{7687DF89-D5FD-214B-B58F-933980B2368A}" type="slidenum">
              <a:rPr lang="en-US">
                <a:solidFill>
                  <a:srgbClr val="FA6C06">
                    <a:tint val="75000"/>
                  </a:srgbClr>
                </a:solidFill>
                <a:latin typeface="Calibri"/>
              </a:rPr>
              <a:pPr defTabSz="489844"/>
              <a:t>5</a:t>
            </a:fld>
            <a:endParaRPr lang="en-US">
              <a:solidFill>
                <a:srgbClr val="FA6C06">
                  <a:tint val="75000"/>
                </a:srgbClr>
              </a:solidFill>
              <a:latin typeface="Calibri"/>
            </a:endParaRPr>
          </a:p>
        </p:txBody>
      </p:sp>
      <p:sp>
        <p:nvSpPr>
          <p:cNvPr id="17" name="TextBox 16"/>
          <p:cNvSpPr txBox="1"/>
          <p:nvPr/>
        </p:nvSpPr>
        <p:spPr>
          <a:xfrm>
            <a:off x="1279072" y="1469572"/>
            <a:ext cx="9817945" cy="5136021"/>
          </a:xfrm>
          <a:prstGeom prst="rect">
            <a:avLst/>
          </a:prstGeom>
          <a:noFill/>
        </p:spPr>
        <p:txBody>
          <a:bodyPr wrap="square" rtlCol="0">
            <a:spAutoFit/>
          </a:bodyPr>
          <a:lstStyle/>
          <a:p>
            <a:pPr defTabSz="489844"/>
            <a:r>
              <a:rPr lang="en-US" sz="1821" dirty="0">
                <a:solidFill>
                  <a:srgbClr val="2F2D30"/>
                </a:solidFill>
                <a:latin typeface="Calibri"/>
              </a:rPr>
              <a:t>In early 2016 a </a:t>
            </a:r>
            <a:r>
              <a:rPr lang="en-US" sz="1821" b="1" dirty="0">
                <a:solidFill>
                  <a:srgbClr val="2F2D30"/>
                </a:solidFill>
                <a:latin typeface="Calibri"/>
              </a:rPr>
              <a:t>Thought Leadership Team </a:t>
            </a:r>
            <a:r>
              <a:rPr lang="en-US" sz="1821" dirty="0">
                <a:solidFill>
                  <a:srgbClr val="2F2D30"/>
                </a:solidFill>
                <a:latin typeface="Calibri"/>
              </a:rPr>
              <a:t>was convened to recommend </a:t>
            </a:r>
            <a:r>
              <a:rPr lang="en-US" sz="1821" b="1" dirty="0">
                <a:solidFill>
                  <a:srgbClr val="2F2D30"/>
                </a:solidFill>
                <a:latin typeface="Calibri"/>
              </a:rPr>
              <a:t>where in the animal welfare industry Best Friends could stake a leadership position and make the greatest impact towards a no-kill nation.</a:t>
            </a:r>
          </a:p>
          <a:p>
            <a:pPr defTabSz="489844"/>
            <a:endParaRPr lang="en-US" sz="1821" dirty="0">
              <a:solidFill>
                <a:srgbClr val="2F2D30"/>
              </a:solidFill>
              <a:latin typeface="Calibri"/>
            </a:endParaRPr>
          </a:p>
          <a:p>
            <a:pPr defTabSz="489844"/>
            <a:r>
              <a:rPr lang="en-US" sz="1821" dirty="0">
                <a:solidFill>
                  <a:srgbClr val="2F2D30"/>
                </a:solidFill>
                <a:latin typeface="Calibri"/>
              </a:rPr>
              <a:t>A social / behavior change route was explored, with the objective of making adoption a social norm – the only, or at least highly preferred, place for acquiring a pet. However, after reviewing a wide range of existing research available, we found that social change wouldn’t provide the biggest impact. Most people are very favorable toward adoption, and even cite it as their preferred option. </a:t>
            </a:r>
            <a:r>
              <a:rPr lang="en-US" sz="1821" b="1" dirty="0">
                <a:solidFill>
                  <a:srgbClr val="2F2D30"/>
                </a:solidFill>
                <a:latin typeface="Calibri"/>
              </a:rPr>
              <a:t>The problem was that behavior wasn’t following interest/intent.</a:t>
            </a:r>
          </a:p>
          <a:p>
            <a:pPr defTabSz="489844"/>
            <a:endParaRPr lang="en-US" sz="1821" dirty="0">
              <a:solidFill>
                <a:srgbClr val="2F2D30"/>
              </a:solidFill>
              <a:latin typeface="Calibri"/>
            </a:endParaRPr>
          </a:p>
          <a:p>
            <a:pPr defTabSz="489844"/>
            <a:r>
              <a:rPr lang="en-US" sz="1821" dirty="0">
                <a:solidFill>
                  <a:srgbClr val="2F2D30"/>
                </a:solidFill>
                <a:latin typeface="Calibri"/>
              </a:rPr>
              <a:t>The </a:t>
            </a:r>
            <a:r>
              <a:rPr lang="en-US" sz="1821" b="1" dirty="0">
                <a:solidFill>
                  <a:srgbClr val="2F2D30"/>
                </a:solidFill>
                <a:latin typeface="Calibri"/>
              </a:rPr>
              <a:t>biggest issue was converting those people interested in adoption into actual adopters</a:t>
            </a:r>
            <a:r>
              <a:rPr lang="en-US" sz="1821" dirty="0">
                <a:solidFill>
                  <a:srgbClr val="2F2D30"/>
                </a:solidFill>
                <a:latin typeface="Calibri"/>
              </a:rPr>
              <a:t>.  While there were several studies that touched on some of the high-level barriers, data wasn’t available to really understand them, their scale, or how to overcome them.</a:t>
            </a:r>
          </a:p>
          <a:p>
            <a:pPr defTabSz="489844"/>
            <a:endParaRPr lang="en-US" sz="1821" dirty="0">
              <a:solidFill>
                <a:srgbClr val="2F2D30"/>
              </a:solidFill>
              <a:latin typeface="Calibri"/>
            </a:endParaRPr>
          </a:p>
          <a:p>
            <a:pPr defTabSz="489844"/>
            <a:r>
              <a:rPr lang="en-US" sz="1821" dirty="0">
                <a:solidFill>
                  <a:srgbClr val="2F2D30"/>
                </a:solidFill>
                <a:latin typeface="Calibri"/>
              </a:rPr>
              <a:t>As a result, we set out to do a </a:t>
            </a:r>
            <a:r>
              <a:rPr lang="en-US" sz="1821" b="1" dirty="0">
                <a:solidFill>
                  <a:srgbClr val="2F2D30"/>
                </a:solidFill>
                <a:latin typeface="Calibri"/>
              </a:rPr>
              <a:t>two-part research study to understand the pet acquisition process, existing barriers (real or perceived) to adoption, and assess potential solutions to overcome those barriers</a:t>
            </a:r>
            <a:r>
              <a:rPr lang="en-US" sz="1821" dirty="0">
                <a:solidFill>
                  <a:srgbClr val="2F2D30"/>
                </a:solidFill>
                <a:latin typeface="Calibri"/>
              </a:rPr>
              <a:t>. A qualitative study was conducted in July 2016 to inform a follow-up quantitative study conducted in October 2016. The following presentation contains the results of the research initiatives.</a:t>
            </a:r>
          </a:p>
        </p:txBody>
      </p:sp>
    </p:spTree>
    <p:extLst>
      <p:ext uri="{BB962C8B-B14F-4D97-AF65-F5344CB8AC3E}">
        <p14:creationId xmlns:p14="http://schemas.microsoft.com/office/powerpoint/2010/main" val="3283878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981200" y="1"/>
            <a:ext cx="9258300" cy="1219201"/>
          </a:xfrm>
        </p:spPr>
        <p:txBody>
          <a:bodyPr>
            <a:normAutofit/>
          </a:bodyPr>
          <a:lstStyle/>
          <a:p>
            <a:r>
              <a:rPr lang="en-US" sz="4286" dirty="0"/>
              <a:t>Rescue &amp; Shelter Experience</a:t>
            </a:r>
          </a:p>
        </p:txBody>
      </p:sp>
      <p:sp>
        <p:nvSpPr>
          <p:cNvPr id="2" name="Slide Number Placeholder 1"/>
          <p:cNvSpPr>
            <a:spLocks noGrp="1"/>
          </p:cNvSpPr>
          <p:nvPr>
            <p:ph type="sldNum" sz="quarter" idx="12"/>
          </p:nvPr>
        </p:nvSpPr>
        <p:spPr/>
        <p:txBody>
          <a:bodyPr/>
          <a:lstStyle/>
          <a:p>
            <a:pPr defTabSz="489844"/>
            <a:fld id="{7687DF89-D5FD-214B-B58F-933980B2368A}" type="slidenum">
              <a:rPr lang="en-US">
                <a:solidFill>
                  <a:srgbClr val="FA6C06">
                    <a:tint val="75000"/>
                  </a:srgbClr>
                </a:solidFill>
                <a:latin typeface="Calibri"/>
              </a:rPr>
              <a:pPr defTabSz="489844"/>
              <a:t>6</a:t>
            </a:fld>
            <a:endParaRPr lang="en-US">
              <a:solidFill>
                <a:srgbClr val="FA6C06">
                  <a:tint val="75000"/>
                </a:srgbClr>
              </a:solidFill>
              <a:latin typeface="Calibri"/>
            </a:endParaRPr>
          </a:p>
        </p:txBody>
      </p:sp>
      <p:pic>
        <p:nvPicPr>
          <p:cNvPr id="4" name="Picture 3"/>
          <p:cNvPicPr>
            <a:picLocks noChangeAspect="1"/>
          </p:cNvPicPr>
          <p:nvPr/>
        </p:nvPicPr>
        <p:blipFill>
          <a:blip r:embed="rId2"/>
          <a:stretch>
            <a:fillRect/>
          </a:stretch>
        </p:blipFill>
        <p:spPr>
          <a:xfrm>
            <a:off x="1115786" y="1358837"/>
            <a:ext cx="9715500" cy="5499164"/>
          </a:xfrm>
          <a:prstGeom prst="rect">
            <a:avLst/>
          </a:prstGeom>
        </p:spPr>
      </p:pic>
    </p:spTree>
    <p:extLst>
      <p:ext uri="{BB962C8B-B14F-4D97-AF65-F5344CB8AC3E}">
        <p14:creationId xmlns:p14="http://schemas.microsoft.com/office/powerpoint/2010/main" val="1487594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981200" y="1"/>
            <a:ext cx="6727371" cy="1219201"/>
          </a:xfrm>
        </p:spPr>
        <p:txBody>
          <a:bodyPr>
            <a:normAutofit fontScale="90000"/>
          </a:bodyPr>
          <a:lstStyle/>
          <a:p>
            <a:r>
              <a:rPr lang="en-US" sz="4286" dirty="0"/>
              <a:t>Potential Improvements</a:t>
            </a:r>
            <a:br>
              <a:rPr lang="en-US" sz="4286" dirty="0"/>
            </a:br>
            <a:r>
              <a:rPr lang="en-US" sz="4286" dirty="0"/>
              <a:t>Recap</a:t>
            </a:r>
          </a:p>
        </p:txBody>
      </p:sp>
      <p:sp>
        <p:nvSpPr>
          <p:cNvPr id="2" name="Slide Number Placeholder 1"/>
          <p:cNvSpPr>
            <a:spLocks noGrp="1"/>
          </p:cNvSpPr>
          <p:nvPr>
            <p:ph type="sldNum" sz="quarter" idx="12"/>
          </p:nvPr>
        </p:nvSpPr>
        <p:spPr/>
        <p:txBody>
          <a:bodyPr/>
          <a:lstStyle/>
          <a:p>
            <a:pPr defTabSz="489844"/>
            <a:fld id="{7687DF89-D5FD-214B-B58F-933980B2368A}" type="slidenum">
              <a:rPr lang="en-US">
                <a:solidFill>
                  <a:srgbClr val="FA6C06">
                    <a:tint val="75000"/>
                  </a:srgbClr>
                </a:solidFill>
                <a:latin typeface="Calibri"/>
              </a:rPr>
              <a:pPr defTabSz="489844"/>
              <a:t>7</a:t>
            </a:fld>
            <a:endParaRPr lang="en-US">
              <a:solidFill>
                <a:srgbClr val="FA6C06">
                  <a:tint val="75000"/>
                </a:srgbClr>
              </a:solidFill>
              <a:latin typeface="Calibri"/>
            </a:endParaRPr>
          </a:p>
        </p:txBody>
      </p:sp>
      <p:pic>
        <p:nvPicPr>
          <p:cNvPr id="5" name="Picture 4"/>
          <p:cNvPicPr>
            <a:picLocks noChangeAspect="1"/>
          </p:cNvPicPr>
          <p:nvPr/>
        </p:nvPicPr>
        <p:blipFill>
          <a:blip r:embed="rId3"/>
          <a:stretch>
            <a:fillRect/>
          </a:stretch>
        </p:blipFill>
        <p:spPr>
          <a:xfrm>
            <a:off x="8173304" y="98557"/>
            <a:ext cx="2703393" cy="1022087"/>
          </a:xfrm>
          <a:prstGeom prst="rect">
            <a:avLst/>
          </a:prstGeom>
        </p:spPr>
      </p:pic>
      <p:sp>
        <p:nvSpPr>
          <p:cNvPr id="9" name="TextBox 8"/>
          <p:cNvSpPr txBox="1"/>
          <p:nvPr/>
        </p:nvSpPr>
        <p:spPr>
          <a:xfrm>
            <a:off x="1115786" y="6454912"/>
            <a:ext cx="7511143" cy="356123"/>
          </a:xfrm>
          <a:prstGeom prst="rect">
            <a:avLst/>
          </a:prstGeom>
          <a:noFill/>
        </p:spPr>
        <p:txBody>
          <a:bodyPr wrap="square" rtlCol="0">
            <a:spAutoFit/>
          </a:bodyPr>
          <a:lstStyle/>
          <a:p>
            <a:pPr defTabSz="489844"/>
            <a:r>
              <a:rPr lang="en-US" sz="1714" dirty="0">
                <a:solidFill>
                  <a:srgbClr val="FA6C06"/>
                </a:solidFill>
                <a:latin typeface="Calibri"/>
              </a:rPr>
              <a:t>Note: Top &amp; bottom rated features were consistent across generations!</a:t>
            </a:r>
          </a:p>
        </p:txBody>
      </p:sp>
      <p:pic>
        <p:nvPicPr>
          <p:cNvPr id="3" name="Picture 2"/>
          <p:cNvPicPr>
            <a:picLocks noChangeAspect="1"/>
          </p:cNvPicPr>
          <p:nvPr/>
        </p:nvPicPr>
        <p:blipFill>
          <a:blip r:embed="rId4"/>
          <a:stretch>
            <a:fillRect/>
          </a:stretch>
        </p:blipFill>
        <p:spPr>
          <a:xfrm>
            <a:off x="1117041" y="1306455"/>
            <a:ext cx="9759655" cy="5148456"/>
          </a:xfrm>
          <a:prstGeom prst="rect">
            <a:avLst/>
          </a:prstGeom>
        </p:spPr>
      </p:pic>
      <p:sp>
        <p:nvSpPr>
          <p:cNvPr id="4" name="TextBox 3"/>
          <p:cNvSpPr txBox="1"/>
          <p:nvPr/>
        </p:nvSpPr>
        <p:spPr>
          <a:xfrm>
            <a:off x="952500" y="2022192"/>
            <a:ext cx="1306286" cy="257122"/>
          </a:xfrm>
          <a:prstGeom prst="rect">
            <a:avLst/>
          </a:prstGeom>
          <a:noFill/>
        </p:spPr>
        <p:txBody>
          <a:bodyPr wrap="square" rtlCol="0">
            <a:spAutoFit/>
          </a:bodyPr>
          <a:lstStyle/>
          <a:p>
            <a:pPr defTabSz="489844"/>
            <a:r>
              <a:rPr lang="en-US" sz="1071" b="1" dirty="0">
                <a:solidFill>
                  <a:srgbClr val="4BACC6">
                    <a:lumMod val="75000"/>
                  </a:srgbClr>
                </a:solidFill>
                <a:latin typeface="Calibri"/>
              </a:rPr>
              <a:t>Ease &amp; Uncertainty</a:t>
            </a:r>
          </a:p>
        </p:txBody>
      </p:sp>
      <p:sp>
        <p:nvSpPr>
          <p:cNvPr id="8" name="TextBox 7"/>
          <p:cNvSpPr txBox="1"/>
          <p:nvPr/>
        </p:nvSpPr>
        <p:spPr>
          <a:xfrm>
            <a:off x="952500" y="2316106"/>
            <a:ext cx="898071" cy="257122"/>
          </a:xfrm>
          <a:prstGeom prst="rect">
            <a:avLst/>
          </a:prstGeom>
          <a:noFill/>
        </p:spPr>
        <p:txBody>
          <a:bodyPr wrap="square" rtlCol="0">
            <a:spAutoFit/>
          </a:bodyPr>
          <a:lstStyle/>
          <a:p>
            <a:pPr defTabSz="489844"/>
            <a:r>
              <a:rPr lang="en-US" sz="1071" b="1" dirty="0">
                <a:solidFill>
                  <a:srgbClr val="4BACC6">
                    <a:lumMod val="75000"/>
                  </a:srgbClr>
                </a:solidFill>
                <a:latin typeface="Calibri"/>
              </a:rPr>
              <a:t>Uncertainty</a:t>
            </a:r>
          </a:p>
        </p:txBody>
      </p:sp>
      <p:sp>
        <p:nvSpPr>
          <p:cNvPr id="10" name="TextBox 9"/>
          <p:cNvSpPr txBox="1"/>
          <p:nvPr/>
        </p:nvSpPr>
        <p:spPr>
          <a:xfrm>
            <a:off x="952500" y="2610020"/>
            <a:ext cx="898071" cy="257122"/>
          </a:xfrm>
          <a:prstGeom prst="rect">
            <a:avLst/>
          </a:prstGeom>
          <a:noFill/>
        </p:spPr>
        <p:txBody>
          <a:bodyPr wrap="square" rtlCol="0">
            <a:spAutoFit/>
          </a:bodyPr>
          <a:lstStyle/>
          <a:p>
            <a:pPr defTabSz="489844"/>
            <a:r>
              <a:rPr lang="en-US" sz="1071" b="1" dirty="0">
                <a:solidFill>
                  <a:srgbClr val="4BACC6">
                    <a:lumMod val="75000"/>
                  </a:srgbClr>
                </a:solidFill>
                <a:latin typeface="Calibri"/>
              </a:rPr>
              <a:t>Ease</a:t>
            </a:r>
          </a:p>
        </p:txBody>
      </p:sp>
      <p:sp>
        <p:nvSpPr>
          <p:cNvPr id="12" name="TextBox 11"/>
          <p:cNvSpPr txBox="1"/>
          <p:nvPr/>
        </p:nvSpPr>
        <p:spPr>
          <a:xfrm>
            <a:off x="952500" y="2903935"/>
            <a:ext cx="898071" cy="257122"/>
          </a:xfrm>
          <a:prstGeom prst="rect">
            <a:avLst/>
          </a:prstGeom>
          <a:noFill/>
        </p:spPr>
        <p:txBody>
          <a:bodyPr wrap="square" rtlCol="0">
            <a:spAutoFit/>
          </a:bodyPr>
          <a:lstStyle/>
          <a:p>
            <a:pPr defTabSz="489844"/>
            <a:r>
              <a:rPr lang="en-US" sz="1071" b="1" dirty="0">
                <a:solidFill>
                  <a:srgbClr val="4BACC6">
                    <a:lumMod val="75000"/>
                  </a:srgbClr>
                </a:solidFill>
                <a:latin typeface="Calibri"/>
              </a:rPr>
              <a:t>Ease</a:t>
            </a:r>
          </a:p>
        </p:txBody>
      </p:sp>
      <p:sp>
        <p:nvSpPr>
          <p:cNvPr id="13" name="TextBox 12"/>
          <p:cNvSpPr txBox="1"/>
          <p:nvPr/>
        </p:nvSpPr>
        <p:spPr>
          <a:xfrm>
            <a:off x="952500" y="3197849"/>
            <a:ext cx="898071" cy="257122"/>
          </a:xfrm>
          <a:prstGeom prst="rect">
            <a:avLst/>
          </a:prstGeom>
          <a:noFill/>
        </p:spPr>
        <p:txBody>
          <a:bodyPr wrap="square" rtlCol="0">
            <a:spAutoFit/>
          </a:bodyPr>
          <a:lstStyle/>
          <a:p>
            <a:pPr defTabSz="489844"/>
            <a:r>
              <a:rPr lang="en-US" sz="1071" b="1" dirty="0">
                <a:solidFill>
                  <a:srgbClr val="4BACC6">
                    <a:lumMod val="75000"/>
                  </a:srgbClr>
                </a:solidFill>
                <a:latin typeface="Calibri"/>
              </a:rPr>
              <a:t>Uncertainty</a:t>
            </a:r>
          </a:p>
        </p:txBody>
      </p:sp>
      <p:sp>
        <p:nvSpPr>
          <p:cNvPr id="14" name="TextBox 13"/>
          <p:cNvSpPr txBox="1"/>
          <p:nvPr/>
        </p:nvSpPr>
        <p:spPr>
          <a:xfrm>
            <a:off x="952500" y="3491763"/>
            <a:ext cx="1306286" cy="257122"/>
          </a:xfrm>
          <a:prstGeom prst="rect">
            <a:avLst/>
          </a:prstGeom>
          <a:noFill/>
        </p:spPr>
        <p:txBody>
          <a:bodyPr wrap="square" rtlCol="0">
            <a:spAutoFit/>
          </a:bodyPr>
          <a:lstStyle/>
          <a:p>
            <a:pPr defTabSz="489844"/>
            <a:r>
              <a:rPr lang="en-US" sz="1071" b="1" dirty="0">
                <a:solidFill>
                  <a:srgbClr val="4BACC6">
                    <a:lumMod val="75000"/>
                  </a:srgbClr>
                </a:solidFill>
                <a:latin typeface="Calibri"/>
              </a:rPr>
              <a:t>Ease &amp; Uncertainty</a:t>
            </a:r>
          </a:p>
        </p:txBody>
      </p:sp>
      <p:sp>
        <p:nvSpPr>
          <p:cNvPr id="6" name="TextBox 5"/>
          <p:cNvSpPr txBox="1"/>
          <p:nvPr/>
        </p:nvSpPr>
        <p:spPr>
          <a:xfrm>
            <a:off x="952500" y="1714500"/>
            <a:ext cx="5878286" cy="290208"/>
          </a:xfrm>
          <a:prstGeom prst="rect">
            <a:avLst/>
          </a:prstGeom>
          <a:noFill/>
        </p:spPr>
        <p:txBody>
          <a:bodyPr wrap="square" rtlCol="0">
            <a:spAutoFit/>
          </a:bodyPr>
          <a:lstStyle/>
          <a:p>
            <a:pPr defTabSz="489844"/>
            <a:r>
              <a:rPr lang="en-US" sz="1179" b="1" dirty="0">
                <a:solidFill>
                  <a:srgbClr val="4BACC6">
                    <a:lumMod val="75000"/>
                  </a:srgbClr>
                </a:solidFill>
                <a:latin typeface="Calibri"/>
              </a:rPr>
              <a:t>The top 6 opportunities all address </a:t>
            </a:r>
            <a:r>
              <a:rPr lang="en-US" sz="1286" b="1" u="sng" dirty="0">
                <a:solidFill>
                  <a:srgbClr val="4BACC6">
                    <a:lumMod val="75000"/>
                  </a:srgbClr>
                </a:solidFill>
                <a:latin typeface="Calibri"/>
              </a:rPr>
              <a:t>making adoption easier </a:t>
            </a:r>
            <a:r>
              <a:rPr lang="en-US" sz="1179" b="1" dirty="0">
                <a:solidFill>
                  <a:srgbClr val="4BACC6">
                    <a:lumMod val="75000"/>
                  </a:srgbClr>
                </a:solidFill>
                <a:latin typeface="Calibri"/>
              </a:rPr>
              <a:t>and </a:t>
            </a:r>
            <a:r>
              <a:rPr lang="en-US" sz="1286" b="1" u="sng" dirty="0">
                <a:solidFill>
                  <a:srgbClr val="4BACC6">
                    <a:lumMod val="75000"/>
                  </a:srgbClr>
                </a:solidFill>
                <a:latin typeface="Calibri"/>
              </a:rPr>
              <a:t>removing uncertainty</a:t>
            </a:r>
            <a:r>
              <a:rPr lang="en-US" sz="1179" b="1" dirty="0">
                <a:solidFill>
                  <a:srgbClr val="4BACC6">
                    <a:lumMod val="75000"/>
                  </a:srgbClr>
                </a:solidFill>
                <a:latin typeface="Calibri"/>
              </a:rPr>
              <a:t>:</a:t>
            </a:r>
          </a:p>
        </p:txBody>
      </p:sp>
    </p:spTree>
    <p:extLst>
      <p:ext uri="{BB962C8B-B14F-4D97-AF65-F5344CB8AC3E}">
        <p14:creationId xmlns:p14="http://schemas.microsoft.com/office/powerpoint/2010/main" val="3413446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89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59E7873B-B828-9710-908E-4288E0B2B78C}"/>
              </a:ext>
            </a:extLst>
          </p:cNvPr>
          <p:cNvPicPr>
            <a:picLocks noGrp="1" noChangeAspect="1"/>
          </p:cNvPicPr>
          <p:nvPr>
            <p:ph idx="1"/>
          </p:nvPr>
        </p:nvPicPr>
        <p:blipFill>
          <a:blip r:embed="rId2"/>
          <a:stretch>
            <a:fillRect/>
          </a:stretch>
        </p:blipFill>
        <p:spPr>
          <a:xfrm>
            <a:off x="1616124" y="643467"/>
            <a:ext cx="6207315" cy="5571066"/>
          </a:xfrm>
          <a:prstGeom prst="rect">
            <a:avLst/>
          </a:prstGeom>
        </p:spPr>
      </p:pic>
      <p:sp>
        <p:nvSpPr>
          <p:cNvPr id="4" name="Slide Number Placeholder 3">
            <a:extLst>
              <a:ext uri="{FF2B5EF4-FFF2-40B4-BE49-F238E27FC236}">
                <a16:creationId xmlns:a16="http://schemas.microsoft.com/office/drawing/2014/main" id="{10EF228D-C6C7-42FB-161F-872DBEF285C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687DF89-D5FD-214B-B58F-933980B2368A}" type="slidenum">
              <a:rPr lang="en-US" sz="1200">
                <a:solidFill>
                  <a:srgbClr val="FFFFFF"/>
                </a:solidFill>
              </a:rPr>
              <a:pPr>
                <a:spcAft>
                  <a:spcPts val="600"/>
                </a:spcAft>
              </a:pPr>
              <a:t>8</a:t>
            </a:fld>
            <a:endParaRPr lang="en-US" sz="1200">
              <a:solidFill>
                <a:srgbClr val="FFFFFF"/>
              </a:solidFill>
            </a:endParaRPr>
          </a:p>
        </p:txBody>
      </p:sp>
      <p:sp>
        <p:nvSpPr>
          <p:cNvPr id="7" name="TextBox 6">
            <a:extLst>
              <a:ext uri="{FF2B5EF4-FFF2-40B4-BE49-F238E27FC236}">
                <a16:creationId xmlns:a16="http://schemas.microsoft.com/office/drawing/2014/main" id="{D325AE86-05FB-8478-8CF5-18BD3206A64B}"/>
              </a:ext>
            </a:extLst>
          </p:cNvPr>
          <p:cNvSpPr txBox="1"/>
          <p:nvPr/>
        </p:nvSpPr>
        <p:spPr>
          <a:xfrm>
            <a:off x="8119003" y="1570182"/>
            <a:ext cx="2964634" cy="1754326"/>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en-US" dirty="0"/>
              <a:t>Rescues and Shelters make up 30-38% of sources</a:t>
            </a:r>
          </a:p>
          <a:p>
            <a:pPr marL="285750" indent="-285750">
              <a:buFont typeface="Arial" panose="020B0604020202020204" pitchFamily="34" charset="0"/>
              <a:buChar char="•"/>
            </a:pPr>
            <a:r>
              <a:rPr lang="en-US" dirty="0"/>
              <a:t>Breeders &amp; Pet Stores make up 25-35% of sources</a:t>
            </a:r>
          </a:p>
        </p:txBody>
      </p:sp>
    </p:spTree>
    <p:extLst>
      <p:ext uri="{BB962C8B-B14F-4D97-AF65-F5344CB8AC3E}">
        <p14:creationId xmlns:p14="http://schemas.microsoft.com/office/powerpoint/2010/main" val="1436962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BE8643-D773-4116-2AAF-38271CF543C5}"/>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defTabSz="914400">
              <a:lnSpc>
                <a:spcPct val="90000"/>
              </a:lnSpc>
            </a:pPr>
            <a:r>
              <a:rPr lang="en-US" sz="3200" kern="1200">
                <a:latin typeface="+mj-lt"/>
                <a:ea typeface="+mj-ea"/>
                <a:cs typeface="+mj-cs"/>
              </a:rPr>
              <a:t>CARE – Are we looking for reasons not to adopt?</a:t>
            </a:r>
          </a:p>
        </p:txBody>
      </p:sp>
      <p:pic>
        <p:nvPicPr>
          <p:cNvPr id="5" name="are_we_looking_for_reasons_not_to_adopt (540p)">
            <a:hlinkClick r:id="" action="ppaction://media"/>
            <a:extLst>
              <a:ext uri="{FF2B5EF4-FFF2-40B4-BE49-F238E27FC236}">
                <a16:creationId xmlns:a16="http://schemas.microsoft.com/office/drawing/2014/main" id="{F9400FA3-1F29-802F-2499-39D99F5BE74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90045" y="1675227"/>
            <a:ext cx="7811910" cy="4394199"/>
          </a:xfrm>
          <a:prstGeom prst="rect">
            <a:avLst/>
          </a:prstGeom>
        </p:spPr>
      </p:pic>
      <p:sp>
        <p:nvSpPr>
          <p:cNvPr id="4" name="Slide Number Placeholder 3">
            <a:extLst>
              <a:ext uri="{FF2B5EF4-FFF2-40B4-BE49-F238E27FC236}">
                <a16:creationId xmlns:a16="http://schemas.microsoft.com/office/drawing/2014/main" id="{D60FF7B4-9B01-ED22-C153-197C0FB29D1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687DF89-D5FD-214B-B58F-933980B2368A}" type="slidenum">
              <a:rPr lang="en-US" sz="1200" smtClean="0"/>
              <a:pPr>
                <a:spcAft>
                  <a:spcPts val="600"/>
                </a:spcAft>
              </a:pPr>
              <a:t>9</a:t>
            </a:fld>
            <a:endParaRPr lang="en-US" sz="1200"/>
          </a:p>
        </p:txBody>
      </p:sp>
    </p:spTree>
    <p:extLst>
      <p:ext uri="{BB962C8B-B14F-4D97-AF65-F5344CB8AC3E}">
        <p14:creationId xmlns:p14="http://schemas.microsoft.com/office/powerpoint/2010/main" val="375804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1_Office Theme">
  <a:themeElements>
    <a:clrScheme name="Custom 3">
      <a:dk1>
        <a:srgbClr val="FA6C06"/>
      </a:dk1>
      <a:lt1>
        <a:sysClr val="window" lastClr="FFFFFF"/>
      </a:lt1>
      <a:dk2>
        <a:srgbClr val="2F2D30"/>
      </a:dk2>
      <a:lt2>
        <a:srgbClr val="505153"/>
      </a:lt2>
      <a:accent1>
        <a:srgbClr val="FFFFFF"/>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2872</TotalTime>
  <Words>2346</Words>
  <Application>Microsoft Office PowerPoint</Application>
  <PresentationFormat>Widescreen</PresentationFormat>
  <Paragraphs>196</Paragraphs>
  <Slides>24</Slides>
  <Notes>10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Lato</vt:lpstr>
      <vt:lpstr>1_Office Theme</vt:lpstr>
      <vt:lpstr>Overcoming  Adoption Barriers</vt:lpstr>
      <vt:lpstr>Resources</vt:lpstr>
      <vt:lpstr>Best Friends Pet Adoption Survey</vt:lpstr>
      <vt:lpstr>PowerPoint Presentation</vt:lpstr>
      <vt:lpstr>Adoption Barrier Study</vt:lpstr>
      <vt:lpstr>Rescue &amp; Shelter Experience</vt:lpstr>
      <vt:lpstr>Potential Improvements Recap</vt:lpstr>
      <vt:lpstr>PowerPoint Presentation</vt:lpstr>
      <vt:lpstr>CARE – Are we looking for reasons not to adopt?</vt:lpstr>
      <vt:lpstr>HSUS Pets for Life</vt:lpstr>
      <vt:lpstr>HASS 27 Common Barriers</vt:lpstr>
      <vt:lpstr>What causes barriers</vt:lpstr>
      <vt:lpstr>Harvard Implicit Association Test</vt:lpstr>
      <vt:lpstr>What Does Success Look Like?</vt:lpstr>
      <vt:lpstr>HSUS Adopters Welcome</vt:lpstr>
      <vt:lpstr>Benefits of Conversation Based Adoptions HASS</vt:lpstr>
      <vt:lpstr>Best Friends Adoption Playbook</vt:lpstr>
      <vt:lpstr>HASS Barrier Busting Basics</vt:lpstr>
      <vt:lpstr>HASS Barrier Busting Basics</vt:lpstr>
      <vt:lpstr>HASS Barrier Busting Basics</vt:lpstr>
      <vt:lpstr>HASS Barrier Busting Basics</vt:lpstr>
      <vt:lpstr>C.A.R.E.</vt:lpstr>
      <vt:lpstr>Key Take 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Yeaglin</dc:creator>
  <cp:lastModifiedBy>Tim Yeaglin</cp:lastModifiedBy>
  <cp:revision>2</cp:revision>
  <dcterms:created xsi:type="dcterms:W3CDTF">2022-07-26T18:25:05Z</dcterms:created>
  <dcterms:modified xsi:type="dcterms:W3CDTF">2024-04-24T14:15:12Z</dcterms:modified>
</cp:coreProperties>
</file>