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6" r:id="rId5"/>
    <p:sldId id="362" r:id="rId6"/>
    <p:sldId id="363" r:id="rId7"/>
    <p:sldId id="364" r:id="rId8"/>
    <p:sldId id="3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, Justin [KDA]" initials="SJ[" lastIdx="42" clrIdx="0">
    <p:extLst>
      <p:ext uri="{19B8F6BF-5375-455C-9EA6-DF929625EA0E}">
        <p15:presenceInfo xmlns:p15="http://schemas.microsoft.com/office/powerpoint/2012/main" userId="S-1-5-21-2142320296-866793314-1457348397-13006" providerId="AD"/>
      </p:ext>
    </p:extLst>
  </p:cmAuthor>
  <p:cmAuthor id="2" name="Kauer, Tyler [KDA]" initials="KT[" lastIdx="30" clrIdx="1">
    <p:extLst>
      <p:ext uri="{19B8F6BF-5375-455C-9EA6-DF929625EA0E}">
        <p15:presenceInfo xmlns:p15="http://schemas.microsoft.com/office/powerpoint/2012/main" userId="S::tyler.kauer@kda.ks.gov::31193261-d20f-48cc-8e6a-f48b4a8db972" providerId="AD"/>
      </p:ext>
    </p:extLst>
  </p:cmAuthor>
  <p:cmAuthor id="3" name="Smith, Justin [KDA]" initials="SJ[ [2]" lastIdx="4" clrIdx="2">
    <p:extLst>
      <p:ext uri="{19B8F6BF-5375-455C-9EA6-DF929625EA0E}">
        <p15:presenceInfo xmlns:p15="http://schemas.microsoft.com/office/powerpoint/2012/main" userId="S::justin.smith@kda.ks.gov::2a7d3243-738f-4536-a087-d8b91f4740f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1F497D"/>
    <a:srgbClr val="FEBC2C"/>
    <a:srgbClr val="FFFFFF"/>
    <a:srgbClr val="ADB9CA"/>
    <a:srgbClr val="F2F2F2"/>
    <a:srgbClr val="D1A53C"/>
    <a:srgbClr val="FFCC00"/>
    <a:srgbClr val="AC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BCC616-7DC8-477E-93B9-2869E6DB7D57}" v="2" dt="2023-11-28T21:29:30.590"/>
  </p1510:revLst>
</p1510:revInfo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01" autoAdjust="0"/>
  </p:normalViewPr>
  <p:slideViewPr>
    <p:cSldViewPr>
      <p:cViewPr varScale="1">
        <p:scale>
          <a:sx n="74" d="100"/>
          <a:sy n="74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on, Sasha [KDA]" userId="8d537fc3-81cb-4cfd-a6c8-a75420ca5dce" providerId="ADAL" clId="{68BCC616-7DC8-477E-93B9-2869E6DB7D57}"/>
    <pc:docChg chg="custSel addSld delSld modSld">
      <pc:chgData name="Thomason, Sasha [KDA]" userId="8d537fc3-81cb-4cfd-a6c8-a75420ca5dce" providerId="ADAL" clId="{68BCC616-7DC8-477E-93B9-2869E6DB7D57}" dt="2023-11-29T14:39:28.047" v="1139" actId="1076"/>
      <pc:docMkLst>
        <pc:docMk/>
      </pc:docMkLst>
      <pc:sldChg chg="delSp modSp mod delAnim">
        <pc:chgData name="Thomason, Sasha [KDA]" userId="8d537fc3-81cb-4cfd-a6c8-a75420ca5dce" providerId="ADAL" clId="{68BCC616-7DC8-477E-93B9-2869E6DB7D57}" dt="2023-11-28T21:33:55.068" v="1100" actId="20577"/>
        <pc:sldMkLst>
          <pc:docMk/>
          <pc:sldMk cId="839117491" sldId="256"/>
        </pc:sldMkLst>
        <pc:spChg chg="mod">
          <ac:chgData name="Thomason, Sasha [KDA]" userId="8d537fc3-81cb-4cfd-a6c8-a75420ca5dce" providerId="ADAL" clId="{68BCC616-7DC8-477E-93B9-2869E6DB7D57}" dt="2023-11-28T21:33:55.068" v="1100" actId="20577"/>
          <ac:spMkLst>
            <pc:docMk/>
            <pc:sldMk cId="839117491" sldId="256"/>
            <ac:spMk id="17" creationId="{00000000-0000-0000-0000-000000000000}"/>
          </ac:spMkLst>
        </pc:spChg>
        <pc:picChg chg="del">
          <ac:chgData name="Thomason, Sasha [KDA]" userId="8d537fc3-81cb-4cfd-a6c8-a75420ca5dce" providerId="ADAL" clId="{68BCC616-7DC8-477E-93B9-2869E6DB7D57}" dt="2023-11-28T21:33:32.773" v="1089" actId="478"/>
          <ac:picMkLst>
            <pc:docMk/>
            <pc:sldMk cId="839117491" sldId="256"/>
            <ac:picMk id="6" creationId="{201DD150-2F10-EA15-CB1F-4F61FE30664F}"/>
          </ac:picMkLst>
        </pc:picChg>
      </pc:sldChg>
      <pc:sldChg chg="del">
        <pc:chgData name="Thomason, Sasha [KDA]" userId="8d537fc3-81cb-4cfd-a6c8-a75420ca5dce" providerId="ADAL" clId="{68BCC616-7DC8-477E-93B9-2869E6DB7D57}" dt="2023-11-29T14:38:34.406" v="1104" actId="2696"/>
        <pc:sldMkLst>
          <pc:docMk/>
          <pc:sldMk cId="2421496225" sldId="264"/>
        </pc:sldMkLst>
      </pc:sldChg>
      <pc:sldChg chg="del">
        <pc:chgData name="Thomason, Sasha [KDA]" userId="8d537fc3-81cb-4cfd-a6c8-a75420ca5dce" providerId="ADAL" clId="{68BCC616-7DC8-477E-93B9-2869E6DB7D57}" dt="2023-11-29T14:38:40.686" v="1106" actId="2696"/>
        <pc:sldMkLst>
          <pc:docMk/>
          <pc:sldMk cId="1895218523" sldId="268"/>
        </pc:sldMkLst>
      </pc:sldChg>
      <pc:sldChg chg="del">
        <pc:chgData name="Thomason, Sasha [KDA]" userId="8d537fc3-81cb-4cfd-a6c8-a75420ca5dce" providerId="ADAL" clId="{68BCC616-7DC8-477E-93B9-2869E6DB7D57}" dt="2023-11-29T14:38:30.087" v="1103" actId="2696"/>
        <pc:sldMkLst>
          <pc:docMk/>
          <pc:sldMk cId="1114782942" sldId="313"/>
        </pc:sldMkLst>
      </pc:sldChg>
      <pc:sldChg chg="del">
        <pc:chgData name="Thomason, Sasha [KDA]" userId="8d537fc3-81cb-4cfd-a6c8-a75420ca5dce" providerId="ADAL" clId="{68BCC616-7DC8-477E-93B9-2869E6DB7D57}" dt="2023-11-28T22:29:59.472" v="1102" actId="2696"/>
        <pc:sldMkLst>
          <pc:docMk/>
          <pc:sldMk cId="1616523339" sldId="348"/>
        </pc:sldMkLst>
      </pc:sldChg>
      <pc:sldChg chg="del">
        <pc:chgData name="Thomason, Sasha [KDA]" userId="8d537fc3-81cb-4cfd-a6c8-a75420ca5dce" providerId="ADAL" clId="{68BCC616-7DC8-477E-93B9-2869E6DB7D57}" dt="2023-11-29T14:38:37.490" v="1105" actId="2696"/>
        <pc:sldMkLst>
          <pc:docMk/>
          <pc:sldMk cId="2100731731" sldId="359"/>
        </pc:sldMkLst>
      </pc:sldChg>
      <pc:sldChg chg="del">
        <pc:chgData name="Thomason, Sasha [KDA]" userId="8d537fc3-81cb-4cfd-a6c8-a75420ca5dce" providerId="ADAL" clId="{68BCC616-7DC8-477E-93B9-2869E6DB7D57}" dt="2023-11-28T22:29:50.251" v="1101" actId="2696"/>
        <pc:sldMkLst>
          <pc:docMk/>
          <pc:sldMk cId="1275883769" sldId="360"/>
        </pc:sldMkLst>
      </pc:sldChg>
      <pc:sldChg chg="modSp mod">
        <pc:chgData name="Thomason, Sasha [KDA]" userId="8d537fc3-81cb-4cfd-a6c8-a75420ca5dce" providerId="ADAL" clId="{68BCC616-7DC8-477E-93B9-2869E6DB7D57}" dt="2023-11-29T14:39:28.047" v="1139" actId="1076"/>
        <pc:sldMkLst>
          <pc:docMk/>
          <pc:sldMk cId="3212723750" sldId="362"/>
        </pc:sldMkLst>
        <pc:spChg chg="mod">
          <ac:chgData name="Thomason, Sasha [KDA]" userId="8d537fc3-81cb-4cfd-a6c8-a75420ca5dce" providerId="ADAL" clId="{68BCC616-7DC8-477E-93B9-2869E6DB7D57}" dt="2023-11-29T14:39:28.047" v="1139" actId="1076"/>
          <ac:spMkLst>
            <pc:docMk/>
            <pc:sldMk cId="3212723750" sldId="362"/>
            <ac:spMk id="3" creationId="{DE5E960E-8C6F-2EF8-72F0-9495AB21F49D}"/>
          </ac:spMkLst>
        </pc:spChg>
      </pc:sldChg>
      <pc:sldChg chg="modSp add mod">
        <pc:chgData name="Thomason, Sasha [KDA]" userId="8d537fc3-81cb-4cfd-a6c8-a75420ca5dce" providerId="ADAL" clId="{68BCC616-7DC8-477E-93B9-2869E6DB7D57}" dt="2023-11-28T20:04:44.491" v="970" actId="20577"/>
        <pc:sldMkLst>
          <pc:docMk/>
          <pc:sldMk cId="3215740315" sldId="363"/>
        </pc:sldMkLst>
        <pc:spChg chg="mod">
          <ac:chgData name="Thomason, Sasha [KDA]" userId="8d537fc3-81cb-4cfd-a6c8-a75420ca5dce" providerId="ADAL" clId="{68BCC616-7DC8-477E-93B9-2869E6DB7D57}" dt="2023-11-28T18:57:56.579" v="45" actId="20577"/>
          <ac:spMkLst>
            <pc:docMk/>
            <pc:sldMk cId="3215740315" sldId="363"/>
            <ac:spMk id="2" creationId="{00000000-0000-0000-0000-000000000000}"/>
          </ac:spMkLst>
        </pc:spChg>
        <pc:spChg chg="mod">
          <ac:chgData name="Thomason, Sasha [KDA]" userId="8d537fc3-81cb-4cfd-a6c8-a75420ca5dce" providerId="ADAL" clId="{68BCC616-7DC8-477E-93B9-2869E6DB7D57}" dt="2023-11-28T20:04:44.491" v="970" actId="20577"/>
          <ac:spMkLst>
            <pc:docMk/>
            <pc:sldMk cId="3215740315" sldId="363"/>
            <ac:spMk id="3" creationId="{DE5E960E-8C6F-2EF8-72F0-9495AB21F49D}"/>
          </ac:spMkLst>
        </pc:spChg>
      </pc:sldChg>
      <pc:sldChg chg="addSp modSp add mod">
        <pc:chgData name="Thomason, Sasha [KDA]" userId="8d537fc3-81cb-4cfd-a6c8-a75420ca5dce" providerId="ADAL" clId="{68BCC616-7DC8-477E-93B9-2869E6DB7D57}" dt="2023-11-28T21:31:48.218" v="1088" actId="20577"/>
        <pc:sldMkLst>
          <pc:docMk/>
          <pc:sldMk cId="3399124447" sldId="364"/>
        </pc:sldMkLst>
        <pc:spChg chg="add mod">
          <ac:chgData name="Thomason, Sasha [KDA]" userId="8d537fc3-81cb-4cfd-a6c8-a75420ca5dce" providerId="ADAL" clId="{68BCC616-7DC8-477E-93B9-2869E6DB7D57}" dt="2023-11-28T21:29:15.427" v="972" actId="1076"/>
          <ac:spMkLst>
            <pc:docMk/>
            <pc:sldMk cId="3399124447" sldId="364"/>
            <ac:spMk id="10" creationId="{727E0DCF-4B07-CACF-7F2C-9E73CB42909C}"/>
          </ac:spMkLst>
        </pc:spChg>
        <pc:spChg chg="add mod">
          <ac:chgData name="Thomason, Sasha [KDA]" userId="8d537fc3-81cb-4cfd-a6c8-a75420ca5dce" providerId="ADAL" clId="{68BCC616-7DC8-477E-93B9-2869E6DB7D57}" dt="2023-11-28T21:31:48.218" v="1088" actId="20577"/>
          <ac:spMkLst>
            <pc:docMk/>
            <pc:sldMk cId="3399124447" sldId="364"/>
            <ac:spMk id="11" creationId="{B9ED4C77-3090-DE6B-14B4-E7C27D20EBA2}"/>
          </ac:spMkLst>
        </pc:spChg>
        <pc:picChg chg="add mod">
          <ac:chgData name="Thomason, Sasha [KDA]" userId="8d537fc3-81cb-4cfd-a6c8-a75420ca5dce" providerId="ADAL" clId="{68BCC616-7DC8-477E-93B9-2869E6DB7D57}" dt="2023-11-28T21:29:07.766" v="971" actId="14100"/>
          <ac:picMkLst>
            <pc:docMk/>
            <pc:sldMk cId="3399124447" sldId="364"/>
            <ac:picMk id="7" creationId="{E9A1B901-721E-A938-002B-ADA97299B1A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F770F3-8BAC-4CF4-9572-7CC7CA9FAA5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C10CB6-EB4B-4B56-AB0E-C47981CE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5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C10CB6-EB4B-4B56-AB0E-C47981CE93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5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C10CB6-EB4B-4B56-AB0E-C47981CE93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3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C10CB6-EB4B-4B56-AB0E-C47981CE93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44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C10CB6-EB4B-4B56-AB0E-C47981CE93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58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C10CB6-EB4B-4B56-AB0E-C47981CE93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6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69F9-4BF2-4FC9-8D45-E88EF07FA24E}" type="datetime1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8D3-5C01-4A1A-AF34-64943B301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3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5566-5BD1-4FD1-AC63-AEFE261FF28E}" type="datetime1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8D3-5C01-4A1A-AF34-64943B301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9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3FF4-A0F3-43EB-8E13-2DADDBB6E1DF}" type="datetime1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8D3-5C01-4A1A-AF34-64943B301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8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168B-3F4C-40B1-BFC0-340F431F507A}" type="datetime1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8D3-5C01-4A1A-AF34-64943B301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7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C13-6B32-4725-A60E-DD566D4B2F31}" type="datetime1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8D3-5C01-4A1A-AF34-64943B301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5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AB60-83E7-4A92-B194-A4C7D0AF3E9B}" type="datetime1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8D3-5C01-4A1A-AF34-64943B301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0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F109-503A-4E52-A522-C623E0378B06}" type="datetime1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8D3-5C01-4A1A-AF34-64943B301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8BBC-0768-41FD-9595-A9B7C70A51B8}" type="datetime1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8D3-5C01-4A1A-AF34-64943B301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2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61E0-F05A-44EC-8A46-B3315F40A3F7}" type="datetime1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8D3-5C01-4A1A-AF34-64943B301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4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3836-0511-4B9B-8CAD-4E86614E70BD}" type="datetime1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8D3-5C01-4A1A-AF34-64943B301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3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9753-8E5C-4DBB-BC0E-3C3B98C846AF}" type="datetime1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8D3-5C01-4A1A-AF34-64943B301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A39BD-78B3-4D96-8FE7-B2A9CBB52CDB}" type="datetime1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9A8D3-5C01-4A1A-AF34-64943B301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38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03F6FD9-D80C-ADC5-6FCD-EBFD7D1FE8CC}"/>
              </a:ext>
            </a:extLst>
          </p:cNvPr>
          <p:cNvSpPr/>
          <p:nvPr/>
        </p:nvSpPr>
        <p:spPr>
          <a:xfrm>
            <a:off x="403111" y="3733800"/>
            <a:ext cx="3390820" cy="1615140"/>
          </a:xfrm>
          <a:prstGeom prst="rect">
            <a:avLst/>
          </a:prstGeom>
          <a:solidFill>
            <a:srgbClr val="FEB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24400" y="5715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29, 2023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F1A8C0B1-D919-4295-A60F-5BA3958B7F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0" r="23028" b="16250"/>
          <a:stretch/>
        </p:blipFill>
        <p:spPr>
          <a:xfrm>
            <a:off x="403109" y="228598"/>
            <a:ext cx="3265433" cy="146772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611DB50-F53F-4688-947A-8005FF1DB42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9" r="12500" b="18751"/>
          <a:stretch/>
        </p:blipFill>
        <p:spPr>
          <a:xfrm>
            <a:off x="404592" y="5486400"/>
            <a:ext cx="3265442" cy="12124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51E6E16-DDCE-44C1-946B-FAF8A28DED2B}"/>
              </a:ext>
            </a:extLst>
          </p:cNvPr>
          <p:cNvSpPr txBox="1"/>
          <p:nvPr/>
        </p:nvSpPr>
        <p:spPr>
          <a:xfrm>
            <a:off x="4626632" y="1528911"/>
            <a:ext cx="37007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 </a:t>
            </a:r>
          </a:p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5351AE7-074A-D8D3-B7A2-40CDEC491D65}"/>
              </a:ext>
            </a:extLst>
          </p:cNvPr>
          <p:cNvCxnSpPr>
            <a:cxnSpLocks/>
          </p:cNvCxnSpPr>
          <p:nvPr/>
        </p:nvCxnSpPr>
        <p:spPr>
          <a:xfrm>
            <a:off x="404592" y="5348942"/>
            <a:ext cx="828220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788F16-1443-703B-1572-E7F8DFAAC87B}"/>
              </a:ext>
            </a:extLst>
          </p:cNvPr>
          <p:cNvCxnSpPr>
            <a:cxnSpLocks/>
          </p:cNvCxnSpPr>
          <p:nvPr/>
        </p:nvCxnSpPr>
        <p:spPr>
          <a:xfrm>
            <a:off x="403111" y="3733800"/>
            <a:ext cx="33908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34A384-F228-BAE7-0F2B-D5D4104CE213}"/>
              </a:ext>
            </a:extLst>
          </p:cNvPr>
          <p:cNvCxnSpPr>
            <a:cxnSpLocks/>
          </p:cNvCxnSpPr>
          <p:nvPr/>
        </p:nvCxnSpPr>
        <p:spPr>
          <a:xfrm>
            <a:off x="403111" y="1828800"/>
            <a:ext cx="33908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CF9E3A1-5E28-0A4E-D264-8C0262A8F6B8}"/>
              </a:ext>
            </a:extLst>
          </p:cNvPr>
          <p:cNvCxnSpPr>
            <a:cxnSpLocks/>
          </p:cNvCxnSpPr>
          <p:nvPr/>
        </p:nvCxnSpPr>
        <p:spPr>
          <a:xfrm flipV="1">
            <a:off x="3795425" y="228600"/>
            <a:ext cx="0" cy="64702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4" name="Picture 33" descr="Shape, circle&#10;&#10;Description automatically generated">
            <a:extLst>
              <a:ext uri="{FF2B5EF4-FFF2-40B4-BE49-F238E27FC236}">
                <a16:creationId xmlns:a16="http://schemas.microsoft.com/office/drawing/2014/main" id="{9AAEE7C0-E7AD-8F4A-7DAD-B496212191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04978"/>
            <a:ext cx="2237940" cy="1293854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C8760C1A-F4BF-76D7-8FA9-90920CA97251}"/>
              </a:ext>
            </a:extLst>
          </p:cNvPr>
          <p:cNvGrpSpPr/>
          <p:nvPr/>
        </p:nvGrpSpPr>
        <p:grpSpPr>
          <a:xfrm>
            <a:off x="406967" y="1964156"/>
            <a:ext cx="3261582" cy="1632184"/>
            <a:chOff x="406966" y="1843989"/>
            <a:chExt cx="3435947" cy="1719441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BC58AEA4-C80C-4B37-85FB-C48BC45265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6" t="22577" r="40237" b="17943"/>
            <a:stretch/>
          </p:blipFill>
          <p:spPr>
            <a:xfrm>
              <a:off x="2720224" y="1847285"/>
              <a:ext cx="1122689" cy="1716145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27F14C8B-83D9-40DF-AF18-8992C9334D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69" t="24424" r="37956" b="17269"/>
            <a:stretch/>
          </p:blipFill>
          <p:spPr>
            <a:xfrm>
              <a:off x="406966" y="1843996"/>
              <a:ext cx="1122693" cy="1716145"/>
            </a:xfrm>
            <a:prstGeom prst="rect">
              <a:avLst/>
            </a:prstGeom>
          </p:spPr>
        </p:pic>
        <p:pic>
          <p:nvPicPr>
            <p:cNvPr id="42" name="Picture 41" descr="A dog with its mouth open&#10;&#10;Description automatically generated with low confidence">
              <a:extLst>
                <a:ext uri="{FF2B5EF4-FFF2-40B4-BE49-F238E27FC236}">
                  <a16:creationId xmlns:a16="http://schemas.microsoft.com/office/drawing/2014/main" id="{2C3C487B-EB13-05BE-E685-6E69346466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96"/>
            <a:stretch/>
          </p:blipFill>
          <p:spPr>
            <a:xfrm>
              <a:off x="1567170" y="1843989"/>
              <a:ext cx="1115543" cy="17161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911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39"/>
    </mc:Choice>
    <mc:Fallback xmlns="">
      <p:transition spd="slow" advTm="1633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 News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  <a:ln>
            <a:solidFill>
              <a:srgbClr val="FEBC2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>
            <a:solidFill>
              <a:srgbClr val="FEBC2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E5E960E-8C6F-2EF8-72F0-9495AB21F49D}"/>
              </a:ext>
            </a:extLst>
          </p:cNvPr>
          <p:cNvSpPr txBox="1"/>
          <p:nvPr/>
        </p:nvSpPr>
        <p:spPr>
          <a:xfrm>
            <a:off x="162319" y="2183138"/>
            <a:ext cx="7543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/>
              <a:t>Inspector Chris </a:t>
            </a:r>
            <a:r>
              <a:rPr lang="en-US" sz="3200" dirty="0" err="1"/>
              <a:t>Demel</a:t>
            </a:r>
            <a:r>
              <a:rPr lang="en-US" sz="3200" dirty="0"/>
              <a:t> and his partner, Amber, welcomed a baby boy yesterday at 7:05pm. All are doing well.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29B4061-3C15-8A92-F00D-8458880F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477000"/>
            <a:ext cx="381000" cy="365125"/>
          </a:xfrm>
        </p:spPr>
        <p:txBody>
          <a:bodyPr/>
          <a:lstStyle/>
          <a:p>
            <a:fld id="{2639A8D3-5C01-4A1A-AF34-64943B30133F}" type="slidenum">
              <a:rPr lang="en-US" smtClean="0"/>
              <a:t>2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A147C1D-99BE-F5FA-E76D-2191C2A29E8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16634"/>
          <a:stretch/>
        </p:blipFill>
        <p:spPr>
          <a:xfrm>
            <a:off x="7744756" y="5592873"/>
            <a:ext cx="1164113" cy="74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2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Canine Respiratory Disease Outbreak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  <a:ln>
            <a:solidFill>
              <a:srgbClr val="FEBC2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>
            <a:solidFill>
              <a:srgbClr val="FEBC2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E5E960E-8C6F-2EF8-72F0-9495AB21F49D}"/>
              </a:ext>
            </a:extLst>
          </p:cNvPr>
          <p:cNvSpPr txBox="1"/>
          <p:nvPr/>
        </p:nvSpPr>
        <p:spPr>
          <a:xfrm>
            <a:off x="252064" y="1524000"/>
            <a:ext cx="7848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First reported in the Portland, Oregon area a few months ago</a:t>
            </a:r>
          </a:p>
          <a:p>
            <a:endParaRPr lang="en-US" sz="2400" dirty="0"/>
          </a:p>
          <a:p>
            <a:r>
              <a:rPr lang="en-US" sz="2400" dirty="0"/>
              <a:t>No causative agent identified as of yet and only dogs affected</a:t>
            </a:r>
          </a:p>
          <a:p>
            <a:endParaRPr lang="en-US" sz="2400" dirty="0"/>
          </a:p>
          <a:p>
            <a:r>
              <a:rPr lang="en-US" sz="2400" dirty="0"/>
              <a:t>Early symptoms: coughing, sneezing, lethargy </a:t>
            </a:r>
          </a:p>
          <a:p>
            <a:endParaRPr lang="en-US" sz="2400" dirty="0"/>
          </a:p>
          <a:p>
            <a:r>
              <a:rPr lang="en-US" sz="2400" dirty="0"/>
              <a:t>Three clinical syndromes reported so far: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Tracheal inflammation that lasts 6-8 weeks or longer, not responsive to antibiotics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Chronic pneumonia, not responsive to antibiotics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Severe, acute pneumonia within 24 to 36 hours; deaths and extensive hospitalization reported with this syndrome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29B4061-3C15-8A92-F00D-8458880F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477000"/>
            <a:ext cx="381000" cy="365125"/>
          </a:xfrm>
        </p:spPr>
        <p:txBody>
          <a:bodyPr/>
          <a:lstStyle/>
          <a:p>
            <a:fld id="{2639A8D3-5C01-4A1A-AF34-64943B30133F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A147C1D-99BE-F5FA-E76D-2191C2A29E8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16634"/>
          <a:stretch/>
        </p:blipFill>
        <p:spPr>
          <a:xfrm>
            <a:off x="7744756" y="5592873"/>
            <a:ext cx="1164113" cy="74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4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Canine Respiratory Disease Outbreak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  <a:ln>
            <a:solidFill>
              <a:srgbClr val="FEBC2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>
            <a:solidFill>
              <a:srgbClr val="FEBC2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E5E960E-8C6F-2EF8-72F0-9495AB21F49D}"/>
              </a:ext>
            </a:extLst>
          </p:cNvPr>
          <p:cNvSpPr txBox="1"/>
          <p:nvPr/>
        </p:nvSpPr>
        <p:spPr>
          <a:xfrm>
            <a:off x="609600" y="1839486"/>
            <a:ext cx="7543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600" dirty="0"/>
              <a:t>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29B4061-3C15-8A92-F00D-8458880F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477000"/>
            <a:ext cx="381000" cy="365125"/>
          </a:xfrm>
        </p:spPr>
        <p:txBody>
          <a:bodyPr/>
          <a:lstStyle/>
          <a:p>
            <a:fld id="{2639A8D3-5C01-4A1A-AF34-64943B30133F}" type="slidenum">
              <a:rPr lang="en-US" smtClean="0"/>
              <a:t>4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A147C1D-99BE-F5FA-E76D-2191C2A29E8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16634"/>
          <a:stretch/>
        </p:blipFill>
        <p:spPr>
          <a:xfrm>
            <a:off x="7744756" y="5592873"/>
            <a:ext cx="1164113" cy="7461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A1B901-721E-A938-002B-ADA97299B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533610"/>
            <a:ext cx="6597943" cy="43337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27E0DCF-4B07-CACF-7F2C-9E73CB42909C}"/>
              </a:ext>
            </a:extLst>
          </p:cNvPr>
          <p:cNvSpPr txBox="1"/>
          <p:nvPr/>
        </p:nvSpPr>
        <p:spPr>
          <a:xfrm>
            <a:off x="175556" y="6016824"/>
            <a:ext cx="754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From Newsweek article “Dog Illness Map Shows States Where Pets Are Affected”, dated 11/22/2023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ED4C77-3090-DE6B-14B4-E7C27D20EBA2}"/>
              </a:ext>
            </a:extLst>
          </p:cNvPr>
          <p:cNvSpPr txBox="1"/>
          <p:nvPr/>
        </p:nvSpPr>
        <p:spPr>
          <a:xfrm>
            <a:off x="7162801" y="2209800"/>
            <a:ext cx="17460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States with this illness reported in last few days:</a:t>
            </a:r>
          </a:p>
          <a:p>
            <a:endParaRPr lang="en-US" dirty="0"/>
          </a:p>
          <a:p>
            <a:r>
              <a:rPr lang="en-US" dirty="0"/>
              <a:t>Vermont</a:t>
            </a:r>
          </a:p>
          <a:p>
            <a:r>
              <a:rPr lang="en-US" dirty="0"/>
              <a:t>Maryland</a:t>
            </a:r>
          </a:p>
          <a:p>
            <a:r>
              <a:rPr lang="en-US" dirty="0"/>
              <a:t>Washington</a:t>
            </a:r>
          </a:p>
        </p:txBody>
      </p:sp>
    </p:spTree>
    <p:extLst>
      <p:ext uri="{BB962C8B-B14F-4D97-AF65-F5344CB8AC3E}">
        <p14:creationId xmlns:p14="http://schemas.microsoft.com/office/powerpoint/2010/main" val="339912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DC90D1-D579-41B0-E134-25DE19BFB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246" y="1224260"/>
            <a:ext cx="7772400" cy="3527554"/>
          </a:xfrm>
        </p:spPr>
        <p:txBody>
          <a:bodyPr>
            <a:noAutofit/>
          </a:bodyPr>
          <a:lstStyle/>
          <a:p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 </a:t>
            </a:r>
            <a:b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 Draft</a:t>
            </a:r>
            <a:b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408029"/>
            <a:ext cx="9144000" cy="0"/>
          </a:xfrm>
          <a:prstGeom prst="line">
            <a:avLst/>
          </a:prstGeom>
          <a:ln>
            <a:solidFill>
              <a:srgbClr val="FEBC2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E863F912-F58F-441F-85E9-BDECC55D1773}"/>
              </a:ext>
            </a:extLst>
          </p:cNvPr>
          <p:cNvSpPr txBox="1">
            <a:spLocks/>
          </p:cNvSpPr>
          <p:nvPr/>
        </p:nvSpPr>
        <p:spPr>
          <a:xfrm>
            <a:off x="457200" y="812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BEB4B791-6856-B7F2-C837-11B32F0B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477000"/>
            <a:ext cx="381000" cy="365125"/>
          </a:xfrm>
        </p:spPr>
        <p:txBody>
          <a:bodyPr/>
          <a:lstStyle/>
          <a:p>
            <a:fld id="{2639A8D3-5C01-4A1A-AF34-64943B30133F}" type="slidenum">
              <a:rPr lang="en-US" smtClean="0"/>
              <a:t>5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78DF5F-0996-D703-6B5E-70DB087D964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16634"/>
          <a:stretch/>
        </p:blipFill>
        <p:spPr>
          <a:xfrm>
            <a:off x="7744756" y="5592873"/>
            <a:ext cx="1164113" cy="74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65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08C0514193443B969E498EDCD163E" ma:contentTypeVersion="11" ma:contentTypeDescription="Create a new document." ma:contentTypeScope="" ma:versionID="46ee586ed3237b0c63b598d4219d1226">
  <xsd:schema xmlns:xsd="http://www.w3.org/2001/XMLSchema" xmlns:xs="http://www.w3.org/2001/XMLSchema" xmlns:p="http://schemas.microsoft.com/office/2006/metadata/properties" xmlns:ns3="e042c65b-6822-4bdf-9733-bffa9dec45cc" xmlns:ns4="3025815d-f379-4872-9bce-188468056e1a" targetNamespace="http://schemas.microsoft.com/office/2006/metadata/properties" ma:root="true" ma:fieldsID="69fe052f0152f7caca917638a8e5ddfb" ns3:_="" ns4:_="">
    <xsd:import namespace="e042c65b-6822-4bdf-9733-bffa9dec45cc"/>
    <xsd:import namespace="3025815d-f379-4872-9bce-188468056e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2c65b-6822-4bdf-9733-bffa9dec45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25815d-f379-4872-9bce-188468056e1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F2ADAE-3D38-4EC0-A481-11866A47AA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3DCEF9-CF19-460E-A924-266B298AE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42c65b-6822-4bdf-9733-bffa9dec45cc"/>
    <ds:schemaRef ds:uri="3025815d-f379-4872-9bce-188468056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B5D8E1-D4DE-4249-8D0A-BFD458EFF094}">
  <ds:schemaRefs>
    <ds:schemaRef ds:uri="http://schemas.microsoft.com/office/2006/documentManagement/types"/>
    <ds:schemaRef ds:uri="e042c65b-6822-4bdf-9733-bffa9dec45cc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3025815d-f379-4872-9bce-188468056e1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31918</TotalTime>
  <Words>160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AFI News</vt:lpstr>
      <vt:lpstr>Canine Respiratory Disease Outbreak</vt:lpstr>
      <vt:lpstr>Canine Respiratory Disease Outbreak</vt:lpstr>
      <vt:lpstr>AFI  Bill Draft Update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Harms, Taylor</dc:creator>
  <cp:lastModifiedBy>Thomason, Sasha [KDA]</cp:lastModifiedBy>
  <cp:revision>268</cp:revision>
  <cp:lastPrinted>2023-09-19T14:25:26Z</cp:lastPrinted>
  <dcterms:created xsi:type="dcterms:W3CDTF">2015-04-06T14:49:27Z</dcterms:created>
  <dcterms:modified xsi:type="dcterms:W3CDTF">2023-11-29T14:39:30Z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0x010100BA708C0514193443B969E498EDCD163E</vt:lpwstr>
  </property>
</Properties>
</file>