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3.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20.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21.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22.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23.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24.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25.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26.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27.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28.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29.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30.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31.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notesSlides/notesSlide32.xml" ContentType="application/vnd.openxmlformats-officedocument.presentationml.notesSlide+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notesSlides/notesSlide33.xml" ContentType="application/vnd.openxmlformats-officedocument.presentationml.notesSlide+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notesSlides/notesSlide34.xml" ContentType="application/vnd.openxmlformats-officedocument.presentationml.notesSlide+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notesSlides/notesSlide42.xml" ContentType="application/vnd.openxmlformats-officedocument.presentationml.notesSlide+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notesSlides/notesSlide43.xml" ContentType="application/vnd.openxmlformats-officedocument.presentationml.notesSlide+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notesSlides/notesSlide49.xml" ContentType="application/vnd.openxmlformats-officedocument.presentationml.notesSlide+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notesSlides/notesSlide50.xml" ContentType="application/vnd.openxmlformats-officedocument.presentationml.notesSlide+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ppt/diagrams/data132.xml" ContentType="application/vnd.openxmlformats-officedocument.drawingml.diagramData+xml"/>
  <Override PartName="/ppt/diagrams/layout132.xml" ContentType="application/vnd.openxmlformats-officedocument.drawingml.diagramLayout+xml"/>
  <Override PartName="/ppt/diagrams/quickStyle132.xml" ContentType="application/vnd.openxmlformats-officedocument.drawingml.diagramStyle+xml"/>
  <Override PartName="/ppt/diagrams/colors132.xml" ContentType="application/vnd.openxmlformats-officedocument.drawingml.diagramColors+xml"/>
  <Override PartName="/ppt/diagrams/drawing132.xml" ContentType="application/vnd.ms-office.drawingml.diagramDrawing+xml"/>
  <Override PartName="/ppt/diagrams/data133.xml" ContentType="application/vnd.openxmlformats-officedocument.drawingml.diagramData+xml"/>
  <Override PartName="/ppt/diagrams/layout133.xml" ContentType="application/vnd.openxmlformats-officedocument.drawingml.diagramLayout+xml"/>
  <Override PartName="/ppt/diagrams/quickStyle133.xml" ContentType="application/vnd.openxmlformats-officedocument.drawingml.diagramStyle+xml"/>
  <Override PartName="/ppt/diagrams/colors133.xml" ContentType="application/vnd.openxmlformats-officedocument.drawingml.diagramColors+xml"/>
  <Override PartName="/ppt/diagrams/drawing133.xml" ContentType="application/vnd.ms-office.drawingml.diagramDrawing+xml"/>
  <Override PartName="/ppt/diagrams/data134.xml" ContentType="application/vnd.openxmlformats-officedocument.drawingml.diagramData+xml"/>
  <Override PartName="/ppt/diagrams/layout134.xml" ContentType="application/vnd.openxmlformats-officedocument.drawingml.diagramLayout+xml"/>
  <Override PartName="/ppt/diagrams/quickStyle134.xml" ContentType="application/vnd.openxmlformats-officedocument.drawingml.diagramStyle+xml"/>
  <Override PartName="/ppt/diagrams/colors134.xml" ContentType="application/vnd.openxmlformats-officedocument.drawingml.diagramColors+xml"/>
  <Override PartName="/ppt/diagrams/drawing134.xml" ContentType="application/vnd.ms-office.drawingml.diagramDrawing+xml"/>
  <Override PartName="/ppt/diagrams/data135.xml" ContentType="application/vnd.openxmlformats-officedocument.drawingml.diagramData+xml"/>
  <Override PartName="/ppt/diagrams/layout135.xml" ContentType="application/vnd.openxmlformats-officedocument.drawingml.diagramLayout+xml"/>
  <Override PartName="/ppt/diagrams/quickStyle135.xml" ContentType="application/vnd.openxmlformats-officedocument.drawingml.diagramStyle+xml"/>
  <Override PartName="/ppt/diagrams/colors135.xml" ContentType="application/vnd.openxmlformats-officedocument.drawingml.diagramColors+xml"/>
  <Override PartName="/ppt/diagrams/drawing135.xml" ContentType="application/vnd.ms-office.drawingml.diagramDrawing+xml"/>
  <Override PartName="/ppt/diagrams/data136.xml" ContentType="application/vnd.openxmlformats-officedocument.drawingml.diagramData+xml"/>
  <Override PartName="/ppt/diagrams/layout136.xml" ContentType="application/vnd.openxmlformats-officedocument.drawingml.diagramLayout+xml"/>
  <Override PartName="/ppt/diagrams/quickStyle136.xml" ContentType="application/vnd.openxmlformats-officedocument.drawingml.diagramStyle+xml"/>
  <Override PartName="/ppt/diagrams/colors136.xml" ContentType="application/vnd.openxmlformats-officedocument.drawingml.diagramColors+xml"/>
  <Override PartName="/ppt/diagrams/drawing136.xml" ContentType="application/vnd.ms-office.drawingml.diagramDrawing+xml"/>
  <Override PartName="/ppt/notesSlides/notesSlide51.xml" ContentType="application/vnd.openxmlformats-officedocument.presentationml.notesSlide+xml"/>
  <Override PartName="/ppt/diagrams/data137.xml" ContentType="application/vnd.openxmlformats-officedocument.drawingml.diagramData+xml"/>
  <Override PartName="/ppt/diagrams/layout137.xml" ContentType="application/vnd.openxmlformats-officedocument.drawingml.diagramLayout+xml"/>
  <Override PartName="/ppt/diagrams/quickStyle137.xml" ContentType="application/vnd.openxmlformats-officedocument.drawingml.diagramStyle+xml"/>
  <Override PartName="/ppt/diagrams/colors137.xml" ContentType="application/vnd.openxmlformats-officedocument.drawingml.diagramColors+xml"/>
  <Override PartName="/ppt/diagrams/drawing137.xml" ContentType="application/vnd.ms-office.drawingml.diagramDrawing+xml"/>
  <Override PartName="/ppt/diagrams/data138.xml" ContentType="application/vnd.openxmlformats-officedocument.drawingml.diagramData+xml"/>
  <Override PartName="/ppt/diagrams/layout138.xml" ContentType="application/vnd.openxmlformats-officedocument.drawingml.diagramLayout+xml"/>
  <Override PartName="/ppt/diagrams/quickStyle138.xml" ContentType="application/vnd.openxmlformats-officedocument.drawingml.diagramStyle+xml"/>
  <Override PartName="/ppt/diagrams/colors138.xml" ContentType="application/vnd.openxmlformats-officedocument.drawingml.diagramColors+xml"/>
  <Override PartName="/ppt/diagrams/drawing138.xml" ContentType="application/vnd.ms-office.drawingml.diagramDrawing+xml"/>
  <Override PartName="/ppt/diagrams/data139.xml" ContentType="application/vnd.openxmlformats-officedocument.drawingml.diagramData+xml"/>
  <Override PartName="/ppt/diagrams/layout139.xml" ContentType="application/vnd.openxmlformats-officedocument.drawingml.diagramLayout+xml"/>
  <Override PartName="/ppt/diagrams/quickStyle139.xml" ContentType="application/vnd.openxmlformats-officedocument.drawingml.diagramStyle+xml"/>
  <Override PartName="/ppt/diagrams/colors139.xml" ContentType="application/vnd.openxmlformats-officedocument.drawingml.diagramColors+xml"/>
  <Override PartName="/ppt/diagrams/drawing139.xml" ContentType="application/vnd.ms-office.drawingml.diagramDrawing+xml"/>
  <Override PartName="/ppt/diagrams/data140.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Override PartName="/ppt/diagrams/drawing140.xml" ContentType="application/vnd.ms-office.drawingml.diagramDrawing+xml"/>
  <Override PartName="/ppt/notesSlides/notesSlide52.xml" ContentType="application/vnd.openxmlformats-officedocument.presentationml.notesSlide+xml"/>
  <Override PartName="/ppt/diagrams/data141.xml" ContentType="application/vnd.openxmlformats-officedocument.drawingml.diagramData+xml"/>
  <Override PartName="/ppt/diagrams/layout141.xml" ContentType="application/vnd.openxmlformats-officedocument.drawingml.diagramLayout+xml"/>
  <Override PartName="/ppt/diagrams/quickStyle141.xml" ContentType="application/vnd.openxmlformats-officedocument.drawingml.diagramStyle+xml"/>
  <Override PartName="/ppt/diagrams/colors141.xml" ContentType="application/vnd.openxmlformats-officedocument.drawingml.diagramColors+xml"/>
  <Override PartName="/ppt/diagrams/drawing141.xml" ContentType="application/vnd.ms-office.drawingml.diagramDrawing+xml"/>
  <Override PartName="/ppt/diagrams/data142.xml" ContentType="application/vnd.openxmlformats-officedocument.drawingml.diagramData+xml"/>
  <Override PartName="/ppt/diagrams/layout142.xml" ContentType="application/vnd.openxmlformats-officedocument.drawingml.diagramLayout+xml"/>
  <Override PartName="/ppt/diagrams/quickStyle142.xml" ContentType="application/vnd.openxmlformats-officedocument.drawingml.diagramStyle+xml"/>
  <Override PartName="/ppt/diagrams/colors142.xml" ContentType="application/vnd.openxmlformats-officedocument.drawingml.diagramColors+xml"/>
  <Override PartName="/ppt/diagrams/drawing142.xml" ContentType="application/vnd.ms-office.drawingml.diagramDrawing+xml"/>
  <Override PartName="/ppt/diagrams/data143.xml" ContentType="application/vnd.openxmlformats-officedocument.drawingml.diagramData+xml"/>
  <Override PartName="/ppt/diagrams/layout143.xml" ContentType="application/vnd.openxmlformats-officedocument.drawingml.diagramLayout+xml"/>
  <Override PartName="/ppt/diagrams/quickStyle143.xml" ContentType="application/vnd.openxmlformats-officedocument.drawingml.diagramStyle+xml"/>
  <Override PartName="/ppt/diagrams/colors143.xml" ContentType="application/vnd.openxmlformats-officedocument.drawingml.diagramColors+xml"/>
  <Override PartName="/ppt/diagrams/drawing14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44.xml" ContentType="application/vnd.openxmlformats-officedocument.drawingml.diagramData+xml"/>
  <Override PartName="/ppt/diagrams/layout144.xml" ContentType="application/vnd.openxmlformats-officedocument.drawingml.diagramLayout+xml"/>
  <Override PartName="/ppt/diagrams/quickStyle144.xml" ContentType="application/vnd.openxmlformats-officedocument.drawingml.diagramStyle+xml"/>
  <Override PartName="/ppt/diagrams/colors144.xml" ContentType="application/vnd.openxmlformats-officedocument.drawingml.diagramColors+xml"/>
  <Override PartName="/ppt/diagrams/drawing144.xml" ContentType="application/vnd.ms-office.drawingml.diagramDrawing+xml"/>
  <Override PartName="/ppt/notesSlides/notesSlide56.xml" ContentType="application/vnd.openxmlformats-officedocument.presentationml.notesSlide+xml"/>
  <Override PartName="/ppt/diagrams/data145.xml" ContentType="application/vnd.openxmlformats-officedocument.drawingml.diagramData+xml"/>
  <Override PartName="/ppt/diagrams/layout145.xml" ContentType="application/vnd.openxmlformats-officedocument.drawingml.diagramLayout+xml"/>
  <Override PartName="/ppt/diagrams/quickStyle145.xml" ContentType="application/vnd.openxmlformats-officedocument.drawingml.diagramStyle+xml"/>
  <Override PartName="/ppt/diagrams/colors145.xml" ContentType="application/vnd.openxmlformats-officedocument.drawingml.diagramColors+xml"/>
  <Override PartName="/ppt/diagrams/drawing145.xml" ContentType="application/vnd.ms-office.drawingml.diagramDrawing+xml"/>
  <Override PartName="/ppt/notesSlides/notesSlide57.xml" ContentType="application/vnd.openxmlformats-officedocument.presentationml.notesSlide+xml"/>
  <Override PartName="/ppt/diagrams/data146.xml" ContentType="application/vnd.openxmlformats-officedocument.drawingml.diagramData+xml"/>
  <Override PartName="/ppt/diagrams/layout146.xml" ContentType="application/vnd.openxmlformats-officedocument.drawingml.diagramLayout+xml"/>
  <Override PartName="/ppt/diagrams/quickStyle146.xml" ContentType="application/vnd.openxmlformats-officedocument.drawingml.diagramStyle+xml"/>
  <Override PartName="/ppt/diagrams/colors146.xml" ContentType="application/vnd.openxmlformats-officedocument.drawingml.diagramColors+xml"/>
  <Override PartName="/ppt/diagrams/drawing146.xml" ContentType="application/vnd.ms-office.drawingml.diagramDrawing+xml"/>
  <Override PartName="/ppt/notesSlides/notesSlide58.xml" ContentType="application/vnd.openxmlformats-officedocument.presentationml.notesSlide+xml"/>
  <Override PartName="/ppt/diagrams/data147.xml" ContentType="application/vnd.openxmlformats-officedocument.drawingml.diagramData+xml"/>
  <Override PartName="/ppt/diagrams/layout147.xml" ContentType="application/vnd.openxmlformats-officedocument.drawingml.diagramLayout+xml"/>
  <Override PartName="/ppt/diagrams/quickStyle147.xml" ContentType="application/vnd.openxmlformats-officedocument.drawingml.diagramStyle+xml"/>
  <Override PartName="/ppt/diagrams/colors147.xml" ContentType="application/vnd.openxmlformats-officedocument.drawingml.diagramColors+xml"/>
  <Override PartName="/ppt/diagrams/drawing147.xml" ContentType="application/vnd.ms-office.drawingml.diagramDrawing+xml"/>
  <Override PartName="/ppt/notesSlides/notesSlide59.xml" ContentType="application/vnd.openxmlformats-officedocument.presentationml.notesSlide+xml"/>
  <Override PartName="/ppt/diagrams/data148.xml" ContentType="application/vnd.openxmlformats-officedocument.drawingml.diagramData+xml"/>
  <Override PartName="/ppt/diagrams/layout148.xml" ContentType="application/vnd.openxmlformats-officedocument.drawingml.diagramLayout+xml"/>
  <Override PartName="/ppt/diagrams/quickStyle148.xml" ContentType="application/vnd.openxmlformats-officedocument.drawingml.diagramStyle+xml"/>
  <Override PartName="/ppt/diagrams/colors148.xml" ContentType="application/vnd.openxmlformats-officedocument.drawingml.diagramColors+xml"/>
  <Override PartName="/ppt/diagrams/drawing14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9.xml" ContentType="application/vnd.openxmlformats-officedocument.drawingml.diagramData+xml"/>
  <Override PartName="/ppt/diagrams/layout149.xml" ContentType="application/vnd.openxmlformats-officedocument.drawingml.diagramLayout+xml"/>
  <Override PartName="/ppt/diagrams/quickStyle149.xml" ContentType="application/vnd.openxmlformats-officedocument.drawingml.diagramStyle+xml"/>
  <Override PartName="/ppt/diagrams/colors149.xml" ContentType="application/vnd.openxmlformats-officedocument.drawingml.diagramColors+xml"/>
  <Override PartName="/ppt/diagrams/drawing149.xml" ContentType="application/vnd.ms-office.drawingml.diagramDrawing+xml"/>
  <Override PartName="/ppt/notesSlides/notesSlide62.xml" ContentType="application/vnd.openxmlformats-officedocument.presentationml.notesSlide+xml"/>
  <Override PartName="/ppt/diagrams/data150.xml" ContentType="application/vnd.openxmlformats-officedocument.drawingml.diagramData+xml"/>
  <Override PartName="/ppt/diagrams/layout150.xml" ContentType="application/vnd.openxmlformats-officedocument.drawingml.diagramLayout+xml"/>
  <Override PartName="/ppt/diagrams/quickStyle150.xml" ContentType="application/vnd.openxmlformats-officedocument.drawingml.diagramStyle+xml"/>
  <Override PartName="/ppt/diagrams/colors150.xml" ContentType="application/vnd.openxmlformats-officedocument.drawingml.diagramColors+xml"/>
  <Override PartName="/ppt/diagrams/drawing150.xml" ContentType="application/vnd.ms-office.drawingml.diagramDrawing+xml"/>
  <Override PartName="/ppt/diagrams/data151.xml" ContentType="application/vnd.openxmlformats-officedocument.drawingml.diagramData+xml"/>
  <Override PartName="/ppt/diagrams/layout151.xml" ContentType="application/vnd.openxmlformats-officedocument.drawingml.diagramLayout+xml"/>
  <Override PartName="/ppt/diagrams/quickStyle151.xml" ContentType="application/vnd.openxmlformats-officedocument.drawingml.diagramStyle+xml"/>
  <Override PartName="/ppt/diagrams/colors151.xml" ContentType="application/vnd.openxmlformats-officedocument.drawingml.diagramColors+xml"/>
  <Override PartName="/ppt/diagrams/drawing151.xml" ContentType="application/vnd.ms-office.drawingml.diagramDrawing+xml"/>
  <Override PartName="/ppt/diagrams/data152.xml" ContentType="application/vnd.openxmlformats-officedocument.drawingml.diagramData+xml"/>
  <Override PartName="/ppt/diagrams/layout152.xml" ContentType="application/vnd.openxmlformats-officedocument.drawingml.diagramLayout+xml"/>
  <Override PartName="/ppt/diagrams/quickStyle152.xml" ContentType="application/vnd.openxmlformats-officedocument.drawingml.diagramStyle+xml"/>
  <Override PartName="/ppt/diagrams/colors152.xml" ContentType="application/vnd.openxmlformats-officedocument.drawingml.diagramColors+xml"/>
  <Override PartName="/ppt/diagrams/drawing152.xml" ContentType="application/vnd.ms-office.drawingml.diagramDrawing+xml"/>
  <Override PartName="/ppt/diagrams/data153.xml" ContentType="application/vnd.openxmlformats-officedocument.drawingml.diagramData+xml"/>
  <Override PartName="/ppt/diagrams/layout153.xml" ContentType="application/vnd.openxmlformats-officedocument.drawingml.diagramLayout+xml"/>
  <Override PartName="/ppt/diagrams/quickStyle153.xml" ContentType="application/vnd.openxmlformats-officedocument.drawingml.diagramStyle+xml"/>
  <Override PartName="/ppt/diagrams/colors153.xml" ContentType="application/vnd.openxmlformats-officedocument.drawingml.diagramColors+xml"/>
  <Override PartName="/ppt/diagrams/drawing15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54.xml" ContentType="application/vnd.openxmlformats-officedocument.drawingml.diagramData+xml"/>
  <Override PartName="/ppt/diagrams/layout154.xml" ContentType="application/vnd.openxmlformats-officedocument.drawingml.diagramLayout+xml"/>
  <Override PartName="/ppt/diagrams/quickStyle154.xml" ContentType="application/vnd.openxmlformats-officedocument.drawingml.diagramStyle+xml"/>
  <Override PartName="/ppt/diagrams/colors154.xml" ContentType="application/vnd.openxmlformats-officedocument.drawingml.diagramColors+xml"/>
  <Override PartName="/ppt/diagrams/drawing154.xml" ContentType="application/vnd.ms-office.drawingml.diagramDrawing+xml"/>
  <Override PartName="/ppt/diagrams/data155.xml" ContentType="application/vnd.openxmlformats-officedocument.drawingml.diagramData+xml"/>
  <Override PartName="/ppt/diagrams/layout155.xml" ContentType="application/vnd.openxmlformats-officedocument.drawingml.diagramLayout+xml"/>
  <Override PartName="/ppt/diagrams/quickStyle155.xml" ContentType="application/vnd.openxmlformats-officedocument.drawingml.diagramStyle+xml"/>
  <Override PartName="/ppt/diagrams/colors155.xml" ContentType="application/vnd.openxmlformats-officedocument.drawingml.diagramColors+xml"/>
  <Override PartName="/ppt/diagrams/drawing155.xml" ContentType="application/vnd.ms-office.drawingml.diagramDrawing+xml"/>
  <Override PartName="/ppt/diagrams/data156.xml" ContentType="application/vnd.openxmlformats-officedocument.drawingml.diagramData+xml"/>
  <Override PartName="/ppt/diagrams/layout156.xml" ContentType="application/vnd.openxmlformats-officedocument.drawingml.diagramLayout+xml"/>
  <Override PartName="/ppt/diagrams/quickStyle156.xml" ContentType="application/vnd.openxmlformats-officedocument.drawingml.diagramStyle+xml"/>
  <Override PartName="/ppt/diagrams/colors156.xml" ContentType="application/vnd.openxmlformats-officedocument.drawingml.diagramColors+xml"/>
  <Override PartName="/ppt/diagrams/drawing156.xml" ContentType="application/vnd.ms-office.drawingml.diagramDrawing+xml"/>
  <Override PartName="/ppt/notesSlides/notesSlide65.xml" ContentType="application/vnd.openxmlformats-officedocument.presentationml.notesSlide+xml"/>
  <Override PartName="/ppt/diagrams/data157.xml" ContentType="application/vnd.openxmlformats-officedocument.drawingml.diagramData+xml"/>
  <Override PartName="/ppt/diagrams/layout157.xml" ContentType="application/vnd.openxmlformats-officedocument.drawingml.diagramLayout+xml"/>
  <Override PartName="/ppt/diagrams/quickStyle157.xml" ContentType="application/vnd.openxmlformats-officedocument.drawingml.diagramStyle+xml"/>
  <Override PartName="/ppt/diagrams/colors157.xml" ContentType="application/vnd.openxmlformats-officedocument.drawingml.diagramColors+xml"/>
  <Override PartName="/ppt/diagrams/drawing157.xml" ContentType="application/vnd.ms-office.drawingml.diagramDrawing+xml"/>
  <Override PartName="/ppt/diagrams/data158.xml" ContentType="application/vnd.openxmlformats-officedocument.drawingml.diagramData+xml"/>
  <Override PartName="/ppt/diagrams/layout158.xml" ContentType="application/vnd.openxmlformats-officedocument.drawingml.diagramLayout+xml"/>
  <Override PartName="/ppt/diagrams/quickStyle158.xml" ContentType="application/vnd.openxmlformats-officedocument.drawingml.diagramStyle+xml"/>
  <Override PartName="/ppt/diagrams/colors158.xml" ContentType="application/vnd.openxmlformats-officedocument.drawingml.diagramColors+xml"/>
  <Override PartName="/ppt/diagrams/drawing15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59.xml" ContentType="application/vnd.openxmlformats-officedocument.drawingml.diagramData+xml"/>
  <Override PartName="/ppt/diagrams/layout159.xml" ContentType="application/vnd.openxmlformats-officedocument.drawingml.diagramLayout+xml"/>
  <Override PartName="/ppt/diagrams/quickStyle159.xml" ContentType="application/vnd.openxmlformats-officedocument.drawingml.diagramStyle+xml"/>
  <Override PartName="/ppt/diagrams/colors159.xml" ContentType="application/vnd.openxmlformats-officedocument.drawingml.diagramColors+xml"/>
  <Override PartName="/ppt/diagrams/drawing159.xml" ContentType="application/vnd.ms-office.drawingml.diagramDrawing+xml"/>
  <Override PartName="/ppt/notesSlides/notesSlide72.xml" ContentType="application/vnd.openxmlformats-officedocument.presentationml.notesSlide+xml"/>
  <Override PartName="/ppt/diagrams/data160.xml" ContentType="application/vnd.openxmlformats-officedocument.drawingml.diagramData+xml"/>
  <Override PartName="/ppt/diagrams/layout160.xml" ContentType="application/vnd.openxmlformats-officedocument.drawingml.diagramLayout+xml"/>
  <Override PartName="/ppt/diagrams/quickStyle160.xml" ContentType="application/vnd.openxmlformats-officedocument.drawingml.diagramStyle+xml"/>
  <Override PartName="/ppt/diagrams/colors160.xml" ContentType="application/vnd.openxmlformats-officedocument.drawingml.diagramColors+xml"/>
  <Override PartName="/ppt/diagrams/drawing160.xml" ContentType="application/vnd.ms-office.drawingml.diagramDrawing+xml"/>
  <Override PartName="/ppt/diagrams/data161.xml" ContentType="application/vnd.openxmlformats-officedocument.drawingml.diagramData+xml"/>
  <Override PartName="/ppt/diagrams/layout161.xml" ContentType="application/vnd.openxmlformats-officedocument.drawingml.diagramLayout+xml"/>
  <Override PartName="/ppt/diagrams/quickStyle161.xml" ContentType="application/vnd.openxmlformats-officedocument.drawingml.diagramStyle+xml"/>
  <Override PartName="/ppt/diagrams/colors161.xml" ContentType="application/vnd.openxmlformats-officedocument.drawingml.diagramColors+xml"/>
  <Override PartName="/ppt/diagrams/drawing161.xml" ContentType="application/vnd.ms-office.drawingml.diagramDrawing+xml"/>
  <Override PartName="/ppt/diagrams/data162.xml" ContentType="application/vnd.openxmlformats-officedocument.drawingml.diagramData+xml"/>
  <Override PartName="/ppt/diagrams/layout162.xml" ContentType="application/vnd.openxmlformats-officedocument.drawingml.diagramLayout+xml"/>
  <Override PartName="/ppt/diagrams/quickStyle162.xml" ContentType="application/vnd.openxmlformats-officedocument.drawingml.diagramStyle+xml"/>
  <Override PartName="/ppt/diagrams/colors162.xml" ContentType="application/vnd.openxmlformats-officedocument.drawingml.diagramColors+xml"/>
  <Override PartName="/ppt/diagrams/drawing162.xml" ContentType="application/vnd.ms-office.drawingml.diagramDrawing+xml"/>
  <Override PartName="/ppt/diagrams/data163.xml" ContentType="application/vnd.openxmlformats-officedocument.drawingml.diagramData+xml"/>
  <Override PartName="/ppt/diagrams/layout163.xml" ContentType="application/vnd.openxmlformats-officedocument.drawingml.diagramLayout+xml"/>
  <Override PartName="/ppt/diagrams/quickStyle163.xml" ContentType="application/vnd.openxmlformats-officedocument.drawingml.diagramStyle+xml"/>
  <Override PartName="/ppt/diagrams/colors163.xml" ContentType="application/vnd.openxmlformats-officedocument.drawingml.diagramColors+xml"/>
  <Override PartName="/ppt/diagrams/drawing163.xml" ContentType="application/vnd.ms-office.drawingml.diagramDrawing+xml"/>
  <Override PartName="/ppt/diagrams/data164.xml" ContentType="application/vnd.openxmlformats-officedocument.drawingml.diagramData+xml"/>
  <Override PartName="/ppt/diagrams/layout164.xml" ContentType="application/vnd.openxmlformats-officedocument.drawingml.diagramLayout+xml"/>
  <Override PartName="/ppt/diagrams/quickStyle164.xml" ContentType="application/vnd.openxmlformats-officedocument.drawingml.diagramStyle+xml"/>
  <Override PartName="/ppt/diagrams/colors164.xml" ContentType="application/vnd.openxmlformats-officedocument.drawingml.diagramColors+xml"/>
  <Override PartName="/ppt/diagrams/drawing164.xml" ContentType="application/vnd.ms-office.drawingml.diagramDrawing+xml"/>
  <Override PartName="/ppt/notesSlides/notesSlide73.xml" ContentType="application/vnd.openxmlformats-officedocument.presentationml.notesSlide+xml"/>
  <Override PartName="/ppt/diagrams/data165.xml" ContentType="application/vnd.openxmlformats-officedocument.drawingml.diagramData+xml"/>
  <Override PartName="/ppt/diagrams/layout165.xml" ContentType="application/vnd.openxmlformats-officedocument.drawingml.diagramLayout+xml"/>
  <Override PartName="/ppt/diagrams/quickStyle165.xml" ContentType="application/vnd.openxmlformats-officedocument.drawingml.diagramStyle+xml"/>
  <Override PartName="/ppt/diagrams/colors165.xml" ContentType="application/vnd.openxmlformats-officedocument.drawingml.diagramColors+xml"/>
  <Override PartName="/ppt/diagrams/drawing165.xml" ContentType="application/vnd.ms-office.drawingml.diagramDrawing+xml"/>
  <Override PartName="/ppt/notesSlides/notesSlide74.xml" ContentType="application/vnd.openxmlformats-officedocument.presentationml.notesSlide+xml"/>
  <Override PartName="/ppt/diagrams/data166.xml" ContentType="application/vnd.openxmlformats-officedocument.drawingml.diagramData+xml"/>
  <Override PartName="/ppt/diagrams/layout166.xml" ContentType="application/vnd.openxmlformats-officedocument.drawingml.diagramLayout+xml"/>
  <Override PartName="/ppt/diagrams/quickStyle166.xml" ContentType="application/vnd.openxmlformats-officedocument.drawingml.diagramStyle+xml"/>
  <Override PartName="/ppt/diagrams/colors166.xml" ContentType="application/vnd.openxmlformats-officedocument.drawingml.diagramColors+xml"/>
  <Override PartName="/ppt/diagrams/drawing166.xml" ContentType="application/vnd.ms-office.drawingml.diagramDrawing+xml"/>
  <Override PartName="/ppt/diagrams/data167.xml" ContentType="application/vnd.openxmlformats-officedocument.drawingml.diagramData+xml"/>
  <Override PartName="/ppt/diagrams/layout167.xml" ContentType="application/vnd.openxmlformats-officedocument.drawingml.diagramLayout+xml"/>
  <Override PartName="/ppt/diagrams/quickStyle167.xml" ContentType="application/vnd.openxmlformats-officedocument.drawingml.diagramStyle+xml"/>
  <Override PartName="/ppt/diagrams/colors167.xml" ContentType="application/vnd.openxmlformats-officedocument.drawingml.diagramColors+xml"/>
  <Override PartName="/ppt/diagrams/drawing167.xml" ContentType="application/vnd.ms-office.drawingml.diagramDrawing+xml"/>
  <Override PartName="/ppt/diagrams/data168.xml" ContentType="application/vnd.openxmlformats-officedocument.drawingml.diagramData+xml"/>
  <Override PartName="/ppt/diagrams/layout168.xml" ContentType="application/vnd.openxmlformats-officedocument.drawingml.diagramLayout+xml"/>
  <Override PartName="/ppt/diagrams/quickStyle168.xml" ContentType="application/vnd.openxmlformats-officedocument.drawingml.diagramStyle+xml"/>
  <Override PartName="/ppt/diagrams/colors168.xml" ContentType="application/vnd.openxmlformats-officedocument.drawingml.diagramColors+xml"/>
  <Override PartName="/ppt/diagrams/drawing168.xml" ContentType="application/vnd.ms-office.drawingml.diagramDrawing+xml"/>
  <Override PartName="/ppt/diagrams/data169.xml" ContentType="application/vnd.openxmlformats-officedocument.drawingml.diagramData+xml"/>
  <Override PartName="/ppt/diagrams/layout169.xml" ContentType="application/vnd.openxmlformats-officedocument.drawingml.diagramLayout+xml"/>
  <Override PartName="/ppt/diagrams/quickStyle169.xml" ContentType="application/vnd.openxmlformats-officedocument.drawingml.diagramStyle+xml"/>
  <Override PartName="/ppt/diagrams/colors169.xml" ContentType="application/vnd.openxmlformats-officedocument.drawingml.diagramColors+xml"/>
  <Override PartName="/ppt/diagrams/drawing169.xml" ContentType="application/vnd.ms-office.drawingml.diagramDrawing+xml"/>
  <Override PartName="/ppt/diagrams/data170.xml" ContentType="application/vnd.openxmlformats-officedocument.drawingml.diagramData+xml"/>
  <Override PartName="/ppt/diagrams/layout170.xml" ContentType="application/vnd.openxmlformats-officedocument.drawingml.diagramLayout+xml"/>
  <Override PartName="/ppt/diagrams/quickStyle170.xml" ContentType="application/vnd.openxmlformats-officedocument.drawingml.diagramStyle+xml"/>
  <Override PartName="/ppt/diagrams/colors170.xml" ContentType="application/vnd.openxmlformats-officedocument.drawingml.diagramColors+xml"/>
  <Override PartName="/ppt/diagrams/drawing17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71.xml" ContentType="application/vnd.openxmlformats-officedocument.drawingml.diagramData+xml"/>
  <Override PartName="/ppt/diagrams/layout171.xml" ContentType="application/vnd.openxmlformats-officedocument.drawingml.diagramLayout+xml"/>
  <Override PartName="/ppt/diagrams/quickStyle171.xml" ContentType="application/vnd.openxmlformats-officedocument.drawingml.diagramStyle+xml"/>
  <Override PartName="/ppt/diagrams/colors171.xml" ContentType="application/vnd.openxmlformats-officedocument.drawingml.diagramColors+xml"/>
  <Override PartName="/ppt/diagrams/drawing171.xml" ContentType="application/vnd.ms-office.drawingml.diagramDrawing+xml"/>
  <Override PartName="/ppt/diagrams/data172.xml" ContentType="application/vnd.openxmlformats-officedocument.drawingml.diagramData+xml"/>
  <Override PartName="/ppt/diagrams/layout172.xml" ContentType="application/vnd.openxmlformats-officedocument.drawingml.diagramLayout+xml"/>
  <Override PartName="/ppt/diagrams/quickStyle172.xml" ContentType="application/vnd.openxmlformats-officedocument.drawingml.diagramStyle+xml"/>
  <Override PartName="/ppt/diagrams/colors172.xml" ContentType="application/vnd.openxmlformats-officedocument.drawingml.diagramColors+xml"/>
  <Override PartName="/ppt/diagrams/drawing17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4"/>
  </p:notesMasterIdLst>
  <p:handoutMasterIdLst>
    <p:handoutMasterId r:id="rId155"/>
  </p:handoutMasterIdLst>
  <p:sldIdLst>
    <p:sldId id="256" r:id="rId2"/>
    <p:sldId id="328" r:id="rId3"/>
    <p:sldId id="300" r:id="rId4"/>
    <p:sldId id="430" r:id="rId5"/>
    <p:sldId id="301" r:id="rId6"/>
    <p:sldId id="311" r:id="rId7"/>
    <p:sldId id="327" r:id="rId8"/>
    <p:sldId id="378" r:id="rId9"/>
    <p:sldId id="303" r:id="rId10"/>
    <p:sldId id="302" r:id="rId11"/>
    <p:sldId id="304" r:id="rId12"/>
    <p:sldId id="329" r:id="rId13"/>
    <p:sldId id="330" r:id="rId14"/>
    <p:sldId id="331" r:id="rId15"/>
    <p:sldId id="332" r:id="rId16"/>
    <p:sldId id="333" r:id="rId17"/>
    <p:sldId id="334" r:id="rId18"/>
    <p:sldId id="421" r:id="rId19"/>
    <p:sldId id="422" r:id="rId20"/>
    <p:sldId id="423" r:id="rId21"/>
    <p:sldId id="320" r:id="rId22"/>
    <p:sldId id="316" r:id="rId23"/>
    <p:sldId id="317" r:id="rId24"/>
    <p:sldId id="318" r:id="rId25"/>
    <p:sldId id="319" r:id="rId26"/>
    <p:sldId id="321" r:id="rId27"/>
    <p:sldId id="322" r:id="rId28"/>
    <p:sldId id="323" r:id="rId29"/>
    <p:sldId id="324" r:id="rId30"/>
    <p:sldId id="305" r:id="rId31"/>
    <p:sldId id="415" r:id="rId32"/>
    <p:sldId id="397" r:id="rId33"/>
    <p:sldId id="391" r:id="rId34"/>
    <p:sldId id="419" r:id="rId35"/>
    <p:sldId id="418" r:id="rId36"/>
    <p:sldId id="400" r:id="rId37"/>
    <p:sldId id="416" r:id="rId38"/>
    <p:sldId id="424" r:id="rId39"/>
    <p:sldId id="426" r:id="rId40"/>
    <p:sldId id="425" r:id="rId41"/>
    <p:sldId id="417" r:id="rId42"/>
    <p:sldId id="313" r:id="rId43"/>
    <p:sldId id="444" r:id="rId44"/>
    <p:sldId id="442" r:id="rId45"/>
    <p:sldId id="428" r:id="rId46"/>
    <p:sldId id="427" r:id="rId47"/>
    <p:sldId id="314" r:id="rId48"/>
    <p:sldId id="420" r:id="rId49"/>
    <p:sldId id="443" r:id="rId50"/>
    <p:sldId id="309" r:id="rId51"/>
    <p:sldId id="326" r:id="rId52"/>
    <p:sldId id="335" r:id="rId53"/>
    <p:sldId id="452" r:id="rId54"/>
    <p:sldId id="460" r:id="rId55"/>
    <p:sldId id="336" r:id="rId56"/>
    <p:sldId id="337" r:id="rId57"/>
    <p:sldId id="338" r:id="rId58"/>
    <p:sldId id="350" r:id="rId59"/>
    <p:sldId id="429" r:id="rId60"/>
    <p:sldId id="384" r:id="rId61"/>
    <p:sldId id="306" r:id="rId62"/>
    <p:sldId id="342" r:id="rId63"/>
    <p:sldId id="450" r:id="rId64"/>
    <p:sldId id="446" r:id="rId65"/>
    <p:sldId id="447" r:id="rId66"/>
    <p:sldId id="448" r:id="rId67"/>
    <p:sldId id="449" r:id="rId68"/>
    <p:sldId id="451" r:id="rId69"/>
    <p:sldId id="343" r:id="rId70"/>
    <p:sldId id="344" r:id="rId71"/>
    <p:sldId id="408" r:id="rId72"/>
    <p:sldId id="409" r:id="rId73"/>
    <p:sldId id="347" r:id="rId74"/>
    <p:sldId id="359" r:id="rId75"/>
    <p:sldId id="360" r:id="rId76"/>
    <p:sldId id="307" r:id="rId77"/>
    <p:sldId id="351" r:id="rId78"/>
    <p:sldId id="381" r:id="rId79"/>
    <p:sldId id="431" r:id="rId80"/>
    <p:sldId id="412" r:id="rId81"/>
    <p:sldId id="413" r:id="rId82"/>
    <p:sldId id="348" r:id="rId83"/>
    <p:sldId id="349" r:id="rId84"/>
    <p:sldId id="411" r:id="rId85"/>
    <p:sldId id="346" r:id="rId86"/>
    <p:sldId id="380" r:id="rId87"/>
    <p:sldId id="394" r:id="rId88"/>
    <p:sldId id="456" r:id="rId89"/>
    <p:sldId id="352" r:id="rId90"/>
    <p:sldId id="353" r:id="rId91"/>
    <p:sldId id="388" r:id="rId92"/>
    <p:sldId id="354" r:id="rId93"/>
    <p:sldId id="355" r:id="rId94"/>
    <p:sldId id="356" r:id="rId95"/>
    <p:sldId id="357" r:id="rId96"/>
    <p:sldId id="358" r:id="rId97"/>
    <p:sldId id="385" r:id="rId98"/>
    <p:sldId id="308" r:id="rId99"/>
    <p:sldId id="339" r:id="rId100"/>
    <p:sldId id="341" r:id="rId101"/>
    <p:sldId id="383" r:id="rId102"/>
    <p:sldId id="340" r:id="rId103"/>
    <p:sldId id="402" r:id="rId104"/>
    <p:sldId id="387" r:id="rId105"/>
    <p:sldId id="435" r:id="rId106"/>
    <p:sldId id="379" r:id="rId107"/>
    <p:sldId id="455" r:id="rId108"/>
    <p:sldId id="361" r:id="rId109"/>
    <p:sldId id="404" r:id="rId110"/>
    <p:sldId id="405" r:id="rId111"/>
    <p:sldId id="403" r:id="rId112"/>
    <p:sldId id="406" r:id="rId113"/>
    <p:sldId id="432" r:id="rId114"/>
    <p:sldId id="436" r:id="rId115"/>
    <p:sldId id="407" r:id="rId116"/>
    <p:sldId id="362" r:id="rId117"/>
    <p:sldId id="363" r:id="rId118"/>
    <p:sldId id="461" r:id="rId119"/>
    <p:sldId id="457" r:id="rId120"/>
    <p:sldId id="392" r:id="rId121"/>
    <p:sldId id="434" r:id="rId122"/>
    <p:sldId id="433" r:id="rId123"/>
    <p:sldId id="310" r:id="rId124"/>
    <p:sldId id="364" r:id="rId125"/>
    <p:sldId id="386" r:id="rId126"/>
    <p:sldId id="365" r:id="rId127"/>
    <p:sldId id="366" r:id="rId128"/>
    <p:sldId id="382" r:id="rId129"/>
    <p:sldId id="399" r:id="rId130"/>
    <p:sldId id="459" r:id="rId131"/>
    <p:sldId id="398" r:id="rId132"/>
    <p:sldId id="395" r:id="rId133"/>
    <p:sldId id="437" r:id="rId134"/>
    <p:sldId id="441" r:id="rId135"/>
    <p:sldId id="458" r:id="rId136"/>
    <p:sldId id="389" r:id="rId137"/>
    <p:sldId id="438" r:id="rId138"/>
    <p:sldId id="367" r:id="rId139"/>
    <p:sldId id="370" r:id="rId140"/>
    <p:sldId id="371" r:id="rId141"/>
    <p:sldId id="373" r:id="rId142"/>
    <p:sldId id="372" r:id="rId143"/>
    <p:sldId id="374" r:id="rId144"/>
    <p:sldId id="375" r:id="rId145"/>
    <p:sldId id="376" r:id="rId146"/>
    <p:sldId id="377" r:id="rId147"/>
    <p:sldId id="396" r:id="rId148"/>
    <p:sldId id="440" r:id="rId149"/>
    <p:sldId id="454" r:id="rId150"/>
    <p:sldId id="439" r:id="rId151"/>
    <p:sldId id="462" r:id="rId152"/>
    <p:sldId id="453" r:id="rId15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329A"/>
    <a:srgbClr val="34045C"/>
    <a:srgbClr val="009900"/>
    <a:srgbClr val="49C555"/>
    <a:srgbClr val="4CC457"/>
    <a:srgbClr val="007600"/>
    <a:srgbClr val="005000"/>
    <a:srgbClr val="44C333"/>
    <a:srgbClr val="33CC33"/>
    <a:srgbClr val="60C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87527" autoAdjust="0"/>
  </p:normalViewPr>
  <p:slideViewPr>
    <p:cSldViewPr>
      <p:cViewPr varScale="1">
        <p:scale>
          <a:sx n="133" d="100"/>
          <a:sy n="133" d="100"/>
        </p:scale>
        <p:origin x="-90"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37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_rels/data101.xml.rels><?xml version="1.0" encoding="UTF-8" standalone="yes"?>
<Relationships xmlns="http://schemas.openxmlformats.org/package/2006/relationships"><Relationship Id="rId1" Type="http://schemas.openxmlformats.org/officeDocument/2006/relationships/image" Target="../media/image4.png"/></Relationships>
</file>

<file path=ppt/diagrams/_rels/data103.xml.rels><?xml version="1.0" encoding="UTF-8" standalone="yes"?>
<Relationships xmlns="http://schemas.openxmlformats.org/package/2006/relationships"><Relationship Id="rId1" Type="http://schemas.openxmlformats.org/officeDocument/2006/relationships/image" Target="../media/image4.png"/></Relationships>
</file>

<file path=ppt/diagrams/_rels/data105.xml.rels><?xml version="1.0" encoding="UTF-8" standalone="yes"?>
<Relationships xmlns="http://schemas.openxmlformats.org/package/2006/relationships"><Relationship Id="rId1" Type="http://schemas.openxmlformats.org/officeDocument/2006/relationships/image" Target="../media/image4.png"/></Relationships>
</file>

<file path=ppt/diagrams/_rels/data107.xml.rels><?xml version="1.0" encoding="UTF-8" standalone="yes"?>
<Relationships xmlns="http://schemas.openxmlformats.org/package/2006/relationships"><Relationship Id="rId1" Type="http://schemas.openxmlformats.org/officeDocument/2006/relationships/image" Target="../media/image4.png"/></Relationships>
</file>

<file path=ppt/diagrams/_rels/data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s>
</file>

<file path=ppt/diagrams/_rels/data109.xml.rels><?xml version="1.0" encoding="UTF-8" standalone="yes"?>
<Relationships xmlns="http://schemas.openxmlformats.org/package/2006/relationships"><Relationship Id="rId1" Type="http://schemas.openxmlformats.org/officeDocument/2006/relationships/image" Target="../media/image4.png"/></Relationships>
</file>

<file path=ppt/diagrams/_rels/data11.xml.rels><?xml version="1.0" encoding="UTF-8" standalone="yes"?>
<Relationships xmlns="http://schemas.openxmlformats.org/package/2006/relationships"><Relationship Id="rId1" Type="http://schemas.openxmlformats.org/officeDocument/2006/relationships/image" Target="../media/image9.png"/></Relationships>
</file>

<file path=ppt/diagrams/_rels/data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ata111.xml.rels><?xml version="1.0" encoding="UTF-8" standalone="yes"?>
<Relationships xmlns="http://schemas.openxmlformats.org/package/2006/relationships"><Relationship Id="rId1" Type="http://schemas.openxmlformats.org/officeDocument/2006/relationships/image" Target="../media/image4.png"/></Relationships>
</file>

<file path=ppt/diagrams/_rels/data112.xml.rels><?xml version="1.0" encoding="UTF-8" standalone="yes"?>
<Relationships xmlns="http://schemas.openxmlformats.org/package/2006/relationships"><Relationship Id="rId1" Type="http://schemas.openxmlformats.org/officeDocument/2006/relationships/image" Target="../media/image4.png"/></Relationships>
</file>

<file path=ppt/diagrams/_rels/data113.xml.rels><?xml version="1.0" encoding="UTF-8" standalone="yes"?>
<Relationships xmlns="http://schemas.openxmlformats.org/package/2006/relationships"><Relationship Id="rId1" Type="http://schemas.openxmlformats.org/officeDocument/2006/relationships/image" Target="../media/image95.png"/></Relationships>
</file>

<file path=ppt/diagrams/_rels/data114.xml.rels><?xml version="1.0" encoding="UTF-8" standalone="yes"?>
<Relationships xmlns="http://schemas.openxmlformats.org/package/2006/relationships"><Relationship Id="rId1" Type="http://schemas.openxmlformats.org/officeDocument/2006/relationships/image" Target="../media/image4.png"/></Relationships>
</file>

<file path=ppt/diagrams/_rels/data116.xml.rels><?xml version="1.0" encoding="UTF-8" standalone="yes"?>
<Relationships xmlns="http://schemas.openxmlformats.org/package/2006/relationships"><Relationship Id="rId1" Type="http://schemas.openxmlformats.org/officeDocument/2006/relationships/image" Target="../media/image4.png"/></Relationships>
</file>

<file path=ppt/diagrams/_rels/data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iagrams/_rels/data118.xml.rels><?xml version="1.0" encoding="UTF-8" standalone="yes"?>
<Relationships xmlns="http://schemas.openxmlformats.org/package/2006/relationships"><Relationship Id="rId1" Type="http://schemas.openxmlformats.org/officeDocument/2006/relationships/image" Target="../media/image4.png"/></Relationships>
</file>

<file path=ppt/diagrams/_rels/data120.xml.rels><?xml version="1.0" encoding="UTF-8" standalone="yes"?>
<Relationships xmlns="http://schemas.openxmlformats.org/package/2006/relationships"><Relationship Id="rId1" Type="http://schemas.openxmlformats.org/officeDocument/2006/relationships/image" Target="../media/image4.png"/></Relationships>
</file>

<file path=ppt/diagrams/_rels/data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4" Type="http://schemas.openxmlformats.org/officeDocument/2006/relationships/image" Target="../media/image111.png"/></Relationships>
</file>

<file path=ppt/diagrams/_rels/data122.xml.rels><?xml version="1.0" encoding="UTF-8" standalone="yes"?>
<Relationships xmlns="http://schemas.openxmlformats.org/package/2006/relationships"><Relationship Id="rId1" Type="http://schemas.openxmlformats.org/officeDocument/2006/relationships/image" Target="../media/image4.png"/></Relationships>
</file>

<file path=ppt/diagrams/_rels/data124.xml.rels><?xml version="1.0" encoding="UTF-8" standalone="yes"?>
<Relationships xmlns="http://schemas.openxmlformats.org/package/2006/relationships"><Relationship Id="rId1" Type="http://schemas.openxmlformats.org/officeDocument/2006/relationships/image" Target="../media/image4.png"/></Relationships>
</file>

<file path=ppt/diagrams/_rels/data125.xml.rels><?xml version="1.0" encoding="UTF-8" standalone="yes"?>
<Relationships xmlns="http://schemas.openxmlformats.org/package/2006/relationships"><Relationship Id="rId1" Type="http://schemas.openxmlformats.org/officeDocument/2006/relationships/image" Target="../media/image116.png"/></Relationships>
</file>

<file path=ppt/diagrams/_rels/data126.xml.rels><?xml version="1.0" encoding="UTF-8" standalone="yes"?>
<Relationships xmlns="http://schemas.openxmlformats.org/package/2006/relationships"><Relationship Id="rId1" Type="http://schemas.openxmlformats.org/officeDocument/2006/relationships/image" Target="../media/image4.png"/></Relationships>
</file>

<file path=ppt/diagrams/_rels/data128.xml.rels><?xml version="1.0" encoding="UTF-8" standalone="yes"?>
<Relationships xmlns="http://schemas.openxmlformats.org/package/2006/relationships"><Relationship Id="rId1" Type="http://schemas.openxmlformats.org/officeDocument/2006/relationships/image" Target="../media/image4.png"/></Relationships>
</file>

<file path=ppt/diagrams/_rels/data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diagrams/_rels/data130.xml.rels><?xml version="1.0" encoding="UTF-8" standalone="yes"?>
<Relationships xmlns="http://schemas.openxmlformats.org/package/2006/relationships"><Relationship Id="rId1" Type="http://schemas.openxmlformats.org/officeDocument/2006/relationships/image" Target="../media/image4.png"/></Relationships>
</file>

<file path=ppt/diagrams/_rels/data132.xml.rels><?xml version="1.0" encoding="UTF-8" standalone="yes"?>
<Relationships xmlns="http://schemas.openxmlformats.org/package/2006/relationships"><Relationship Id="rId1" Type="http://schemas.openxmlformats.org/officeDocument/2006/relationships/image" Target="../media/image4.png"/></Relationships>
</file>

<file path=ppt/diagrams/_rels/data134.xml.rels><?xml version="1.0" encoding="UTF-8" standalone="yes"?>
<Relationships xmlns="http://schemas.openxmlformats.org/package/2006/relationships"><Relationship Id="rId1" Type="http://schemas.openxmlformats.org/officeDocument/2006/relationships/image" Target="../media/image4.png"/></Relationships>
</file>

<file path=ppt/diagrams/_rels/data136.xml.rels><?xml version="1.0" encoding="UTF-8" standalone="yes"?>
<Relationships xmlns="http://schemas.openxmlformats.org/package/2006/relationships"><Relationship Id="rId1" Type="http://schemas.openxmlformats.org/officeDocument/2006/relationships/image" Target="../media/image4.png"/></Relationships>
</file>

<file path=ppt/diagrams/_rels/data137.xml.rels><?xml version="1.0" encoding="UTF-8" standalone="yes"?>
<Relationships xmlns="http://schemas.openxmlformats.org/package/2006/relationships"><Relationship Id="rId1" Type="http://schemas.openxmlformats.org/officeDocument/2006/relationships/image" Target="../media/image121.png"/></Relationships>
</file>

<file path=ppt/diagrams/_rels/data138.xml.rels><?xml version="1.0" encoding="UTF-8" standalone="yes"?>
<Relationships xmlns="http://schemas.openxmlformats.org/package/2006/relationships"><Relationship Id="rId1" Type="http://schemas.openxmlformats.org/officeDocument/2006/relationships/image" Target="../media/image4.png"/></Relationships>
</file>

<file path=ppt/diagrams/_rels/data139.xml.rels><?xml version="1.0" encoding="UTF-8" standalone="yes"?>
<Relationships xmlns="http://schemas.openxmlformats.org/package/2006/relationships"><Relationship Id="rId1" Type="http://schemas.openxmlformats.org/officeDocument/2006/relationships/image" Target="../media/image4.png"/></Relationships>
</file>

<file path=ppt/diagrams/_rels/data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140.xml.rels><?xml version="1.0" encoding="UTF-8" standalone="yes"?>
<Relationships xmlns="http://schemas.openxmlformats.org/package/2006/relationships"><Relationship Id="rId1" Type="http://schemas.openxmlformats.org/officeDocument/2006/relationships/image" Target="../media/image4.png"/></Relationships>
</file>

<file path=ppt/diagrams/_rels/data141.xml.rels><?xml version="1.0" encoding="UTF-8" standalone="yes"?>
<Relationships xmlns="http://schemas.openxmlformats.org/package/2006/relationships"><Relationship Id="rId1" Type="http://schemas.openxmlformats.org/officeDocument/2006/relationships/image" Target="../media/image4.png"/></Relationships>
</file>

<file path=ppt/diagrams/_rels/data143.xml.rels><?xml version="1.0" encoding="UTF-8" standalone="yes"?>
<Relationships xmlns="http://schemas.openxmlformats.org/package/2006/relationships"><Relationship Id="rId1" Type="http://schemas.openxmlformats.org/officeDocument/2006/relationships/image" Target="../media/image4.png"/></Relationships>
</file>

<file path=ppt/diagrams/_rels/data144.xml.rels><?xml version="1.0" encoding="UTF-8" standalone="yes"?>
<Relationships xmlns="http://schemas.openxmlformats.org/package/2006/relationships"><Relationship Id="rId1" Type="http://schemas.openxmlformats.org/officeDocument/2006/relationships/image" Target="../media/image4.png"/></Relationships>
</file>

<file path=ppt/diagrams/_rels/data145.xml.rels><?xml version="1.0" encoding="UTF-8" standalone="yes"?>
<Relationships xmlns="http://schemas.openxmlformats.org/package/2006/relationships"><Relationship Id="rId1" Type="http://schemas.openxmlformats.org/officeDocument/2006/relationships/image" Target="../media/image4.png"/></Relationships>
</file>

<file path=ppt/diagrams/_rels/data146.xml.rels><?xml version="1.0" encoding="UTF-8" standalone="yes"?>
<Relationships xmlns="http://schemas.openxmlformats.org/package/2006/relationships"><Relationship Id="rId1" Type="http://schemas.openxmlformats.org/officeDocument/2006/relationships/image" Target="../media/image4.png"/></Relationships>
</file>

<file path=ppt/diagrams/_rels/data147.xml.rels><?xml version="1.0" encoding="UTF-8" standalone="yes"?>
<Relationships xmlns="http://schemas.openxmlformats.org/package/2006/relationships"><Relationship Id="rId1" Type="http://schemas.openxmlformats.org/officeDocument/2006/relationships/image" Target="../media/image4.png"/></Relationships>
</file>

<file path=ppt/diagrams/_rels/data148.xml.rels><?xml version="1.0" encoding="UTF-8" standalone="yes"?>
<Relationships xmlns="http://schemas.openxmlformats.org/package/2006/relationships"><Relationship Id="rId1" Type="http://schemas.openxmlformats.org/officeDocument/2006/relationships/image" Target="../media/image4.png"/></Relationships>
</file>

<file path=ppt/diagrams/_rels/data149.xml.rels><?xml version="1.0" encoding="UTF-8" standalone="yes"?>
<Relationships xmlns="http://schemas.openxmlformats.org/package/2006/relationships"><Relationship Id="rId1" Type="http://schemas.openxmlformats.org/officeDocument/2006/relationships/image" Target="../media/image4.png"/></Relationships>
</file>

<file path=ppt/diagrams/_rels/data15.xml.rels><?xml version="1.0" encoding="UTF-8" standalone="yes"?>
<Relationships xmlns="http://schemas.openxmlformats.org/package/2006/relationships"><Relationship Id="rId1" Type="http://schemas.openxmlformats.org/officeDocument/2006/relationships/image" Target="../media/image4.png"/></Relationships>
</file>

<file path=ppt/diagrams/_rels/data150.xml.rels><?xml version="1.0" encoding="UTF-8" standalone="yes"?>
<Relationships xmlns="http://schemas.openxmlformats.org/package/2006/relationships"><Relationship Id="rId1" Type="http://schemas.openxmlformats.org/officeDocument/2006/relationships/image" Target="../media/image4.png"/></Relationships>
</file>

<file path=ppt/diagrams/_rels/data151.xml.rels><?xml version="1.0" encoding="UTF-8" standalone="yes"?>
<Relationships xmlns="http://schemas.openxmlformats.org/package/2006/relationships"><Relationship Id="rId1" Type="http://schemas.openxmlformats.org/officeDocument/2006/relationships/image" Target="../media/image4.png"/></Relationships>
</file>

<file path=ppt/diagrams/_rels/data152.xml.rels><?xml version="1.0" encoding="UTF-8" standalone="yes"?>
<Relationships xmlns="http://schemas.openxmlformats.org/package/2006/relationships"><Relationship Id="rId1" Type="http://schemas.openxmlformats.org/officeDocument/2006/relationships/image" Target="../media/image4.png"/></Relationships>
</file>

<file path=ppt/diagrams/_rels/data153.xml.rels><?xml version="1.0" encoding="UTF-8" standalone="yes"?>
<Relationships xmlns="http://schemas.openxmlformats.org/package/2006/relationships"><Relationship Id="rId1" Type="http://schemas.openxmlformats.org/officeDocument/2006/relationships/image" Target="../media/image4.png"/></Relationships>
</file>

<file path=ppt/diagrams/_rels/data154.xml.rels><?xml version="1.0" encoding="UTF-8" standalone="yes"?>
<Relationships xmlns="http://schemas.openxmlformats.org/package/2006/relationships"><Relationship Id="rId1" Type="http://schemas.openxmlformats.org/officeDocument/2006/relationships/image" Target="../media/image145.png"/></Relationships>
</file>

<file path=ppt/diagrams/_rels/data155.xml.rels><?xml version="1.0" encoding="UTF-8" standalone="yes"?>
<Relationships xmlns="http://schemas.openxmlformats.org/package/2006/relationships"><Relationship Id="rId1" Type="http://schemas.openxmlformats.org/officeDocument/2006/relationships/image" Target="../media/image4.png"/></Relationships>
</file>

<file path=ppt/diagrams/_rels/data156.xml.rels><?xml version="1.0" encoding="UTF-8" standalone="yes"?>
<Relationships xmlns="http://schemas.openxmlformats.org/package/2006/relationships"><Relationship Id="rId1" Type="http://schemas.openxmlformats.org/officeDocument/2006/relationships/image" Target="../media/image4.png"/></Relationships>
</file>

<file path=ppt/diagrams/_rels/data157.xml.rels><?xml version="1.0" encoding="UTF-8" standalone="yes"?>
<Relationships xmlns="http://schemas.openxmlformats.org/package/2006/relationships"><Relationship Id="rId1" Type="http://schemas.openxmlformats.org/officeDocument/2006/relationships/image" Target="../media/image4.png"/></Relationships>
</file>

<file path=ppt/diagrams/_rels/data158.xml.rels><?xml version="1.0" encoding="UTF-8" standalone="yes"?>
<Relationships xmlns="http://schemas.openxmlformats.org/package/2006/relationships"><Relationship Id="rId1" Type="http://schemas.openxmlformats.org/officeDocument/2006/relationships/image" Target="../media/image4.png"/></Relationships>
</file>

<file path=ppt/diagrams/_rels/data159.xml.rels><?xml version="1.0" encoding="UTF-8" standalone="yes"?>
<Relationships xmlns="http://schemas.openxmlformats.org/package/2006/relationships"><Relationship Id="rId1" Type="http://schemas.openxmlformats.org/officeDocument/2006/relationships/image" Target="../media/image164.png"/></Relationships>
</file>

<file path=ppt/diagrams/_rels/data160.xml.rels><?xml version="1.0" encoding="UTF-8" standalone="yes"?>
<Relationships xmlns="http://schemas.openxmlformats.org/package/2006/relationships"><Relationship Id="rId1" Type="http://schemas.openxmlformats.org/officeDocument/2006/relationships/image" Target="../media/image4.png"/></Relationships>
</file>

<file path=ppt/diagrams/_rels/data161.xml.rels><?xml version="1.0" encoding="UTF-8" standalone="yes"?>
<Relationships xmlns="http://schemas.openxmlformats.org/package/2006/relationships"><Relationship Id="rId1" Type="http://schemas.openxmlformats.org/officeDocument/2006/relationships/image" Target="../media/image4.png"/></Relationships>
</file>

<file path=ppt/diagrams/_rels/data162.xml.rels><?xml version="1.0" encoding="UTF-8" standalone="yes"?>
<Relationships xmlns="http://schemas.openxmlformats.org/package/2006/relationships"><Relationship Id="rId1" Type="http://schemas.openxmlformats.org/officeDocument/2006/relationships/image" Target="../media/image4.png"/></Relationships>
</file>

<file path=ppt/diagrams/_rels/data163.xml.rels><?xml version="1.0" encoding="UTF-8" standalone="yes"?>
<Relationships xmlns="http://schemas.openxmlformats.org/package/2006/relationships"><Relationship Id="rId1" Type="http://schemas.openxmlformats.org/officeDocument/2006/relationships/image" Target="../media/image4.png"/></Relationships>
</file>

<file path=ppt/diagrams/_rels/data164.xml.rels><?xml version="1.0" encoding="UTF-8" standalone="yes"?>
<Relationships xmlns="http://schemas.openxmlformats.org/package/2006/relationships"><Relationship Id="rId1" Type="http://schemas.openxmlformats.org/officeDocument/2006/relationships/image" Target="../media/image4.png"/></Relationships>
</file>

<file path=ppt/diagrams/_rels/data165.xml.rels><?xml version="1.0" encoding="UTF-8" standalone="yes"?>
<Relationships xmlns="http://schemas.openxmlformats.org/package/2006/relationships"><Relationship Id="rId1" Type="http://schemas.openxmlformats.org/officeDocument/2006/relationships/image" Target="../media/image4.png"/></Relationships>
</file>

<file path=ppt/diagrams/_rels/data166.xml.rels><?xml version="1.0" encoding="UTF-8" standalone="yes"?>
<Relationships xmlns="http://schemas.openxmlformats.org/package/2006/relationships"><Relationship Id="rId1" Type="http://schemas.openxmlformats.org/officeDocument/2006/relationships/image" Target="../media/image4.png"/></Relationships>
</file>

<file path=ppt/diagrams/_rels/data168.xml.rels><?xml version="1.0" encoding="UTF-8" standalone="yes"?>
<Relationships xmlns="http://schemas.openxmlformats.org/package/2006/relationships"><Relationship Id="rId1" Type="http://schemas.openxmlformats.org/officeDocument/2006/relationships/image" Target="../media/image4.png"/></Relationships>
</file>

<file path=ppt/diagrams/_rels/data17.xml.rels><?xml version="1.0" encoding="UTF-8" standalone="yes"?>
<Relationships xmlns="http://schemas.openxmlformats.org/package/2006/relationships"><Relationship Id="rId1" Type="http://schemas.openxmlformats.org/officeDocument/2006/relationships/image" Target="../media/image4.png"/></Relationships>
</file>

<file path=ppt/diagrams/_rels/data170.xml.rels><?xml version="1.0" encoding="UTF-8" standalone="yes"?>
<Relationships xmlns="http://schemas.openxmlformats.org/package/2006/relationships"><Relationship Id="rId1" Type="http://schemas.openxmlformats.org/officeDocument/2006/relationships/image" Target="../media/image4.png"/></Relationships>
</file>

<file path=ppt/diagrams/_rels/data172.xml.rels><?xml version="1.0" encoding="UTF-8" standalone="yes"?>
<Relationships xmlns="http://schemas.openxmlformats.org/package/2006/relationships"><Relationship Id="rId1" Type="http://schemas.openxmlformats.org/officeDocument/2006/relationships/image" Target="../media/image4.png"/></Relationships>
</file>

<file path=ppt/diagrams/_rels/data19.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21.xml.rels><?xml version="1.0" encoding="UTF-8" standalone="yes"?>
<Relationships xmlns="http://schemas.openxmlformats.org/package/2006/relationships"><Relationship Id="rId1" Type="http://schemas.openxmlformats.org/officeDocument/2006/relationships/image" Target="../media/image4.png"/></Relationships>
</file>

<file path=ppt/diagrams/_rels/data23.xml.rels><?xml version="1.0" encoding="UTF-8" standalone="yes"?>
<Relationships xmlns="http://schemas.openxmlformats.org/package/2006/relationships"><Relationship Id="rId1" Type="http://schemas.openxmlformats.org/officeDocument/2006/relationships/image" Target="../media/image4.png"/></Relationships>
</file>

<file path=ppt/diagrams/_rels/data25.xml.rels><?xml version="1.0" encoding="UTF-8" standalone="yes"?>
<Relationships xmlns="http://schemas.openxmlformats.org/package/2006/relationships"><Relationship Id="rId1" Type="http://schemas.openxmlformats.org/officeDocument/2006/relationships/image" Target="../media/image4.png"/></Relationships>
</file>

<file path=ppt/diagrams/_rels/data27.xml.rels><?xml version="1.0" encoding="UTF-8" standalone="yes"?>
<Relationships xmlns="http://schemas.openxmlformats.org/package/2006/relationships"><Relationship Id="rId1" Type="http://schemas.openxmlformats.org/officeDocument/2006/relationships/image" Target="../media/image4.png"/></Relationships>
</file>

<file path=ppt/diagrams/_rels/data29.xml.rels><?xml version="1.0" encoding="UTF-8" standalone="yes"?>
<Relationships xmlns="http://schemas.openxmlformats.org/package/2006/relationships"><Relationship Id="rId1" Type="http://schemas.openxmlformats.org/officeDocument/2006/relationships/image" Target="../media/image4.png"/></Relationships>
</file>

<file path=ppt/diagrams/_rels/data31.xml.rels><?xml version="1.0" encoding="UTF-8" standalone="yes"?>
<Relationships xmlns="http://schemas.openxmlformats.org/package/2006/relationships"><Relationship Id="rId1" Type="http://schemas.openxmlformats.org/officeDocument/2006/relationships/image" Target="../media/image4.png"/></Relationships>
</file>

<file path=ppt/diagrams/_rels/data33.xml.rels><?xml version="1.0" encoding="UTF-8" standalone="yes"?>
<Relationships xmlns="http://schemas.openxmlformats.org/package/2006/relationships"><Relationship Id="rId1" Type="http://schemas.openxmlformats.org/officeDocument/2006/relationships/image" Target="../media/image4.png"/></Relationships>
</file>

<file path=ppt/diagrams/_rels/data35.xml.rels><?xml version="1.0" encoding="UTF-8" standalone="yes"?>
<Relationships xmlns="http://schemas.openxmlformats.org/package/2006/relationships"><Relationship Id="rId1" Type="http://schemas.openxmlformats.org/officeDocument/2006/relationships/image" Target="../media/image4.png"/></Relationships>
</file>

<file path=ppt/diagrams/_rels/data37.xml.rels><?xml version="1.0" encoding="UTF-8" standalone="yes"?>
<Relationships xmlns="http://schemas.openxmlformats.org/package/2006/relationships"><Relationship Id="rId1" Type="http://schemas.openxmlformats.org/officeDocument/2006/relationships/image" Target="../media/image4.png"/></Relationships>
</file>

<file path=ppt/diagrams/_rels/data39.xml.rels><?xml version="1.0" encoding="UTF-8" standalone="yes"?>
<Relationships xmlns="http://schemas.openxmlformats.org/package/2006/relationships"><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1" Type="http://schemas.openxmlformats.org/officeDocument/2006/relationships/image" Target="../media/image4.png"/></Relationships>
</file>

<file path=ppt/diagrams/_rels/data41.xml.rels><?xml version="1.0" encoding="UTF-8" standalone="yes"?>
<Relationships xmlns="http://schemas.openxmlformats.org/package/2006/relationships"><Relationship Id="rId1" Type="http://schemas.openxmlformats.org/officeDocument/2006/relationships/image" Target="../media/image4.png"/></Relationships>
</file>

<file path=ppt/diagrams/_rels/data43.xml.rels><?xml version="1.0" encoding="UTF-8" standalone="yes"?>
<Relationships xmlns="http://schemas.openxmlformats.org/package/2006/relationships"><Relationship Id="rId1" Type="http://schemas.openxmlformats.org/officeDocument/2006/relationships/image" Target="../media/image4.png"/></Relationships>
</file>

<file path=ppt/diagrams/_rels/data44.xml.rels><?xml version="1.0" encoding="UTF-8" standalone="yes"?>
<Relationships xmlns="http://schemas.openxmlformats.org/package/2006/relationships"><Relationship Id="rId1" Type="http://schemas.openxmlformats.org/officeDocument/2006/relationships/image" Target="../media/image30.png"/></Relationships>
</file>

<file path=ppt/diagrams/_rels/data45.xml.rels><?xml version="1.0" encoding="UTF-8" standalone="yes"?>
<Relationships xmlns="http://schemas.openxmlformats.org/package/2006/relationships"><Relationship Id="rId1" Type="http://schemas.openxmlformats.org/officeDocument/2006/relationships/image" Target="../media/image4.png"/></Relationships>
</file>

<file path=ppt/diagrams/_rels/data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7.xml.rels><?xml version="1.0" encoding="UTF-8" standalone="yes"?>
<Relationships xmlns="http://schemas.openxmlformats.org/package/2006/relationships"><Relationship Id="rId1" Type="http://schemas.openxmlformats.org/officeDocument/2006/relationships/image" Target="../media/image4.png"/></Relationships>
</file>

<file path=ppt/diagrams/_rels/data48.xml.rels><?xml version="1.0" encoding="UTF-8" standalone="yes"?>
<Relationships xmlns="http://schemas.openxmlformats.org/package/2006/relationships"><Relationship Id="rId1" Type="http://schemas.openxmlformats.org/officeDocument/2006/relationships/image" Target="../media/image36.png"/></Relationships>
</file>

<file path=ppt/diagrams/_rels/data49.xml.rels><?xml version="1.0" encoding="UTF-8" standalone="yes"?>
<Relationships xmlns="http://schemas.openxmlformats.org/package/2006/relationships"><Relationship Id="rId1" Type="http://schemas.openxmlformats.org/officeDocument/2006/relationships/image" Target="../media/image4.png"/></Relationships>
</file>

<file path=ppt/diagrams/_rels/data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ata51.xml.rels><?xml version="1.0" encoding="UTF-8" standalone="yes"?>
<Relationships xmlns="http://schemas.openxmlformats.org/package/2006/relationships"><Relationship Id="rId1" Type="http://schemas.openxmlformats.org/officeDocument/2006/relationships/image" Target="../media/image4.png"/></Relationships>
</file>

<file path=ppt/diagrams/_rels/data52.xml.rels><?xml version="1.0" encoding="UTF-8" standalone="yes"?>
<Relationships xmlns="http://schemas.openxmlformats.org/package/2006/relationships"><Relationship Id="rId1" Type="http://schemas.openxmlformats.org/officeDocument/2006/relationships/image" Target="../media/image43.png"/></Relationships>
</file>

<file path=ppt/diagrams/_rels/data53.xml.rels><?xml version="1.0" encoding="UTF-8" standalone="yes"?>
<Relationships xmlns="http://schemas.openxmlformats.org/package/2006/relationships"><Relationship Id="rId1" Type="http://schemas.openxmlformats.org/officeDocument/2006/relationships/image" Target="../media/image4.png"/></Relationships>
</file>

<file path=ppt/diagrams/_rels/data55.xml.rels><?xml version="1.0" encoding="UTF-8" standalone="yes"?>
<Relationships xmlns="http://schemas.openxmlformats.org/package/2006/relationships"><Relationship Id="rId1" Type="http://schemas.openxmlformats.org/officeDocument/2006/relationships/image" Target="../media/image4.png"/></Relationships>
</file>

<file path=ppt/diagrams/_rels/data57.xml.rels><?xml version="1.0" encoding="UTF-8" standalone="yes"?>
<Relationships xmlns="http://schemas.openxmlformats.org/package/2006/relationships"><Relationship Id="rId1" Type="http://schemas.openxmlformats.org/officeDocument/2006/relationships/image" Target="../media/image4.png"/></Relationships>
</file>

<file path=ppt/diagrams/_rels/data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iagrams/_rels/data59.xml.rels><?xml version="1.0" encoding="UTF-8" standalone="yes"?>
<Relationships xmlns="http://schemas.openxmlformats.org/package/2006/relationships"><Relationship Id="rId1" Type="http://schemas.openxmlformats.org/officeDocument/2006/relationships/image" Target="../media/image4.png"/></Relationships>
</file>

<file path=ppt/diagrams/_rels/data6.xml.rels><?xml version="1.0" encoding="UTF-8" standalone="yes"?>
<Relationships xmlns="http://schemas.openxmlformats.org/package/2006/relationships"><Relationship Id="rId1" Type="http://schemas.openxmlformats.org/officeDocument/2006/relationships/image" Target="../media/image4.png"/></Relationships>
</file>

<file path=ppt/diagrams/_rels/data60.xml.rels><?xml version="1.0" encoding="UTF-8" standalone="yes"?>
<Relationships xmlns="http://schemas.openxmlformats.org/package/2006/relationships"><Relationship Id="rId1" Type="http://schemas.openxmlformats.org/officeDocument/2006/relationships/image" Target="../media/image51.png"/></Relationships>
</file>

<file path=ppt/diagrams/_rels/data61.xml.rels><?xml version="1.0" encoding="UTF-8" standalone="yes"?>
<Relationships xmlns="http://schemas.openxmlformats.org/package/2006/relationships"><Relationship Id="rId1" Type="http://schemas.openxmlformats.org/officeDocument/2006/relationships/image" Target="../media/image4.png"/></Relationships>
</file>

<file path=ppt/diagrams/_rels/data62.xml.rels><?xml version="1.0" encoding="UTF-8" standalone="yes"?>
<Relationships xmlns="http://schemas.openxmlformats.org/package/2006/relationships"><Relationship Id="rId1" Type="http://schemas.openxmlformats.org/officeDocument/2006/relationships/image" Target="../media/image51.png"/></Relationships>
</file>

<file path=ppt/diagrams/_rels/data63.xml.rels><?xml version="1.0" encoding="UTF-8" standalone="yes"?>
<Relationships xmlns="http://schemas.openxmlformats.org/package/2006/relationships"><Relationship Id="rId1" Type="http://schemas.openxmlformats.org/officeDocument/2006/relationships/image" Target="../media/image4.png"/></Relationships>
</file>

<file path=ppt/diagrams/_rels/data64.xml.rels><?xml version="1.0" encoding="UTF-8" standalone="yes"?>
<Relationships xmlns="http://schemas.openxmlformats.org/package/2006/relationships"><Relationship Id="rId1" Type="http://schemas.openxmlformats.org/officeDocument/2006/relationships/image" Target="../media/image53.png"/></Relationships>
</file>

<file path=ppt/diagrams/_rels/data65.xml.rels><?xml version="1.0" encoding="UTF-8" standalone="yes"?>
<Relationships xmlns="http://schemas.openxmlformats.org/package/2006/relationships"><Relationship Id="rId1" Type="http://schemas.openxmlformats.org/officeDocument/2006/relationships/image" Target="../media/image4.png"/></Relationships>
</file>

<file path=ppt/diagrams/_rels/data66.xml.rels><?xml version="1.0" encoding="UTF-8" standalone="yes"?>
<Relationships xmlns="http://schemas.openxmlformats.org/package/2006/relationships"><Relationship Id="rId1" Type="http://schemas.openxmlformats.org/officeDocument/2006/relationships/image" Target="../media/image53.png"/></Relationships>
</file>

<file path=ppt/diagrams/_rels/data67.xml.rels><?xml version="1.0" encoding="UTF-8" standalone="yes"?>
<Relationships xmlns="http://schemas.openxmlformats.org/package/2006/relationships"><Relationship Id="rId1" Type="http://schemas.openxmlformats.org/officeDocument/2006/relationships/image" Target="../media/image4.png"/></Relationships>
</file>

<file path=ppt/diagrams/_rels/data68.xml.rels><?xml version="1.0" encoding="UTF-8" standalone="yes"?>
<Relationships xmlns="http://schemas.openxmlformats.org/package/2006/relationships"><Relationship Id="rId1" Type="http://schemas.openxmlformats.org/officeDocument/2006/relationships/image" Target="../media/image53.png"/></Relationships>
</file>

<file path=ppt/diagrams/_rels/data69.xml.rels><?xml version="1.0" encoding="UTF-8" standalone="yes"?>
<Relationships xmlns="http://schemas.openxmlformats.org/package/2006/relationships"><Relationship Id="rId1" Type="http://schemas.openxmlformats.org/officeDocument/2006/relationships/image" Target="../media/image4.png"/></Relationships>
</file>

<file path=ppt/diagrams/_rels/data70.xml.rels><?xml version="1.0" encoding="UTF-8" standalone="yes"?>
<Relationships xmlns="http://schemas.openxmlformats.org/package/2006/relationships"><Relationship Id="rId1" Type="http://schemas.openxmlformats.org/officeDocument/2006/relationships/image" Target="../media/image54.png"/></Relationships>
</file>

<file path=ppt/diagrams/_rels/data71.xml.rels><?xml version="1.0" encoding="UTF-8" standalone="yes"?>
<Relationships xmlns="http://schemas.openxmlformats.org/package/2006/relationships"><Relationship Id="rId1" Type="http://schemas.openxmlformats.org/officeDocument/2006/relationships/image" Target="../media/image4.png"/></Relationships>
</file>

<file path=ppt/diagrams/_rels/data72.xml.rels><?xml version="1.0" encoding="UTF-8" standalone="yes"?>
<Relationships xmlns="http://schemas.openxmlformats.org/package/2006/relationships"><Relationship Id="rId1" Type="http://schemas.openxmlformats.org/officeDocument/2006/relationships/image" Target="../media/image54.png"/></Relationships>
</file>

<file path=ppt/diagrams/_rels/data73.xml.rels><?xml version="1.0" encoding="UTF-8" standalone="yes"?>
<Relationships xmlns="http://schemas.openxmlformats.org/package/2006/relationships"><Relationship Id="rId1" Type="http://schemas.openxmlformats.org/officeDocument/2006/relationships/image" Target="../media/image4.png"/></Relationships>
</file>

<file path=ppt/diagrams/_rels/data74.xml.rels><?xml version="1.0" encoding="UTF-8" standalone="yes"?>
<Relationships xmlns="http://schemas.openxmlformats.org/package/2006/relationships"><Relationship Id="rId1" Type="http://schemas.openxmlformats.org/officeDocument/2006/relationships/image" Target="../media/image55.png"/></Relationships>
</file>

<file path=ppt/diagrams/_rels/data75.xml.rels><?xml version="1.0" encoding="UTF-8" standalone="yes"?>
<Relationships xmlns="http://schemas.openxmlformats.org/package/2006/relationships"><Relationship Id="rId1" Type="http://schemas.openxmlformats.org/officeDocument/2006/relationships/image" Target="../media/image4.png"/></Relationships>
</file>

<file path=ppt/diagrams/_rels/data76.xml.rels><?xml version="1.0" encoding="UTF-8" standalone="yes"?>
<Relationships xmlns="http://schemas.openxmlformats.org/package/2006/relationships"><Relationship Id="rId1" Type="http://schemas.openxmlformats.org/officeDocument/2006/relationships/image" Target="../media/image55.png"/></Relationships>
</file>

<file path=ppt/diagrams/_rels/data77.xml.rels><?xml version="1.0" encoding="UTF-8" standalone="yes"?>
<Relationships xmlns="http://schemas.openxmlformats.org/package/2006/relationships"><Relationship Id="rId1" Type="http://schemas.openxmlformats.org/officeDocument/2006/relationships/image" Target="../media/image4.png"/></Relationships>
</file>

<file path=ppt/diagrams/_rels/data78.xml.rels><?xml version="1.0" encoding="UTF-8" standalone="yes"?>
<Relationships xmlns="http://schemas.openxmlformats.org/package/2006/relationships"><Relationship Id="rId1" Type="http://schemas.openxmlformats.org/officeDocument/2006/relationships/image" Target="../media/image55.png"/></Relationships>
</file>

<file path=ppt/diagrams/_rels/data79.xml.rels><?xml version="1.0" encoding="UTF-8" standalone="yes"?>
<Relationships xmlns="http://schemas.openxmlformats.org/package/2006/relationships"><Relationship Id="rId1" Type="http://schemas.openxmlformats.org/officeDocument/2006/relationships/image" Target="../media/image4.png"/></Relationships>
</file>

<file path=ppt/diagrams/_rels/data8.xml.rels><?xml version="1.0" encoding="UTF-8" standalone="yes"?>
<Relationships xmlns="http://schemas.openxmlformats.org/package/2006/relationships"><Relationship Id="rId1" Type="http://schemas.openxmlformats.org/officeDocument/2006/relationships/image" Target="../media/image4.png"/></Relationships>
</file>

<file path=ppt/diagrams/_rels/data81.xml.rels><?xml version="1.0" encoding="UTF-8" standalone="yes"?>
<Relationships xmlns="http://schemas.openxmlformats.org/package/2006/relationships"><Relationship Id="rId1" Type="http://schemas.openxmlformats.org/officeDocument/2006/relationships/image" Target="../media/image4.png"/></Relationships>
</file>

<file path=ppt/diagrams/_rels/data8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ata83.xml.rels><?xml version="1.0" encoding="UTF-8" standalone="yes"?>
<Relationships xmlns="http://schemas.openxmlformats.org/package/2006/relationships"><Relationship Id="rId1" Type="http://schemas.openxmlformats.org/officeDocument/2006/relationships/image" Target="../media/image4.png"/></Relationships>
</file>

<file path=ppt/diagrams/_rels/data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image" Target="../media/image58.png"/></Relationships>
</file>

<file path=ppt/diagrams/_rels/data85.xml.rels><?xml version="1.0" encoding="UTF-8" standalone="yes"?>
<Relationships xmlns="http://schemas.openxmlformats.org/package/2006/relationships"><Relationship Id="rId1" Type="http://schemas.openxmlformats.org/officeDocument/2006/relationships/image" Target="../media/image4.png"/></Relationships>
</file>

<file path=ppt/diagrams/_rels/data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_rels/data89.xml.rels><?xml version="1.0" encoding="UTF-8" standalone="yes"?>
<Relationships xmlns="http://schemas.openxmlformats.org/package/2006/relationships"><Relationship Id="rId1" Type="http://schemas.openxmlformats.org/officeDocument/2006/relationships/image" Target="../media/image4.png"/></Relationships>
</file>

<file path=ppt/diagrams/_rels/data90.xml.rels><?xml version="1.0" encoding="UTF-8" standalone="yes"?>
<Relationships xmlns="http://schemas.openxmlformats.org/package/2006/relationships"><Relationship Id="rId1" Type="http://schemas.openxmlformats.org/officeDocument/2006/relationships/image" Target="../media/image4.png"/></Relationships>
</file>

<file path=ppt/diagrams/_rels/data92.xml.rels><?xml version="1.0" encoding="UTF-8" standalone="yes"?>
<Relationships xmlns="http://schemas.openxmlformats.org/package/2006/relationships"><Relationship Id="rId1" Type="http://schemas.openxmlformats.org/officeDocument/2006/relationships/image" Target="../media/image4.png"/></Relationships>
</file>

<file path=ppt/diagrams/_rels/data93.xml.rels><?xml version="1.0" encoding="UTF-8" standalone="yes"?>
<Relationships xmlns="http://schemas.openxmlformats.org/package/2006/relationships"><Relationship Id="rId1" Type="http://schemas.openxmlformats.org/officeDocument/2006/relationships/image" Target="../media/image76.png"/></Relationships>
</file>

<file path=ppt/diagrams/_rels/data94.xml.rels><?xml version="1.0" encoding="UTF-8" standalone="yes"?>
<Relationships xmlns="http://schemas.openxmlformats.org/package/2006/relationships"><Relationship Id="rId1" Type="http://schemas.openxmlformats.org/officeDocument/2006/relationships/image" Target="../media/image4.png"/></Relationships>
</file>

<file path=ppt/diagrams/_rels/data95.xml.rels><?xml version="1.0" encoding="UTF-8" standalone="yes"?>
<Relationships xmlns="http://schemas.openxmlformats.org/package/2006/relationships"><Relationship Id="rId1" Type="http://schemas.openxmlformats.org/officeDocument/2006/relationships/image" Target="../media/image76.png"/></Relationships>
</file>

<file path=ppt/diagrams/_rels/data96.xml.rels><?xml version="1.0" encoding="UTF-8" standalone="yes"?>
<Relationships xmlns="http://schemas.openxmlformats.org/package/2006/relationships"><Relationship Id="rId1" Type="http://schemas.openxmlformats.org/officeDocument/2006/relationships/image" Target="../media/image4.png"/></Relationships>
</file>

<file path=ppt/diagrams/_rels/data97.xml.rels><?xml version="1.0" encoding="UTF-8" standalone="yes"?>
<Relationships xmlns="http://schemas.openxmlformats.org/package/2006/relationships"><Relationship Id="rId1" Type="http://schemas.openxmlformats.org/officeDocument/2006/relationships/image" Target="../media/image78.png"/></Relationships>
</file>

<file path=ppt/diagrams/_rels/data98.xml.rels><?xml version="1.0" encoding="UTF-8" standalone="yes"?>
<Relationships xmlns="http://schemas.openxmlformats.org/package/2006/relationships"><Relationship Id="rId1" Type="http://schemas.openxmlformats.org/officeDocument/2006/relationships/image" Target="../media/image4.png"/></Relationships>
</file>

<file path=ppt/diagrams/_rels/data9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0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0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0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0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s>
</file>

<file path=ppt/diagrams/_rels/drawing10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rawing11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1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13.xml.rels><?xml version="1.0" encoding="UTF-8" standalone="yes"?>
<Relationships xmlns="http://schemas.openxmlformats.org/package/2006/relationships"><Relationship Id="rId1" Type="http://schemas.openxmlformats.org/officeDocument/2006/relationships/image" Target="../media/image95.png"/></Relationships>
</file>

<file path=ppt/diagrams/_rels/drawing11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1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iagrams/_rels/drawing11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2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4" Type="http://schemas.openxmlformats.org/officeDocument/2006/relationships/image" Target="../media/image111.png"/></Relationships>
</file>

<file path=ppt/diagrams/_rels/drawing12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2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25.xml.rels><?xml version="1.0" encoding="UTF-8" standalone="yes"?>
<Relationships xmlns="http://schemas.openxmlformats.org/package/2006/relationships"><Relationship Id="rId1" Type="http://schemas.openxmlformats.org/officeDocument/2006/relationships/image" Target="../media/image116.png"/></Relationships>
</file>

<file path=ppt/diagrams/_rels/drawing12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2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diagrams/_rels/drawing13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7.xml.rels><?xml version="1.0" encoding="UTF-8" standalone="yes"?>
<Relationships xmlns="http://schemas.openxmlformats.org/package/2006/relationships"><Relationship Id="rId1" Type="http://schemas.openxmlformats.org/officeDocument/2006/relationships/image" Target="../media/image121.png"/></Relationships>
</file>

<file path=ppt/diagrams/_rels/drawing13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3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4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4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4.xml.rels><?xml version="1.0" encoding="UTF-8" standalone="yes"?>
<Relationships xmlns="http://schemas.openxmlformats.org/package/2006/relationships"><Relationship Id="rId1" Type="http://schemas.openxmlformats.org/officeDocument/2006/relationships/image" Target="../media/image145.png"/></Relationships>
</file>

<file path=ppt/diagrams/_rels/drawing15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59.xml.rels><?xml version="1.0" encoding="UTF-8" standalone="yes"?>
<Relationships xmlns="http://schemas.openxmlformats.org/package/2006/relationships"><Relationship Id="rId1" Type="http://schemas.openxmlformats.org/officeDocument/2006/relationships/image" Target="../media/image164.png"/></Relationships>
</file>

<file path=ppt/diagrams/_rels/drawing16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6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7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7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4.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4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8.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4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rawing5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2.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5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iagrams/_rels/drawing5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0.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6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2.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6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4.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6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6.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6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8.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6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70.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7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72.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7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74.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7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76.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77.xml.rels><?xml version="1.0" encoding="UTF-8" standalone="yes"?>
<Relationships xmlns="http://schemas.openxmlformats.org/package/2006/relationships"><Relationship Id="rId1" Type="http://schemas.openxmlformats.org/officeDocument/2006/relationships/image" Target="../media/image4.png"/></Relationships>
</file>

<file path=ppt/diagrams/_rels/drawing78.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7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8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8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8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image" Target="../media/image58.png"/></Relationships>
</file>

<file path=ppt/diagrams/_rels/drawing8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_rels/drawing89.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3.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9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5.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96.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7.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98.xml.rels><?xml version="1.0" encoding="UTF-8" standalone="yes"?>
<Relationships xmlns="http://schemas.openxmlformats.org/package/2006/relationships"><Relationship Id="rId1" Type="http://schemas.openxmlformats.org/officeDocument/2006/relationships/image" Target="../media/image4.png"/></Relationships>
</file>

<file path=ppt/diagrams/_rels/drawing99.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35E2EF-5B1C-42F5-8E07-E0A72C52F2BF}" type="doc">
      <dgm:prSet loTypeId="urn:microsoft.com/office/officeart/2008/layout/LinedList" loCatId="list" qsTypeId="urn:microsoft.com/office/officeart/2005/8/quickstyle/simple1" qsCatId="simple" csTypeId="urn:microsoft.com/office/officeart/2005/8/colors/accent2_3" csCatId="accent2"/>
      <dgm:spPr/>
      <dgm:t>
        <a:bodyPr/>
        <a:lstStyle/>
        <a:p>
          <a:endParaRPr lang="en-US"/>
        </a:p>
      </dgm:t>
    </dgm:pt>
    <dgm:pt modelId="{ADF1FA1A-15F2-4243-AB2C-D4152A7E5DFA}">
      <dgm:prSet custT="1"/>
      <dgm:spPr/>
      <dgm:t>
        <a:bodyPr/>
        <a:lstStyle/>
        <a:p>
          <a:pPr rtl="0"/>
          <a:r>
            <a:rPr lang="en-US" sz="4000" dirty="0" smtClean="0"/>
            <a:t>Look for the booklet page #</a:t>
          </a:r>
          <a:endParaRPr lang="en-US" sz="4000" dirty="0"/>
        </a:p>
      </dgm:t>
    </dgm:pt>
    <dgm:pt modelId="{006DB1B5-501E-4818-BCC9-27387F06A58E}" type="parTrans" cxnId="{62AD3E0E-AD6F-4187-A9BF-BDCA3F46C577}">
      <dgm:prSet/>
      <dgm:spPr/>
      <dgm:t>
        <a:bodyPr/>
        <a:lstStyle/>
        <a:p>
          <a:endParaRPr lang="en-US"/>
        </a:p>
      </dgm:t>
    </dgm:pt>
    <dgm:pt modelId="{5DA854C0-642A-4DF0-B027-AB8F5B351961}" type="sibTrans" cxnId="{62AD3E0E-AD6F-4187-A9BF-BDCA3F46C577}">
      <dgm:prSet/>
      <dgm:spPr/>
      <dgm:t>
        <a:bodyPr/>
        <a:lstStyle/>
        <a:p>
          <a:endParaRPr lang="en-US"/>
        </a:p>
      </dgm:t>
    </dgm:pt>
    <dgm:pt modelId="{B7CC9D2A-28E8-4FB0-A738-0BB9C79932C4}" type="pres">
      <dgm:prSet presAssocID="{AF35E2EF-5B1C-42F5-8E07-E0A72C52F2BF}" presName="vert0" presStyleCnt="0">
        <dgm:presLayoutVars>
          <dgm:dir/>
          <dgm:animOne val="branch"/>
          <dgm:animLvl val="lvl"/>
        </dgm:presLayoutVars>
      </dgm:prSet>
      <dgm:spPr/>
      <dgm:t>
        <a:bodyPr/>
        <a:lstStyle/>
        <a:p>
          <a:endParaRPr lang="en-US"/>
        </a:p>
      </dgm:t>
    </dgm:pt>
    <dgm:pt modelId="{C95FDD7F-3224-4DF3-A486-CF23E27B7E75}" type="pres">
      <dgm:prSet presAssocID="{ADF1FA1A-15F2-4243-AB2C-D4152A7E5DFA}" presName="thickLine" presStyleLbl="alignNode1" presStyleIdx="0" presStyleCnt="1"/>
      <dgm:spPr/>
    </dgm:pt>
    <dgm:pt modelId="{4E903099-08AA-44C1-9E29-E965AE43AAE9}" type="pres">
      <dgm:prSet presAssocID="{ADF1FA1A-15F2-4243-AB2C-D4152A7E5DFA}" presName="horz1" presStyleCnt="0"/>
      <dgm:spPr/>
    </dgm:pt>
    <dgm:pt modelId="{5B3C2499-FBDE-40DE-8C60-D36F88311F08}" type="pres">
      <dgm:prSet presAssocID="{ADF1FA1A-15F2-4243-AB2C-D4152A7E5DFA}" presName="tx1" presStyleLbl="revTx" presStyleIdx="0" presStyleCnt="1"/>
      <dgm:spPr/>
      <dgm:t>
        <a:bodyPr/>
        <a:lstStyle/>
        <a:p>
          <a:endParaRPr lang="en-US"/>
        </a:p>
      </dgm:t>
    </dgm:pt>
    <dgm:pt modelId="{A109FD8A-388E-469F-9A6B-B139A49C3F8E}" type="pres">
      <dgm:prSet presAssocID="{ADF1FA1A-15F2-4243-AB2C-D4152A7E5DFA}" presName="vert1" presStyleCnt="0"/>
      <dgm:spPr/>
    </dgm:pt>
  </dgm:ptLst>
  <dgm:cxnLst>
    <dgm:cxn modelId="{B3CF41E9-E610-45A4-B21F-AAFC2927D1BE}" type="presOf" srcId="{ADF1FA1A-15F2-4243-AB2C-D4152A7E5DFA}" destId="{5B3C2499-FBDE-40DE-8C60-D36F88311F08}" srcOrd="0" destOrd="0" presId="urn:microsoft.com/office/officeart/2008/layout/LinedList"/>
    <dgm:cxn modelId="{767AC093-261F-4CD0-8AA5-973CFA72ADF2}" type="presOf" srcId="{AF35E2EF-5B1C-42F5-8E07-E0A72C52F2BF}" destId="{B7CC9D2A-28E8-4FB0-A738-0BB9C79932C4}" srcOrd="0" destOrd="0" presId="urn:microsoft.com/office/officeart/2008/layout/LinedList"/>
    <dgm:cxn modelId="{62AD3E0E-AD6F-4187-A9BF-BDCA3F46C577}" srcId="{AF35E2EF-5B1C-42F5-8E07-E0A72C52F2BF}" destId="{ADF1FA1A-15F2-4243-AB2C-D4152A7E5DFA}" srcOrd="0" destOrd="0" parTransId="{006DB1B5-501E-4818-BCC9-27387F06A58E}" sibTransId="{5DA854C0-642A-4DF0-B027-AB8F5B351961}"/>
    <dgm:cxn modelId="{199B634B-D193-4E49-A1EF-418DEC0C84B1}" type="presParOf" srcId="{B7CC9D2A-28E8-4FB0-A738-0BB9C79932C4}" destId="{C95FDD7F-3224-4DF3-A486-CF23E27B7E75}" srcOrd="0" destOrd="0" presId="urn:microsoft.com/office/officeart/2008/layout/LinedList"/>
    <dgm:cxn modelId="{17C0ECCE-2C2F-4DFC-A4AE-0FD86EB4EE35}" type="presParOf" srcId="{B7CC9D2A-28E8-4FB0-A738-0BB9C79932C4}" destId="{4E903099-08AA-44C1-9E29-E965AE43AAE9}" srcOrd="1" destOrd="0" presId="urn:microsoft.com/office/officeart/2008/layout/LinedList"/>
    <dgm:cxn modelId="{834712B6-AEF9-403B-8D3B-7AE73A0B3226}" type="presParOf" srcId="{4E903099-08AA-44C1-9E29-E965AE43AAE9}" destId="{5B3C2499-FBDE-40DE-8C60-D36F88311F08}" srcOrd="0" destOrd="0" presId="urn:microsoft.com/office/officeart/2008/layout/LinedList"/>
    <dgm:cxn modelId="{CD3A325E-C76E-45E5-B631-3EAD39A22FA5}" type="presParOf" srcId="{4E903099-08AA-44C1-9E29-E965AE43AAE9}" destId="{A109FD8A-388E-469F-9A6B-B139A49C3F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0E265B-53D2-4D0C-9D0A-D1C7DE2FA8CD}"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59FC189D-CD1D-4874-A712-E0FC53D57734}">
      <dgm:prSet custT="1"/>
      <dgm:spPr/>
      <dgm:t>
        <a:bodyPr/>
        <a:lstStyle/>
        <a:p>
          <a:pPr rtl="0"/>
          <a:r>
            <a:rPr lang="en-US" sz="2000" dirty="0" smtClean="0"/>
            <a:t>Source:StopFoodborneIllness.org</a:t>
          </a:r>
          <a:endParaRPr lang="en-US" sz="2200" dirty="0"/>
        </a:p>
      </dgm:t>
    </dgm:pt>
    <dgm:pt modelId="{244851BF-68A5-4801-96DB-45DB4EAEC66C}" type="parTrans" cxnId="{7591F52E-93B3-4C76-8596-94E5B09FF96A}">
      <dgm:prSet/>
      <dgm:spPr/>
      <dgm:t>
        <a:bodyPr/>
        <a:lstStyle/>
        <a:p>
          <a:endParaRPr lang="en-US"/>
        </a:p>
      </dgm:t>
    </dgm:pt>
    <dgm:pt modelId="{2D213E9D-627C-4953-BE0A-6EA7FB952EB3}" type="sibTrans" cxnId="{7591F52E-93B3-4C76-8596-94E5B09FF96A}">
      <dgm:prSet/>
      <dgm:spPr/>
      <dgm:t>
        <a:bodyPr/>
        <a:lstStyle/>
        <a:p>
          <a:endParaRPr lang="en-US"/>
        </a:p>
      </dgm:t>
    </dgm:pt>
    <dgm:pt modelId="{8D665FFF-10F9-4817-BA08-8118A2420F5B}" type="pres">
      <dgm:prSet presAssocID="{2B0E265B-53D2-4D0C-9D0A-D1C7DE2FA8CD}" presName="linear" presStyleCnt="0">
        <dgm:presLayoutVars>
          <dgm:animLvl val="lvl"/>
          <dgm:resizeHandles val="exact"/>
        </dgm:presLayoutVars>
      </dgm:prSet>
      <dgm:spPr/>
      <dgm:t>
        <a:bodyPr/>
        <a:lstStyle/>
        <a:p>
          <a:endParaRPr lang="en-US"/>
        </a:p>
      </dgm:t>
    </dgm:pt>
    <dgm:pt modelId="{A6F552C9-DC06-42CE-A36C-DAFC4AE24D3E}" type="pres">
      <dgm:prSet presAssocID="{59FC189D-CD1D-4874-A712-E0FC53D57734}" presName="parentText" presStyleLbl="node1" presStyleIdx="0" presStyleCnt="1" custScaleY="76322">
        <dgm:presLayoutVars>
          <dgm:chMax val="0"/>
          <dgm:bulletEnabled val="1"/>
        </dgm:presLayoutVars>
      </dgm:prSet>
      <dgm:spPr/>
      <dgm:t>
        <a:bodyPr/>
        <a:lstStyle/>
        <a:p>
          <a:endParaRPr lang="en-US"/>
        </a:p>
      </dgm:t>
    </dgm:pt>
  </dgm:ptLst>
  <dgm:cxnLst>
    <dgm:cxn modelId="{DCAC8D84-A20A-4683-9B20-9B3D832F6D4B}" type="presOf" srcId="{59FC189D-CD1D-4874-A712-E0FC53D57734}" destId="{A6F552C9-DC06-42CE-A36C-DAFC4AE24D3E}" srcOrd="0" destOrd="0" presId="urn:microsoft.com/office/officeart/2005/8/layout/vList2"/>
    <dgm:cxn modelId="{0215AC4D-4904-437D-BE5F-94D148BAD9A3}" type="presOf" srcId="{2B0E265B-53D2-4D0C-9D0A-D1C7DE2FA8CD}" destId="{8D665FFF-10F9-4817-BA08-8118A2420F5B}" srcOrd="0" destOrd="0" presId="urn:microsoft.com/office/officeart/2005/8/layout/vList2"/>
    <dgm:cxn modelId="{7591F52E-93B3-4C76-8596-94E5B09FF96A}" srcId="{2B0E265B-53D2-4D0C-9D0A-D1C7DE2FA8CD}" destId="{59FC189D-CD1D-4874-A712-E0FC53D57734}" srcOrd="0" destOrd="0" parTransId="{244851BF-68A5-4801-96DB-45DB4EAEC66C}" sibTransId="{2D213E9D-627C-4953-BE0A-6EA7FB952EB3}"/>
    <dgm:cxn modelId="{5A1370A1-AEB0-44E5-A81E-3E025996C406}" type="presParOf" srcId="{8D665FFF-10F9-4817-BA08-8118A2420F5B}" destId="{A6F552C9-DC06-42CE-A36C-DAFC4AE24D3E}"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6F3A22EB-5627-49AB-BF25-2BC29E50EEBB}" type="doc">
      <dgm:prSet loTypeId="urn:microsoft.com/office/officeart/2005/8/layout/hList3" loCatId="list" qsTypeId="urn:microsoft.com/office/officeart/2005/8/quickstyle/simple1" qsCatId="simple" csTypeId="urn:microsoft.com/office/officeart/2005/8/colors/accent2_3" csCatId="accent2" phldr="1"/>
      <dgm:spPr/>
      <dgm:t>
        <a:bodyPr/>
        <a:lstStyle/>
        <a:p>
          <a:endParaRPr lang="en-US"/>
        </a:p>
      </dgm:t>
    </dgm:pt>
    <dgm:pt modelId="{57D87037-DC0E-42CD-982D-13DCBDA8FC2D}">
      <dgm:prSet/>
      <dgm:spPr/>
      <dgm:t>
        <a:bodyPr/>
        <a:lstStyle/>
        <a:p>
          <a:pPr rtl="0"/>
          <a:r>
            <a:rPr lang="en-US" dirty="0" smtClean="0"/>
            <a:t>You must advise consumers of the risks of eating raw or undercooked:</a:t>
          </a:r>
          <a:endParaRPr lang="en-US" dirty="0"/>
        </a:p>
      </dgm:t>
    </dgm:pt>
    <dgm:pt modelId="{DF6033A0-998D-4FE9-8A91-BE792E53FA30}" type="parTrans" cxnId="{649BA0D7-781F-4885-A2A6-C62E9B00FB5D}">
      <dgm:prSet/>
      <dgm:spPr/>
      <dgm:t>
        <a:bodyPr/>
        <a:lstStyle/>
        <a:p>
          <a:endParaRPr lang="en-US"/>
        </a:p>
      </dgm:t>
    </dgm:pt>
    <dgm:pt modelId="{479C5726-D5EF-4AD5-9B7E-487D1AA87D9A}" type="sibTrans" cxnId="{649BA0D7-781F-4885-A2A6-C62E9B00FB5D}">
      <dgm:prSet/>
      <dgm:spPr/>
      <dgm:t>
        <a:bodyPr/>
        <a:lstStyle/>
        <a:p>
          <a:endParaRPr lang="en-US"/>
        </a:p>
      </dgm:t>
    </dgm:pt>
    <dgm:pt modelId="{2790B651-4EF9-41E6-842B-96648BD168BF}">
      <dgm:prSet/>
      <dgm:spPr/>
      <dgm:t>
        <a:bodyPr/>
        <a:lstStyle/>
        <a:p>
          <a:pPr rtl="0"/>
          <a:r>
            <a:rPr lang="en-US" dirty="0" smtClean="0"/>
            <a:t>Hamburgers</a:t>
          </a:r>
          <a:endParaRPr lang="en-US" dirty="0"/>
        </a:p>
      </dgm:t>
    </dgm:pt>
    <dgm:pt modelId="{FB492181-829B-4DC0-98B5-649131045F85}" type="parTrans" cxnId="{F6064A38-5E0C-4EC3-88E7-6158147AE822}">
      <dgm:prSet/>
      <dgm:spPr/>
      <dgm:t>
        <a:bodyPr/>
        <a:lstStyle/>
        <a:p>
          <a:endParaRPr lang="en-US"/>
        </a:p>
      </dgm:t>
    </dgm:pt>
    <dgm:pt modelId="{6C3758C7-EF64-42C0-A097-B6DF0E2C355A}" type="sibTrans" cxnId="{F6064A38-5E0C-4EC3-88E7-6158147AE822}">
      <dgm:prSet/>
      <dgm:spPr/>
      <dgm:t>
        <a:bodyPr/>
        <a:lstStyle/>
        <a:p>
          <a:endParaRPr lang="en-US"/>
        </a:p>
      </dgm:t>
    </dgm:pt>
    <dgm:pt modelId="{315305EF-76A3-4826-A001-C67D3AEEBC40}">
      <dgm:prSet/>
      <dgm:spPr/>
      <dgm:t>
        <a:bodyPr/>
        <a:lstStyle/>
        <a:p>
          <a:pPr rtl="0"/>
          <a:r>
            <a:rPr lang="en-US" dirty="0" smtClean="0"/>
            <a:t>Fish</a:t>
          </a:r>
          <a:endParaRPr lang="en-US" dirty="0"/>
        </a:p>
      </dgm:t>
    </dgm:pt>
    <dgm:pt modelId="{B5B95FC8-02E5-4983-9866-F167DA773E6C}" type="parTrans" cxnId="{D1AAC88A-F817-492E-90F0-A65603E86804}">
      <dgm:prSet/>
      <dgm:spPr/>
      <dgm:t>
        <a:bodyPr/>
        <a:lstStyle/>
        <a:p>
          <a:endParaRPr lang="en-US"/>
        </a:p>
      </dgm:t>
    </dgm:pt>
    <dgm:pt modelId="{40923F4A-6A9B-4752-B0C9-53AE73B19956}" type="sibTrans" cxnId="{D1AAC88A-F817-492E-90F0-A65603E86804}">
      <dgm:prSet/>
      <dgm:spPr/>
      <dgm:t>
        <a:bodyPr/>
        <a:lstStyle/>
        <a:p>
          <a:endParaRPr lang="en-US"/>
        </a:p>
      </dgm:t>
    </dgm:pt>
    <dgm:pt modelId="{5AC4492E-07B9-49A8-9AA5-4C312659BAD9}">
      <dgm:prSet/>
      <dgm:spPr/>
      <dgm:t>
        <a:bodyPr/>
        <a:lstStyle/>
        <a:p>
          <a:pPr rtl="0"/>
          <a:r>
            <a:rPr lang="en-US" dirty="0" smtClean="0"/>
            <a:t>Pork</a:t>
          </a:r>
          <a:endParaRPr lang="en-US" dirty="0"/>
        </a:p>
      </dgm:t>
    </dgm:pt>
    <dgm:pt modelId="{65FE8D9B-4EA6-49E6-8911-41F3C9FD0587}" type="parTrans" cxnId="{87D348F1-F1BE-41C4-8BF8-088D2C0F4964}">
      <dgm:prSet/>
      <dgm:spPr/>
      <dgm:t>
        <a:bodyPr/>
        <a:lstStyle/>
        <a:p>
          <a:endParaRPr lang="en-US"/>
        </a:p>
      </dgm:t>
    </dgm:pt>
    <dgm:pt modelId="{CD32C539-7A8A-43D9-A004-8959DCC786A9}" type="sibTrans" cxnId="{87D348F1-F1BE-41C4-8BF8-088D2C0F4964}">
      <dgm:prSet/>
      <dgm:spPr/>
      <dgm:t>
        <a:bodyPr/>
        <a:lstStyle/>
        <a:p>
          <a:endParaRPr lang="en-US"/>
        </a:p>
      </dgm:t>
    </dgm:pt>
    <dgm:pt modelId="{CA917712-CF6F-41A1-B573-3DCCB96B25BA}">
      <dgm:prSet/>
      <dgm:spPr/>
      <dgm:t>
        <a:bodyPr/>
        <a:lstStyle/>
        <a:p>
          <a:pPr rtl="0"/>
          <a:r>
            <a:rPr lang="en-US" dirty="0" smtClean="0"/>
            <a:t>Eggs</a:t>
          </a:r>
          <a:endParaRPr lang="en-US" dirty="0"/>
        </a:p>
      </dgm:t>
    </dgm:pt>
    <dgm:pt modelId="{523AB354-DE19-4262-8385-52B6BA9F1A05}" type="parTrans" cxnId="{7693DFE2-C05A-428A-8D1D-0F2F733BC286}">
      <dgm:prSet/>
      <dgm:spPr/>
      <dgm:t>
        <a:bodyPr/>
        <a:lstStyle/>
        <a:p>
          <a:endParaRPr lang="en-US"/>
        </a:p>
      </dgm:t>
    </dgm:pt>
    <dgm:pt modelId="{D1DAE28D-92EB-4F24-8F60-2C58C78EF9FA}" type="sibTrans" cxnId="{7693DFE2-C05A-428A-8D1D-0F2F733BC286}">
      <dgm:prSet/>
      <dgm:spPr/>
      <dgm:t>
        <a:bodyPr/>
        <a:lstStyle/>
        <a:p>
          <a:endParaRPr lang="en-US"/>
        </a:p>
      </dgm:t>
    </dgm:pt>
    <dgm:pt modelId="{838C4E38-0F36-4A87-8022-058065C7A72B}">
      <dgm:prSet/>
      <dgm:spPr/>
      <dgm:t>
        <a:bodyPr/>
        <a:lstStyle/>
        <a:p>
          <a:pPr rtl="0"/>
          <a:r>
            <a:rPr lang="en-US" dirty="0" smtClean="0"/>
            <a:t>Lamb</a:t>
          </a:r>
          <a:endParaRPr lang="en-US" dirty="0"/>
        </a:p>
      </dgm:t>
    </dgm:pt>
    <dgm:pt modelId="{EC08429B-486A-4DAD-BA51-4F79D89DF9C4}" type="parTrans" cxnId="{B87D67B6-BB3A-4AC6-B042-01B21EA9B692}">
      <dgm:prSet/>
      <dgm:spPr/>
      <dgm:t>
        <a:bodyPr/>
        <a:lstStyle/>
        <a:p>
          <a:endParaRPr lang="en-US"/>
        </a:p>
      </dgm:t>
    </dgm:pt>
    <dgm:pt modelId="{BD1CFFB8-F5C2-4B2A-B10C-7334F611DEA5}" type="sibTrans" cxnId="{B87D67B6-BB3A-4AC6-B042-01B21EA9B692}">
      <dgm:prSet/>
      <dgm:spPr/>
      <dgm:t>
        <a:bodyPr/>
        <a:lstStyle/>
        <a:p>
          <a:endParaRPr lang="en-US"/>
        </a:p>
      </dgm:t>
    </dgm:pt>
    <dgm:pt modelId="{6C1BF215-76F0-4798-9C25-C622AE52F9D0}">
      <dgm:prSet/>
      <dgm:spPr/>
      <dgm:t>
        <a:bodyPr/>
        <a:lstStyle/>
        <a:p>
          <a:pPr rtl="0"/>
          <a:r>
            <a:rPr lang="en-US" dirty="0" smtClean="0"/>
            <a:t>Poultry</a:t>
          </a:r>
          <a:endParaRPr lang="en-US" dirty="0"/>
        </a:p>
      </dgm:t>
    </dgm:pt>
    <dgm:pt modelId="{EA126166-C54B-40D1-8DA2-74CE665C62B9}" type="parTrans" cxnId="{FB3DB147-D8F7-4029-836C-DD6DA883928E}">
      <dgm:prSet/>
      <dgm:spPr/>
      <dgm:t>
        <a:bodyPr/>
        <a:lstStyle/>
        <a:p>
          <a:endParaRPr lang="en-US"/>
        </a:p>
      </dgm:t>
    </dgm:pt>
    <dgm:pt modelId="{94B8A859-63B4-432C-B12E-81BDC7F4728D}" type="sibTrans" cxnId="{FB3DB147-D8F7-4029-836C-DD6DA883928E}">
      <dgm:prSet/>
      <dgm:spPr/>
      <dgm:t>
        <a:bodyPr/>
        <a:lstStyle/>
        <a:p>
          <a:endParaRPr lang="en-US"/>
        </a:p>
      </dgm:t>
    </dgm:pt>
    <dgm:pt modelId="{E377A69F-AA68-42C2-BBBF-18A91DDFF64A}">
      <dgm:prSet/>
      <dgm:spPr/>
      <dgm:t>
        <a:bodyPr/>
        <a:lstStyle/>
        <a:p>
          <a:pPr rtl="0"/>
          <a:r>
            <a:rPr lang="en-US" dirty="0" smtClean="0"/>
            <a:t>Shellfish </a:t>
          </a:r>
          <a:endParaRPr lang="en-US" dirty="0"/>
        </a:p>
      </dgm:t>
    </dgm:pt>
    <dgm:pt modelId="{26A85356-E47F-4DC3-8859-FC43271E4645}" type="parTrans" cxnId="{9D20DC9E-0B9A-4508-AC52-4B062084C352}">
      <dgm:prSet/>
      <dgm:spPr/>
      <dgm:t>
        <a:bodyPr/>
        <a:lstStyle/>
        <a:p>
          <a:endParaRPr lang="en-US"/>
        </a:p>
      </dgm:t>
    </dgm:pt>
    <dgm:pt modelId="{7AC6DA90-A0A6-4D6A-A6C7-C8E2117CA88D}" type="sibTrans" cxnId="{9D20DC9E-0B9A-4508-AC52-4B062084C352}">
      <dgm:prSet/>
      <dgm:spPr/>
      <dgm:t>
        <a:bodyPr/>
        <a:lstStyle/>
        <a:p>
          <a:endParaRPr lang="en-US"/>
        </a:p>
      </dgm:t>
    </dgm:pt>
    <dgm:pt modelId="{E045EAEB-37B7-4B8F-88D4-3BDA1871C743}" type="pres">
      <dgm:prSet presAssocID="{6F3A22EB-5627-49AB-BF25-2BC29E50EEBB}" presName="composite" presStyleCnt="0">
        <dgm:presLayoutVars>
          <dgm:chMax val="1"/>
          <dgm:dir/>
          <dgm:resizeHandles val="exact"/>
        </dgm:presLayoutVars>
      </dgm:prSet>
      <dgm:spPr/>
      <dgm:t>
        <a:bodyPr/>
        <a:lstStyle/>
        <a:p>
          <a:endParaRPr lang="en-US"/>
        </a:p>
      </dgm:t>
    </dgm:pt>
    <dgm:pt modelId="{3752F6F6-5B39-4E96-B82B-E9F3AAD31F54}" type="pres">
      <dgm:prSet presAssocID="{57D87037-DC0E-42CD-982D-13DCBDA8FC2D}" presName="roof" presStyleLbl="dkBgShp" presStyleIdx="0" presStyleCnt="2"/>
      <dgm:spPr/>
      <dgm:t>
        <a:bodyPr/>
        <a:lstStyle/>
        <a:p>
          <a:endParaRPr lang="en-US"/>
        </a:p>
      </dgm:t>
    </dgm:pt>
    <dgm:pt modelId="{B10B37E7-2499-4078-A151-B8E89CCB2A5B}" type="pres">
      <dgm:prSet presAssocID="{57D87037-DC0E-42CD-982D-13DCBDA8FC2D}" presName="pillars" presStyleCnt="0"/>
      <dgm:spPr/>
    </dgm:pt>
    <dgm:pt modelId="{F1287045-0CC3-47DB-9C51-FD5E5FBA5691}" type="pres">
      <dgm:prSet presAssocID="{57D87037-DC0E-42CD-982D-13DCBDA8FC2D}" presName="pillar1" presStyleLbl="node1" presStyleIdx="0" presStyleCnt="7">
        <dgm:presLayoutVars>
          <dgm:bulletEnabled val="1"/>
        </dgm:presLayoutVars>
      </dgm:prSet>
      <dgm:spPr/>
      <dgm:t>
        <a:bodyPr/>
        <a:lstStyle/>
        <a:p>
          <a:endParaRPr lang="en-US"/>
        </a:p>
      </dgm:t>
    </dgm:pt>
    <dgm:pt modelId="{89DDB2C6-0377-4C41-AC41-12F45131DE54}" type="pres">
      <dgm:prSet presAssocID="{315305EF-76A3-4826-A001-C67D3AEEBC40}" presName="pillarX" presStyleLbl="node1" presStyleIdx="1" presStyleCnt="7">
        <dgm:presLayoutVars>
          <dgm:bulletEnabled val="1"/>
        </dgm:presLayoutVars>
      </dgm:prSet>
      <dgm:spPr/>
      <dgm:t>
        <a:bodyPr/>
        <a:lstStyle/>
        <a:p>
          <a:endParaRPr lang="en-US"/>
        </a:p>
      </dgm:t>
    </dgm:pt>
    <dgm:pt modelId="{D90D56A0-AFD8-4E01-A518-FFC30399B24C}" type="pres">
      <dgm:prSet presAssocID="{5AC4492E-07B9-49A8-9AA5-4C312659BAD9}" presName="pillarX" presStyleLbl="node1" presStyleIdx="2" presStyleCnt="7">
        <dgm:presLayoutVars>
          <dgm:bulletEnabled val="1"/>
        </dgm:presLayoutVars>
      </dgm:prSet>
      <dgm:spPr/>
      <dgm:t>
        <a:bodyPr/>
        <a:lstStyle/>
        <a:p>
          <a:endParaRPr lang="en-US"/>
        </a:p>
      </dgm:t>
    </dgm:pt>
    <dgm:pt modelId="{46CF3967-F425-4F80-916A-07FE694E2EAC}" type="pres">
      <dgm:prSet presAssocID="{CA917712-CF6F-41A1-B573-3DCCB96B25BA}" presName="pillarX" presStyleLbl="node1" presStyleIdx="3" presStyleCnt="7">
        <dgm:presLayoutVars>
          <dgm:bulletEnabled val="1"/>
        </dgm:presLayoutVars>
      </dgm:prSet>
      <dgm:spPr/>
      <dgm:t>
        <a:bodyPr/>
        <a:lstStyle/>
        <a:p>
          <a:endParaRPr lang="en-US"/>
        </a:p>
      </dgm:t>
    </dgm:pt>
    <dgm:pt modelId="{73075B2A-F17B-40B3-BA6D-A379A9061DD8}" type="pres">
      <dgm:prSet presAssocID="{838C4E38-0F36-4A87-8022-058065C7A72B}" presName="pillarX" presStyleLbl="node1" presStyleIdx="4" presStyleCnt="7">
        <dgm:presLayoutVars>
          <dgm:bulletEnabled val="1"/>
        </dgm:presLayoutVars>
      </dgm:prSet>
      <dgm:spPr/>
      <dgm:t>
        <a:bodyPr/>
        <a:lstStyle/>
        <a:p>
          <a:endParaRPr lang="en-US"/>
        </a:p>
      </dgm:t>
    </dgm:pt>
    <dgm:pt modelId="{50F5E1B3-674B-4644-BF12-6A6F38247C2C}" type="pres">
      <dgm:prSet presAssocID="{6C1BF215-76F0-4798-9C25-C622AE52F9D0}" presName="pillarX" presStyleLbl="node1" presStyleIdx="5" presStyleCnt="7">
        <dgm:presLayoutVars>
          <dgm:bulletEnabled val="1"/>
        </dgm:presLayoutVars>
      </dgm:prSet>
      <dgm:spPr/>
      <dgm:t>
        <a:bodyPr/>
        <a:lstStyle/>
        <a:p>
          <a:endParaRPr lang="en-US"/>
        </a:p>
      </dgm:t>
    </dgm:pt>
    <dgm:pt modelId="{27C5896D-1C84-49A6-A7FD-4F8B28B8F38E}" type="pres">
      <dgm:prSet presAssocID="{E377A69F-AA68-42C2-BBBF-18A91DDFF64A}" presName="pillarX" presStyleLbl="node1" presStyleIdx="6" presStyleCnt="7">
        <dgm:presLayoutVars>
          <dgm:bulletEnabled val="1"/>
        </dgm:presLayoutVars>
      </dgm:prSet>
      <dgm:spPr/>
      <dgm:t>
        <a:bodyPr/>
        <a:lstStyle/>
        <a:p>
          <a:endParaRPr lang="en-US"/>
        </a:p>
      </dgm:t>
    </dgm:pt>
    <dgm:pt modelId="{A897A221-22AB-45A5-A17A-0AA47B9337E7}" type="pres">
      <dgm:prSet presAssocID="{57D87037-DC0E-42CD-982D-13DCBDA8FC2D}" presName="base" presStyleLbl="dkBgShp" presStyleIdx="1" presStyleCnt="2"/>
      <dgm:spPr/>
    </dgm:pt>
  </dgm:ptLst>
  <dgm:cxnLst>
    <dgm:cxn modelId="{239B048D-0F6D-4778-983C-62DF368E8064}" type="presOf" srcId="{2790B651-4EF9-41E6-842B-96648BD168BF}" destId="{F1287045-0CC3-47DB-9C51-FD5E5FBA5691}" srcOrd="0" destOrd="0" presId="urn:microsoft.com/office/officeart/2005/8/layout/hList3"/>
    <dgm:cxn modelId="{116597D7-D8F5-44EA-AE28-311A6623A3B6}" type="presOf" srcId="{315305EF-76A3-4826-A001-C67D3AEEBC40}" destId="{89DDB2C6-0377-4C41-AC41-12F45131DE54}" srcOrd="0" destOrd="0" presId="urn:microsoft.com/office/officeart/2005/8/layout/hList3"/>
    <dgm:cxn modelId="{9D20DC9E-0B9A-4508-AC52-4B062084C352}" srcId="{57D87037-DC0E-42CD-982D-13DCBDA8FC2D}" destId="{E377A69F-AA68-42C2-BBBF-18A91DDFF64A}" srcOrd="6" destOrd="0" parTransId="{26A85356-E47F-4DC3-8859-FC43271E4645}" sibTransId="{7AC6DA90-A0A6-4D6A-A6C7-C8E2117CA88D}"/>
    <dgm:cxn modelId="{6D0487BE-6EA7-45AD-A536-26825B2FDEF3}" type="presOf" srcId="{6F3A22EB-5627-49AB-BF25-2BC29E50EEBB}" destId="{E045EAEB-37B7-4B8F-88D4-3BDA1871C743}" srcOrd="0" destOrd="0" presId="urn:microsoft.com/office/officeart/2005/8/layout/hList3"/>
    <dgm:cxn modelId="{7528AC0D-90B2-45F5-B39C-9FB24BA1CF55}" type="presOf" srcId="{E377A69F-AA68-42C2-BBBF-18A91DDFF64A}" destId="{27C5896D-1C84-49A6-A7FD-4F8B28B8F38E}" srcOrd="0" destOrd="0" presId="urn:microsoft.com/office/officeart/2005/8/layout/hList3"/>
    <dgm:cxn modelId="{649BA0D7-781F-4885-A2A6-C62E9B00FB5D}" srcId="{6F3A22EB-5627-49AB-BF25-2BC29E50EEBB}" destId="{57D87037-DC0E-42CD-982D-13DCBDA8FC2D}" srcOrd="0" destOrd="0" parTransId="{DF6033A0-998D-4FE9-8A91-BE792E53FA30}" sibTransId="{479C5726-D5EF-4AD5-9B7E-487D1AA87D9A}"/>
    <dgm:cxn modelId="{EFEDA08C-1735-45A6-AF74-F44224E0143A}" type="presOf" srcId="{CA917712-CF6F-41A1-B573-3DCCB96B25BA}" destId="{46CF3967-F425-4F80-916A-07FE694E2EAC}" srcOrd="0" destOrd="0" presId="urn:microsoft.com/office/officeart/2005/8/layout/hList3"/>
    <dgm:cxn modelId="{FB3DB147-D8F7-4029-836C-DD6DA883928E}" srcId="{57D87037-DC0E-42CD-982D-13DCBDA8FC2D}" destId="{6C1BF215-76F0-4798-9C25-C622AE52F9D0}" srcOrd="5" destOrd="0" parTransId="{EA126166-C54B-40D1-8DA2-74CE665C62B9}" sibTransId="{94B8A859-63B4-432C-B12E-81BDC7F4728D}"/>
    <dgm:cxn modelId="{DF641E02-231C-4FC1-BDB0-C23C73B72C37}" type="presOf" srcId="{6C1BF215-76F0-4798-9C25-C622AE52F9D0}" destId="{50F5E1B3-674B-4644-BF12-6A6F38247C2C}" srcOrd="0" destOrd="0" presId="urn:microsoft.com/office/officeart/2005/8/layout/hList3"/>
    <dgm:cxn modelId="{95991454-5EBF-4C20-A8E4-4227AC4FC143}" type="presOf" srcId="{5AC4492E-07B9-49A8-9AA5-4C312659BAD9}" destId="{D90D56A0-AFD8-4E01-A518-FFC30399B24C}" srcOrd="0" destOrd="0" presId="urn:microsoft.com/office/officeart/2005/8/layout/hList3"/>
    <dgm:cxn modelId="{7693DFE2-C05A-428A-8D1D-0F2F733BC286}" srcId="{57D87037-DC0E-42CD-982D-13DCBDA8FC2D}" destId="{CA917712-CF6F-41A1-B573-3DCCB96B25BA}" srcOrd="3" destOrd="0" parTransId="{523AB354-DE19-4262-8385-52B6BA9F1A05}" sibTransId="{D1DAE28D-92EB-4F24-8F60-2C58C78EF9FA}"/>
    <dgm:cxn modelId="{F6064A38-5E0C-4EC3-88E7-6158147AE822}" srcId="{57D87037-DC0E-42CD-982D-13DCBDA8FC2D}" destId="{2790B651-4EF9-41E6-842B-96648BD168BF}" srcOrd="0" destOrd="0" parTransId="{FB492181-829B-4DC0-98B5-649131045F85}" sibTransId="{6C3758C7-EF64-42C0-A097-B6DF0E2C355A}"/>
    <dgm:cxn modelId="{8C2E202C-34A6-434F-B8F4-5051C776F253}" type="presOf" srcId="{838C4E38-0F36-4A87-8022-058065C7A72B}" destId="{73075B2A-F17B-40B3-BA6D-A379A9061DD8}" srcOrd="0" destOrd="0" presId="urn:microsoft.com/office/officeart/2005/8/layout/hList3"/>
    <dgm:cxn modelId="{87D348F1-F1BE-41C4-8BF8-088D2C0F4964}" srcId="{57D87037-DC0E-42CD-982D-13DCBDA8FC2D}" destId="{5AC4492E-07B9-49A8-9AA5-4C312659BAD9}" srcOrd="2" destOrd="0" parTransId="{65FE8D9B-4EA6-49E6-8911-41F3C9FD0587}" sibTransId="{CD32C539-7A8A-43D9-A004-8959DCC786A9}"/>
    <dgm:cxn modelId="{2DAA9F76-AF22-4523-9842-595A90A78FC7}" type="presOf" srcId="{57D87037-DC0E-42CD-982D-13DCBDA8FC2D}" destId="{3752F6F6-5B39-4E96-B82B-E9F3AAD31F54}" srcOrd="0" destOrd="0" presId="urn:microsoft.com/office/officeart/2005/8/layout/hList3"/>
    <dgm:cxn modelId="{B87D67B6-BB3A-4AC6-B042-01B21EA9B692}" srcId="{57D87037-DC0E-42CD-982D-13DCBDA8FC2D}" destId="{838C4E38-0F36-4A87-8022-058065C7A72B}" srcOrd="4" destOrd="0" parTransId="{EC08429B-486A-4DAD-BA51-4F79D89DF9C4}" sibTransId="{BD1CFFB8-F5C2-4B2A-B10C-7334F611DEA5}"/>
    <dgm:cxn modelId="{D1AAC88A-F817-492E-90F0-A65603E86804}" srcId="{57D87037-DC0E-42CD-982D-13DCBDA8FC2D}" destId="{315305EF-76A3-4826-A001-C67D3AEEBC40}" srcOrd="1" destOrd="0" parTransId="{B5B95FC8-02E5-4983-9866-F167DA773E6C}" sibTransId="{40923F4A-6A9B-4752-B0C9-53AE73B19956}"/>
    <dgm:cxn modelId="{6D06F6A7-B16D-43E1-98D0-D6164DC8D9AE}" type="presParOf" srcId="{E045EAEB-37B7-4B8F-88D4-3BDA1871C743}" destId="{3752F6F6-5B39-4E96-B82B-E9F3AAD31F54}" srcOrd="0" destOrd="0" presId="urn:microsoft.com/office/officeart/2005/8/layout/hList3"/>
    <dgm:cxn modelId="{B1702128-9B0E-4001-89BE-4D05A8BC470B}" type="presParOf" srcId="{E045EAEB-37B7-4B8F-88D4-3BDA1871C743}" destId="{B10B37E7-2499-4078-A151-B8E89CCB2A5B}" srcOrd="1" destOrd="0" presId="urn:microsoft.com/office/officeart/2005/8/layout/hList3"/>
    <dgm:cxn modelId="{96883153-2E60-45C2-859F-45B5B5AC650A}" type="presParOf" srcId="{B10B37E7-2499-4078-A151-B8E89CCB2A5B}" destId="{F1287045-0CC3-47DB-9C51-FD5E5FBA5691}" srcOrd="0" destOrd="0" presId="urn:microsoft.com/office/officeart/2005/8/layout/hList3"/>
    <dgm:cxn modelId="{D47EFAA0-DE51-4488-B1F3-3F3E8785E1A8}" type="presParOf" srcId="{B10B37E7-2499-4078-A151-B8E89CCB2A5B}" destId="{89DDB2C6-0377-4C41-AC41-12F45131DE54}" srcOrd="1" destOrd="0" presId="urn:microsoft.com/office/officeart/2005/8/layout/hList3"/>
    <dgm:cxn modelId="{8C495778-D906-47D7-A829-1538767F857E}" type="presParOf" srcId="{B10B37E7-2499-4078-A151-B8E89CCB2A5B}" destId="{D90D56A0-AFD8-4E01-A518-FFC30399B24C}" srcOrd="2" destOrd="0" presId="urn:microsoft.com/office/officeart/2005/8/layout/hList3"/>
    <dgm:cxn modelId="{22F9BF48-C7FE-49A2-8497-010BF1C20FF7}" type="presParOf" srcId="{B10B37E7-2499-4078-A151-B8E89CCB2A5B}" destId="{46CF3967-F425-4F80-916A-07FE694E2EAC}" srcOrd="3" destOrd="0" presId="urn:microsoft.com/office/officeart/2005/8/layout/hList3"/>
    <dgm:cxn modelId="{FE17FE64-F7A9-4850-BB26-9251B981749A}" type="presParOf" srcId="{B10B37E7-2499-4078-A151-B8E89CCB2A5B}" destId="{73075B2A-F17B-40B3-BA6D-A379A9061DD8}" srcOrd="4" destOrd="0" presId="urn:microsoft.com/office/officeart/2005/8/layout/hList3"/>
    <dgm:cxn modelId="{CF41837D-6704-48A1-9AAC-5159305277FD}" type="presParOf" srcId="{B10B37E7-2499-4078-A151-B8E89CCB2A5B}" destId="{50F5E1B3-674B-4644-BF12-6A6F38247C2C}" srcOrd="5" destOrd="0" presId="urn:microsoft.com/office/officeart/2005/8/layout/hList3"/>
    <dgm:cxn modelId="{7CB8A943-DF29-46BB-8975-FE3630C561B9}" type="presParOf" srcId="{B10B37E7-2499-4078-A151-B8E89CCB2A5B}" destId="{27C5896D-1C84-49A6-A7FD-4F8B28B8F38E}" srcOrd="6" destOrd="0" presId="urn:microsoft.com/office/officeart/2005/8/layout/hList3"/>
    <dgm:cxn modelId="{7F195A64-8E73-430F-A8C8-7A655674D3DA}" type="presParOf" srcId="{E045EAEB-37B7-4B8F-88D4-3BDA1871C743}" destId="{A897A221-22AB-45A5-A17A-0AA47B9337E7}"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8104C37-9470-4A6F-BE33-CB0C9BEDF97D}" type="presOf" srcId="{EA5D4FDD-852C-42B1-AC37-601E79D559A8}" destId="{5EE392F1-34E6-4D75-93D9-06D773323D5D}" srcOrd="0" destOrd="0" presId="urn:microsoft.com/office/officeart/2005/8/layout/vList3"/>
    <dgm:cxn modelId="{F9CD5C23-7F99-4F3E-B336-C6C7AC7C1626}" type="presOf" srcId="{D1908031-5F7F-4557-A0DD-0F27CDC5B5C8}" destId="{F538080A-9D5C-4B64-BE02-6E74660B3D3A}" srcOrd="0" destOrd="0" presId="urn:microsoft.com/office/officeart/2005/8/layout/vList3"/>
    <dgm:cxn modelId="{A228376F-0C39-4815-835E-F46C263D1A67}" type="presParOf" srcId="{F538080A-9D5C-4B64-BE02-6E74660B3D3A}" destId="{DFDAD32B-A873-41CB-B647-4009D34B0D96}" srcOrd="0" destOrd="0" presId="urn:microsoft.com/office/officeart/2005/8/layout/vList3"/>
    <dgm:cxn modelId="{AAC72881-FBBC-43F9-AE26-E346B8AABBCA}" type="presParOf" srcId="{DFDAD32B-A873-41CB-B647-4009D34B0D96}" destId="{EB8622BF-E028-4141-90BF-038FB0BFB02D}" srcOrd="0" destOrd="0" presId="urn:microsoft.com/office/officeart/2005/8/layout/vList3"/>
    <dgm:cxn modelId="{6BABA0E3-E4CF-4370-9A75-98BB09117A4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C8D5FC24-9792-4CF3-977C-FB1E52581B51}" type="doc">
      <dgm:prSet loTypeId="urn:microsoft.com/office/officeart/2005/8/layout/equation2" loCatId="relationship" qsTypeId="urn:microsoft.com/office/officeart/2005/8/quickstyle/simple1" qsCatId="simple" csTypeId="urn:microsoft.com/office/officeart/2005/8/colors/accent2_3" csCatId="accent2" phldr="1"/>
      <dgm:spPr/>
      <dgm:t>
        <a:bodyPr/>
        <a:lstStyle/>
        <a:p>
          <a:endParaRPr lang="en-US"/>
        </a:p>
      </dgm:t>
    </dgm:pt>
    <dgm:pt modelId="{63D4FD49-8382-4B01-A45E-AF6BAB39E7B8}">
      <dgm:prSet/>
      <dgm:spPr/>
      <dgm:t>
        <a:bodyPr/>
        <a:lstStyle/>
        <a:p>
          <a:pPr rtl="0"/>
          <a:r>
            <a:rPr lang="en-US" dirty="0" smtClean="0"/>
            <a:t>Disclosure</a:t>
          </a:r>
          <a:endParaRPr lang="en-US" dirty="0"/>
        </a:p>
      </dgm:t>
    </dgm:pt>
    <dgm:pt modelId="{8ACD1E73-BC5D-4F4E-824B-998E943CB336}" type="parTrans" cxnId="{BA971433-45F0-4F70-B73A-8270F1CDD732}">
      <dgm:prSet/>
      <dgm:spPr/>
      <dgm:t>
        <a:bodyPr/>
        <a:lstStyle/>
        <a:p>
          <a:endParaRPr lang="en-US"/>
        </a:p>
      </dgm:t>
    </dgm:pt>
    <dgm:pt modelId="{200C5679-C7F3-42E4-80DA-F626676FDB8A}" type="sibTrans" cxnId="{BA971433-45F0-4F70-B73A-8270F1CDD732}">
      <dgm:prSet/>
      <dgm:spPr/>
      <dgm:t>
        <a:bodyPr/>
        <a:lstStyle/>
        <a:p>
          <a:endParaRPr lang="en-US"/>
        </a:p>
      </dgm:t>
    </dgm:pt>
    <dgm:pt modelId="{AB8BC349-6953-4009-A0A3-7D94BE4AABC8}">
      <dgm:prSet/>
      <dgm:spPr/>
      <dgm:t>
        <a:bodyPr/>
        <a:lstStyle/>
        <a:p>
          <a:pPr rtl="0"/>
          <a:r>
            <a:rPr lang="en-US" dirty="0" smtClean="0"/>
            <a:t>Reminder</a:t>
          </a:r>
          <a:endParaRPr lang="en-US" dirty="0"/>
        </a:p>
      </dgm:t>
    </dgm:pt>
    <dgm:pt modelId="{F01E745B-FDC8-4478-9274-4F0823E6ED59}" type="parTrans" cxnId="{503CA3EC-0FF5-4CE2-B352-96721BB719C7}">
      <dgm:prSet/>
      <dgm:spPr/>
      <dgm:t>
        <a:bodyPr/>
        <a:lstStyle/>
        <a:p>
          <a:endParaRPr lang="en-US"/>
        </a:p>
      </dgm:t>
    </dgm:pt>
    <dgm:pt modelId="{34C163A7-F242-46DC-BFFE-750D116DD2DF}" type="sibTrans" cxnId="{503CA3EC-0FF5-4CE2-B352-96721BB719C7}">
      <dgm:prSet/>
      <dgm:spPr/>
      <dgm:t>
        <a:bodyPr/>
        <a:lstStyle/>
        <a:p>
          <a:endParaRPr lang="en-US"/>
        </a:p>
      </dgm:t>
    </dgm:pt>
    <dgm:pt modelId="{A6B0A1A1-4936-42F3-992B-76C8A13A1460}">
      <dgm:prSet/>
      <dgm:spPr/>
      <dgm:t>
        <a:bodyPr/>
        <a:lstStyle/>
        <a:p>
          <a:pPr rtl="0"/>
          <a:r>
            <a:rPr lang="en-US" dirty="0" smtClean="0"/>
            <a:t>Consumer Advisory</a:t>
          </a:r>
          <a:endParaRPr lang="en-US" dirty="0"/>
        </a:p>
      </dgm:t>
    </dgm:pt>
    <dgm:pt modelId="{A797B462-83B2-4A33-B1B6-6A7A15061E38}" type="parTrans" cxnId="{0B050D0D-FF9C-4074-B00E-AFDE2FD52AD4}">
      <dgm:prSet/>
      <dgm:spPr/>
      <dgm:t>
        <a:bodyPr/>
        <a:lstStyle/>
        <a:p>
          <a:endParaRPr lang="en-US"/>
        </a:p>
      </dgm:t>
    </dgm:pt>
    <dgm:pt modelId="{989EE738-18FA-45F0-B345-36CA70D635D6}" type="sibTrans" cxnId="{0B050D0D-FF9C-4074-B00E-AFDE2FD52AD4}">
      <dgm:prSet/>
      <dgm:spPr/>
      <dgm:t>
        <a:bodyPr/>
        <a:lstStyle/>
        <a:p>
          <a:endParaRPr lang="en-US"/>
        </a:p>
      </dgm:t>
    </dgm:pt>
    <dgm:pt modelId="{18B652DB-E6EB-4183-816A-945E2E1B569B}" type="pres">
      <dgm:prSet presAssocID="{C8D5FC24-9792-4CF3-977C-FB1E52581B51}" presName="Name0" presStyleCnt="0">
        <dgm:presLayoutVars>
          <dgm:dir/>
          <dgm:resizeHandles val="exact"/>
        </dgm:presLayoutVars>
      </dgm:prSet>
      <dgm:spPr/>
      <dgm:t>
        <a:bodyPr/>
        <a:lstStyle/>
        <a:p>
          <a:endParaRPr lang="en-US"/>
        </a:p>
      </dgm:t>
    </dgm:pt>
    <dgm:pt modelId="{DFA9654F-9DE2-4C9B-A10A-30B13E98A9FD}" type="pres">
      <dgm:prSet presAssocID="{C8D5FC24-9792-4CF3-977C-FB1E52581B51}" presName="vNodes" presStyleCnt="0"/>
      <dgm:spPr/>
    </dgm:pt>
    <dgm:pt modelId="{838001F3-A4F3-4EEA-9466-61B97B106D9B}" type="pres">
      <dgm:prSet presAssocID="{63D4FD49-8382-4B01-A45E-AF6BAB39E7B8}" presName="node" presStyleLbl="node1" presStyleIdx="0" presStyleCnt="3">
        <dgm:presLayoutVars>
          <dgm:bulletEnabled val="1"/>
        </dgm:presLayoutVars>
      </dgm:prSet>
      <dgm:spPr/>
      <dgm:t>
        <a:bodyPr/>
        <a:lstStyle/>
        <a:p>
          <a:endParaRPr lang="en-US"/>
        </a:p>
      </dgm:t>
    </dgm:pt>
    <dgm:pt modelId="{9380301E-78CB-498B-BC58-3A4A516C3C25}" type="pres">
      <dgm:prSet presAssocID="{200C5679-C7F3-42E4-80DA-F626676FDB8A}" presName="spacerT" presStyleCnt="0"/>
      <dgm:spPr/>
    </dgm:pt>
    <dgm:pt modelId="{18FC4E58-0633-47E6-AC7C-EEBDF9941690}" type="pres">
      <dgm:prSet presAssocID="{200C5679-C7F3-42E4-80DA-F626676FDB8A}" presName="sibTrans" presStyleLbl="sibTrans2D1" presStyleIdx="0" presStyleCnt="2"/>
      <dgm:spPr/>
      <dgm:t>
        <a:bodyPr/>
        <a:lstStyle/>
        <a:p>
          <a:endParaRPr lang="en-US"/>
        </a:p>
      </dgm:t>
    </dgm:pt>
    <dgm:pt modelId="{C49D8004-E35D-498A-8764-A3E0381DAB46}" type="pres">
      <dgm:prSet presAssocID="{200C5679-C7F3-42E4-80DA-F626676FDB8A}" presName="spacerB" presStyleCnt="0"/>
      <dgm:spPr/>
    </dgm:pt>
    <dgm:pt modelId="{CE6164F0-30E6-4D66-B14C-74E7001FBC1E}" type="pres">
      <dgm:prSet presAssocID="{AB8BC349-6953-4009-A0A3-7D94BE4AABC8}" presName="node" presStyleLbl="node1" presStyleIdx="1" presStyleCnt="3">
        <dgm:presLayoutVars>
          <dgm:bulletEnabled val="1"/>
        </dgm:presLayoutVars>
      </dgm:prSet>
      <dgm:spPr/>
      <dgm:t>
        <a:bodyPr/>
        <a:lstStyle/>
        <a:p>
          <a:endParaRPr lang="en-US"/>
        </a:p>
      </dgm:t>
    </dgm:pt>
    <dgm:pt modelId="{E87B82ED-0E3E-426E-B06D-DAB0D5133265}" type="pres">
      <dgm:prSet presAssocID="{C8D5FC24-9792-4CF3-977C-FB1E52581B51}" presName="sibTransLast" presStyleLbl="sibTrans2D1" presStyleIdx="1" presStyleCnt="2"/>
      <dgm:spPr/>
      <dgm:t>
        <a:bodyPr/>
        <a:lstStyle/>
        <a:p>
          <a:endParaRPr lang="en-US"/>
        </a:p>
      </dgm:t>
    </dgm:pt>
    <dgm:pt modelId="{C570287C-C3AF-4102-8FB0-134EF14D095C}" type="pres">
      <dgm:prSet presAssocID="{C8D5FC24-9792-4CF3-977C-FB1E52581B51}" presName="connectorText" presStyleLbl="sibTrans2D1" presStyleIdx="1" presStyleCnt="2"/>
      <dgm:spPr/>
      <dgm:t>
        <a:bodyPr/>
        <a:lstStyle/>
        <a:p>
          <a:endParaRPr lang="en-US"/>
        </a:p>
      </dgm:t>
    </dgm:pt>
    <dgm:pt modelId="{9ABCBCC2-D1DC-4B90-A017-23AF6CD595A3}" type="pres">
      <dgm:prSet presAssocID="{C8D5FC24-9792-4CF3-977C-FB1E52581B51}" presName="lastNode" presStyleLbl="node1" presStyleIdx="2" presStyleCnt="3">
        <dgm:presLayoutVars>
          <dgm:bulletEnabled val="1"/>
        </dgm:presLayoutVars>
      </dgm:prSet>
      <dgm:spPr/>
      <dgm:t>
        <a:bodyPr/>
        <a:lstStyle/>
        <a:p>
          <a:endParaRPr lang="en-US"/>
        </a:p>
      </dgm:t>
    </dgm:pt>
  </dgm:ptLst>
  <dgm:cxnLst>
    <dgm:cxn modelId="{0B050D0D-FF9C-4074-B00E-AFDE2FD52AD4}" srcId="{C8D5FC24-9792-4CF3-977C-FB1E52581B51}" destId="{A6B0A1A1-4936-42F3-992B-76C8A13A1460}" srcOrd="2" destOrd="0" parTransId="{A797B462-83B2-4A33-B1B6-6A7A15061E38}" sibTransId="{989EE738-18FA-45F0-B345-36CA70D635D6}"/>
    <dgm:cxn modelId="{82A73A19-BCE7-4362-8054-DD18D057B20B}" type="presOf" srcId="{200C5679-C7F3-42E4-80DA-F626676FDB8A}" destId="{18FC4E58-0633-47E6-AC7C-EEBDF9941690}" srcOrd="0" destOrd="0" presId="urn:microsoft.com/office/officeart/2005/8/layout/equation2"/>
    <dgm:cxn modelId="{E33CB693-5EC9-4EE3-8588-DF77EAF1434B}" type="presOf" srcId="{C8D5FC24-9792-4CF3-977C-FB1E52581B51}" destId="{18B652DB-E6EB-4183-816A-945E2E1B569B}" srcOrd="0" destOrd="0" presId="urn:microsoft.com/office/officeart/2005/8/layout/equation2"/>
    <dgm:cxn modelId="{B39A36FA-DFF7-425D-BED5-6A1582200C2E}" type="presOf" srcId="{A6B0A1A1-4936-42F3-992B-76C8A13A1460}" destId="{9ABCBCC2-D1DC-4B90-A017-23AF6CD595A3}" srcOrd="0" destOrd="0" presId="urn:microsoft.com/office/officeart/2005/8/layout/equation2"/>
    <dgm:cxn modelId="{28AB9780-B278-4BB7-86F4-32EFB2117BDC}" type="presOf" srcId="{34C163A7-F242-46DC-BFFE-750D116DD2DF}" destId="{C570287C-C3AF-4102-8FB0-134EF14D095C}" srcOrd="1" destOrd="0" presId="urn:microsoft.com/office/officeart/2005/8/layout/equation2"/>
    <dgm:cxn modelId="{1CB90CD9-F662-4595-8F19-EEDC18A481AC}" type="presOf" srcId="{34C163A7-F242-46DC-BFFE-750D116DD2DF}" destId="{E87B82ED-0E3E-426E-B06D-DAB0D5133265}" srcOrd="0" destOrd="0" presId="urn:microsoft.com/office/officeart/2005/8/layout/equation2"/>
    <dgm:cxn modelId="{B9A2FF4D-77B6-482E-84BA-949B81C44DE7}" type="presOf" srcId="{AB8BC349-6953-4009-A0A3-7D94BE4AABC8}" destId="{CE6164F0-30E6-4D66-B14C-74E7001FBC1E}" srcOrd="0" destOrd="0" presId="urn:microsoft.com/office/officeart/2005/8/layout/equation2"/>
    <dgm:cxn modelId="{503CA3EC-0FF5-4CE2-B352-96721BB719C7}" srcId="{C8D5FC24-9792-4CF3-977C-FB1E52581B51}" destId="{AB8BC349-6953-4009-A0A3-7D94BE4AABC8}" srcOrd="1" destOrd="0" parTransId="{F01E745B-FDC8-4478-9274-4F0823E6ED59}" sibTransId="{34C163A7-F242-46DC-BFFE-750D116DD2DF}"/>
    <dgm:cxn modelId="{BA971433-45F0-4F70-B73A-8270F1CDD732}" srcId="{C8D5FC24-9792-4CF3-977C-FB1E52581B51}" destId="{63D4FD49-8382-4B01-A45E-AF6BAB39E7B8}" srcOrd="0" destOrd="0" parTransId="{8ACD1E73-BC5D-4F4E-824B-998E943CB336}" sibTransId="{200C5679-C7F3-42E4-80DA-F626676FDB8A}"/>
    <dgm:cxn modelId="{B87B6FF5-CE28-4C0B-9B9E-A5A4C3555DF0}" type="presOf" srcId="{63D4FD49-8382-4B01-A45E-AF6BAB39E7B8}" destId="{838001F3-A4F3-4EEA-9466-61B97B106D9B}" srcOrd="0" destOrd="0" presId="urn:microsoft.com/office/officeart/2005/8/layout/equation2"/>
    <dgm:cxn modelId="{8C16D54A-9E6C-4CA6-9643-6C693B601E0F}" type="presParOf" srcId="{18B652DB-E6EB-4183-816A-945E2E1B569B}" destId="{DFA9654F-9DE2-4C9B-A10A-30B13E98A9FD}" srcOrd="0" destOrd="0" presId="urn:microsoft.com/office/officeart/2005/8/layout/equation2"/>
    <dgm:cxn modelId="{04923DC0-BE09-431C-9422-C22FE4E86DB9}" type="presParOf" srcId="{DFA9654F-9DE2-4C9B-A10A-30B13E98A9FD}" destId="{838001F3-A4F3-4EEA-9466-61B97B106D9B}" srcOrd="0" destOrd="0" presId="urn:microsoft.com/office/officeart/2005/8/layout/equation2"/>
    <dgm:cxn modelId="{65B5498A-1455-4142-BD38-B7722A7EDF82}" type="presParOf" srcId="{DFA9654F-9DE2-4C9B-A10A-30B13E98A9FD}" destId="{9380301E-78CB-498B-BC58-3A4A516C3C25}" srcOrd="1" destOrd="0" presId="urn:microsoft.com/office/officeart/2005/8/layout/equation2"/>
    <dgm:cxn modelId="{A11A88BF-0751-41F1-9920-E8B728D06E6F}" type="presParOf" srcId="{DFA9654F-9DE2-4C9B-A10A-30B13E98A9FD}" destId="{18FC4E58-0633-47E6-AC7C-EEBDF9941690}" srcOrd="2" destOrd="0" presId="urn:microsoft.com/office/officeart/2005/8/layout/equation2"/>
    <dgm:cxn modelId="{5B9A2ADF-1DE0-46ED-9ED0-321DDF1DC69E}" type="presParOf" srcId="{DFA9654F-9DE2-4C9B-A10A-30B13E98A9FD}" destId="{C49D8004-E35D-498A-8764-A3E0381DAB46}" srcOrd="3" destOrd="0" presId="urn:microsoft.com/office/officeart/2005/8/layout/equation2"/>
    <dgm:cxn modelId="{9573003F-1F6B-485D-BB9E-1B1FFF199EF5}" type="presParOf" srcId="{DFA9654F-9DE2-4C9B-A10A-30B13E98A9FD}" destId="{CE6164F0-30E6-4D66-B14C-74E7001FBC1E}" srcOrd="4" destOrd="0" presId="urn:microsoft.com/office/officeart/2005/8/layout/equation2"/>
    <dgm:cxn modelId="{8365987F-C7F2-4C72-A107-E45ED8136112}" type="presParOf" srcId="{18B652DB-E6EB-4183-816A-945E2E1B569B}" destId="{E87B82ED-0E3E-426E-B06D-DAB0D5133265}" srcOrd="1" destOrd="0" presId="urn:microsoft.com/office/officeart/2005/8/layout/equation2"/>
    <dgm:cxn modelId="{C1539D1E-961D-40F3-B36C-FB1C3B96952C}" type="presParOf" srcId="{E87B82ED-0E3E-426E-B06D-DAB0D5133265}" destId="{C570287C-C3AF-4102-8FB0-134EF14D095C}" srcOrd="0" destOrd="0" presId="urn:microsoft.com/office/officeart/2005/8/layout/equation2"/>
    <dgm:cxn modelId="{F66A98D2-2D6D-4FEE-BD71-65DF613015D0}" type="presParOf" srcId="{18B652DB-E6EB-4183-816A-945E2E1B569B}" destId="{9ABCBCC2-D1DC-4B90-A017-23AF6CD595A3}"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0DD7097-3A5D-47DB-A3AA-EA31620A395B}" type="presOf" srcId="{EA5D4FDD-852C-42B1-AC37-601E79D559A8}" destId="{5EE392F1-34E6-4D75-93D9-06D773323D5D}" srcOrd="0" destOrd="0" presId="urn:microsoft.com/office/officeart/2005/8/layout/vList3"/>
    <dgm:cxn modelId="{4D29EA8A-39BF-40D1-A780-CB2A199B75AF}" type="presOf" srcId="{D1908031-5F7F-4557-A0DD-0F27CDC5B5C8}" destId="{F538080A-9D5C-4B64-BE02-6E74660B3D3A}" srcOrd="0" destOrd="0" presId="urn:microsoft.com/office/officeart/2005/8/layout/vList3"/>
    <dgm:cxn modelId="{7D8186AE-36AE-4774-8286-49C660464D4D}" type="presParOf" srcId="{F538080A-9D5C-4B64-BE02-6E74660B3D3A}" destId="{DFDAD32B-A873-41CB-B647-4009D34B0D96}" srcOrd="0" destOrd="0" presId="urn:microsoft.com/office/officeart/2005/8/layout/vList3"/>
    <dgm:cxn modelId="{D2D0F20B-1AA6-447B-A82C-17C2FB2E3C4F}" type="presParOf" srcId="{DFDAD32B-A873-41CB-B647-4009D34B0D96}" destId="{EB8622BF-E028-4141-90BF-038FB0BFB02D}" srcOrd="0" destOrd="0" presId="urn:microsoft.com/office/officeart/2005/8/layout/vList3"/>
    <dgm:cxn modelId="{EE8A6F74-1B48-4920-AA2C-524A4096FE0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6AAE98A0-A9DD-4CA3-A3F5-DF1B354C11BD}" type="doc">
      <dgm:prSet loTypeId="urn:microsoft.com/office/officeart/2005/8/layout/hList2" loCatId="picture" qsTypeId="urn:microsoft.com/office/officeart/2005/8/quickstyle/simple1" qsCatId="simple" csTypeId="urn:microsoft.com/office/officeart/2005/8/colors/accent2_3" csCatId="accent2" phldr="1"/>
      <dgm:spPr/>
      <dgm:t>
        <a:bodyPr/>
        <a:lstStyle/>
        <a:p>
          <a:endParaRPr lang="en-US"/>
        </a:p>
      </dgm:t>
    </dgm:pt>
    <dgm:pt modelId="{1A4E100F-E1E3-49DA-B69E-24396F15FBE2}">
      <dgm:prSet/>
      <dgm:spPr/>
      <dgm:t>
        <a:bodyPr/>
        <a:lstStyle/>
        <a:p>
          <a:pPr rtl="0"/>
          <a:r>
            <a:rPr lang="en-US" dirty="0" smtClean="0"/>
            <a:t>Disclosure</a:t>
          </a:r>
          <a:endParaRPr lang="en-US" dirty="0"/>
        </a:p>
      </dgm:t>
    </dgm:pt>
    <dgm:pt modelId="{29727666-D9E4-4498-9209-57148B290167}" type="parTrans" cxnId="{2C25675B-9195-4992-87F4-FACAB974C81B}">
      <dgm:prSet/>
      <dgm:spPr/>
      <dgm:t>
        <a:bodyPr/>
        <a:lstStyle/>
        <a:p>
          <a:endParaRPr lang="en-US"/>
        </a:p>
      </dgm:t>
    </dgm:pt>
    <dgm:pt modelId="{E71FA766-E17A-44F2-BF48-8129197553A7}" type="sibTrans" cxnId="{2C25675B-9195-4992-87F4-FACAB974C81B}">
      <dgm:prSet/>
      <dgm:spPr/>
      <dgm:t>
        <a:bodyPr/>
        <a:lstStyle/>
        <a:p>
          <a:endParaRPr lang="en-US"/>
        </a:p>
      </dgm:t>
    </dgm:pt>
    <dgm:pt modelId="{00241315-1397-41CD-99B9-395CC71D0874}">
      <dgm:prSet/>
      <dgm:spPr/>
      <dgm:t>
        <a:bodyPr/>
        <a:lstStyle/>
        <a:p>
          <a:pPr rtl="0"/>
          <a:r>
            <a:rPr lang="en-US" dirty="0" smtClean="0"/>
            <a:t>A description of the animal-derived FOODS</a:t>
          </a:r>
          <a:endParaRPr lang="en-US" dirty="0"/>
        </a:p>
      </dgm:t>
    </dgm:pt>
    <dgm:pt modelId="{B6C5B02C-9539-4EEC-AE10-D39644932DDB}" type="parTrans" cxnId="{FC3ED890-95A6-4576-9237-5AEF80E67E3D}">
      <dgm:prSet/>
      <dgm:spPr/>
      <dgm:t>
        <a:bodyPr/>
        <a:lstStyle/>
        <a:p>
          <a:endParaRPr lang="en-US"/>
        </a:p>
      </dgm:t>
    </dgm:pt>
    <dgm:pt modelId="{21713E84-8F01-441D-9664-758A6FDED633}" type="sibTrans" cxnId="{FC3ED890-95A6-4576-9237-5AEF80E67E3D}">
      <dgm:prSet/>
      <dgm:spPr/>
      <dgm:t>
        <a:bodyPr/>
        <a:lstStyle/>
        <a:p>
          <a:endParaRPr lang="en-US"/>
        </a:p>
      </dgm:t>
    </dgm:pt>
    <dgm:pt modelId="{0AA086D0-2DFB-429F-BF99-3D730EE07AFE}">
      <dgm:prSet/>
      <dgm:spPr/>
      <dgm:t>
        <a:bodyPr/>
        <a:lstStyle/>
        <a:p>
          <a:pPr rtl="0"/>
          <a:r>
            <a:rPr lang="en-US" dirty="0" smtClean="0"/>
            <a:t>“oysters on the half shell (raw oysters),”</a:t>
          </a:r>
          <a:endParaRPr lang="en-US" dirty="0"/>
        </a:p>
      </dgm:t>
    </dgm:pt>
    <dgm:pt modelId="{9C080864-2B39-4EE1-A83C-492D9A620289}" type="parTrans" cxnId="{F811A27A-F8D0-4A65-BFCA-72A6E8E7FEA6}">
      <dgm:prSet/>
      <dgm:spPr/>
      <dgm:t>
        <a:bodyPr/>
        <a:lstStyle/>
        <a:p>
          <a:endParaRPr lang="en-US"/>
        </a:p>
      </dgm:t>
    </dgm:pt>
    <dgm:pt modelId="{4FB87ED1-4E86-4DE5-84EA-CE6B7AA08BCC}" type="sibTrans" cxnId="{F811A27A-F8D0-4A65-BFCA-72A6E8E7FEA6}">
      <dgm:prSet/>
      <dgm:spPr/>
      <dgm:t>
        <a:bodyPr/>
        <a:lstStyle/>
        <a:p>
          <a:endParaRPr lang="en-US"/>
        </a:p>
      </dgm:t>
    </dgm:pt>
    <dgm:pt modelId="{65D5D864-4FB6-4088-BB9A-0D7C57940A3C}">
      <dgm:prSet/>
      <dgm:spPr/>
      <dgm:t>
        <a:bodyPr/>
        <a:lstStyle/>
        <a:p>
          <a:pPr rtl="0"/>
          <a:r>
            <a:rPr lang="en-US" dirty="0" smtClean="0"/>
            <a:t>“raw-EGG Caesar salad,” and</a:t>
          </a:r>
          <a:endParaRPr lang="en-US" dirty="0"/>
        </a:p>
      </dgm:t>
    </dgm:pt>
    <dgm:pt modelId="{57307DE4-CFFF-4C32-9607-36AE4814D34D}" type="parTrans" cxnId="{D626511F-0888-4CBF-BC69-A5367C2BBE8F}">
      <dgm:prSet/>
      <dgm:spPr/>
      <dgm:t>
        <a:bodyPr/>
        <a:lstStyle/>
        <a:p>
          <a:endParaRPr lang="en-US"/>
        </a:p>
      </dgm:t>
    </dgm:pt>
    <dgm:pt modelId="{6E23CEA8-447D-45C1-A42C-A75BFF1AE6B7}" type="sibTrans" cxnId="{D626511F-0888-4CBF-BC69-A5367C2BBE8F}">
      <dgm:prSet/>
      <dgm:spPr/>
      <dgm:t>
        <a:bodyPr/>
        <a:lstStyle/>
        <a:p>
          <a:endParaRPr lang="en-US"/>
        </a:p>
      </dgm:t>
    </dgm:pt>
    <dgm:pt modelId="{23BAAD87-C126-40C4-85A8-BF461FDDC608}">
      <dgm:prSet/>
      <dgm:spPr/>
      <dgm:t>
        <a:bodyPr/>
        <a:lstStyle/>
        <a:p>
          <a:pPr rtl="0"/>
          <a:r>
            <a:rPr lang="en-US" dirty="0" smtClean="0"/>
            <a:t>“hamburgers (can be cooked to order);”   OR</a:t>
          </a:r>
          <a:endParaRPr lang="en-US" dirty="0"/>
        </a:p>
      </dgm:t>
    </dgm:pt>
    <dgm:pt modelId="{D495F9DA-EB25-4647-82FF-1D8BED1F5AA3}" type="parTrans" cxnId="{3DD86327-F6DE-4F0C-817A-38B8A6646BE1}">
      <dgm:prSet/>
      <dgm:spPr/>
      <dgm:t>
        <a:bodyPr/>
        <a:lstStyle/>
        <a:p>
          <a:endParaRPr lang="en-US"/>
        </a:p>
      </dgm:t>
    </dgm:pt>
    <dgm:pt modelId="{51E08381-6537-4683-ADEE-E5A5589F4BD8}" type="sibTrans" cxnId="{3DD86327-F6DE-4F0C-817A-38B8A6646BE1}">
      <dgm:prSet/>
      <dgm:spPr/>
      <dgm:t>
        <a:bodyPr/>
        <a:lstStyle/>
        <a:p>
          <a:endParaRPr lang="en-US"/>
        </a:p>
      </dgm:t>
    </dgm:pt>
    <dgm:pt modelId="{C6E0243C-7101-41CA-B15E-61A10BE0C2F7}">
      <dgm:prSet/>
      <dgm:spPr/>
      <dgm:t>
        <a:bodyPr/>
        <a:lstStyle/>
        <a:p>
          <a:pPr rtl="0"/>
          <a:r>
            <a:rPr lang="en-US" dirty="0" smtClean="0"/>
            <a:t>Identification of the animal-derived FOODS by asterisking them to a footnote that states the items are served raw or undercooked, or contain (or may contain) raw or undercooked ingredients.</a:t>
          </a:r>
          <a:endParaRPr lang="en-US" dirty="0"/>
        </a:p>
      </dgm:t>
    </dgm:pt>
    <dgm:pt modelId="{C4DA8E4E-F86A-4911-B80E-06F7291D4EB0}" type="parTrans" cxnId="{D8D4288E-C815-464D-8E69-BCC82209EF61}">
      <dgm:prSet/>
      <dgm:spPr/>
      <dgm:t>
        <a:bodyPr/>
        <a:lstStyle/>
        <a:p>
          <a:endParaRPr lang="en-US"/>
        </a:p>
      </dgm:t>
    </dgm:pt>
    <dgm:pt modelId="{E5991A23-6F7D-4A6C-91EF-1129D74AEC00}" type="sibTrans" cxnId="{D8D4288E-C815-464D-8E69-BCC82209EF61}">
      <dgm:prSet/>
      <dgm:spPr/>
      <dgm:t>
        <a:bodyPr/>
        <a:lstStyle/>
        <a:p>
          <a:endParaRPr lang="en-US"/>
        </a:p>
      </dgm:t>
    </dgm:pt>
    <dgm:pt modelId="{52E022BE-F968-4D7C-916D-A78B7AC95373}" type="pres">
      <dgm:prSet presAssocID="{6AAE98A0-A9DD-4CA3-A3F5-DF1B354C11BD}" presName="linearFlow" presStyleCnt="0">
        <dgm:presLayoutVars>
          <dgm:dir/>
          <dgm:animLvl val="lvl"/>
          <dgm:resizeHandles/>
        </dgm:presLayoutVars>
      </dgm:prSet>
      <dgm:spPr/>
      <dgm:t>
        <a:bodyPr/>
        <a:lstStyle/>
        <a:p>
          <a:endParaRPr lang="en-US"/>
        </a:p>
      </dgm:t>
    </dgm:pt>
    <dgm:pt modelId="{50894ABC-E03B-4D15-8566-A6605CBCD0BA}" type="pres">
      <dgm:prSet presAssocID="{1A4E100F-E1E3-49DA-B69E-24396F15FBE2}" presName="compositeNode" presStyleCnt="0">
        <dgm:presLayoutVars>
          <dgm:bulletEnabled val="1"/>
        </dgm:presLayoutVars>
      </dgm:prSet>
      <dgm:spPr/>
    </dgm:pt>
    <dgm:pt modelId="{3997455A-5F86-40D1-AEA4-B27F944AF88D}" type="pres">
      <dgm:prSet presAssocID="{1A4E100F-E1E3-49DA-B69E-24396F15FBE2}" presName="image" presStyleLbl="fgImgPlace1" presStyleIdx="0" presStyleCnt="1"/>
      <dgm:spPr/>
    </dgm:pt>
    <dgm:pt modelId="{A882EEFD-3083-4D7F-B752-C12093DC5F6A}" type="pres">
      <dgm:prSet presAssocID="{1A4E100F-E1E3-49DA-B69E-24396F15FBE2}" presName="childNode" presStyleLbl="node1" presStyleIdx="0" presStyleCnt="1">
        <dgm:presLayoutVars>
          <dgm:bulletEnabled val="1"/>
        </dgm:presLayoutVars>
      </dgm:prSet>
      <dgm:spPr/>
      <dgm:t>
        <a:bodyPr/>
        <a:lstStyle/>
        <a:p>
          <a:endParaRPr lang="en-US"/>
        </a:p>
      </dgm:t>
    </dgm:pt>
    <dgm:pt modelId="{17C8F0A2-3972-4DAF-934E-889FF9C4D5D4}" type="pres">
      <dgm:prSet presAssocID="{1A4E100F-E1E3-49DA-B69E-24396F15FBE2}" presName="parentNode" presStyleLbl="revTx" presStyleIdx="0" presStyleCnt="1">
        <dgm:presLayoutVars>
          <dgm:chMax val="0"/>
          <dgm:bulletEnabled val="1"/>
        </dgm:presLayoutVars>
      </dgm:prSet>
      <dgm:spPr/>
      <dgm:t>
        <a:bodyPr/>
        <a:lstStyle/>
        <a:p>
          <a:endParaRPr lang="en-US"/>
        </a:p>
      </dgm:t>
    </dgm:pt>
  </dgm:ptLst>
  <dgm:cxnLst>
    <dgm:cxn modelId="{551FDC52-23EF-4591-886E-ECE17DE7539D}" type="presOf" srcId="{C6E0243C-7101-41CA-B15E-61A10BE0C2F7}" destId="{A882EEFD-3083-4D7F-B752-C12093DC5F6A}" srcOrd="0" destOrd="4" presId="urn:microsoft.com/office/officeart/2005/8/layout/hList2"/>
    <dgm:cxn modelId="{B6EA4FC1-8EFE-40CF-AB68-4D8FAEC1EC00}" type="presOf" srcId="{6AAE98A0-A9DD-4CA3-A3F5-DF1B354C11BD}" destId="{52E022BE-F968-4D7C-916D-A78B7AC95373}" srcOrd="0" destOrd="0" presId="urn:microsoft.com/office/officeart/2005/8/layout/hList2"/>
    <dgm:cxn modelId="{D626511F-0888-4CBF-BC69-A5367C2BBE8F}" srcId="{00241315-1397-41CD-99B9-395CC71D0874}" destId="{65D5D864-4FB6-4088-BB9A-0D7C57940A3C}" srcOrd="1" destOrd="0" parTransId="{57307DE4-CFFF-4C32-9607-36AE4814D34D}" sibTransId="{6E23CEA8-447D-45C1-A42C-A75BFF1AE6B7}"/>
    <dgm:cxn modelId="{C5A95B12-15C9-4C97-B333-2C969EF74EFB}" type="presOf" srcId="{0AA086D0-2DFB-429F-BF99-3D730EE07AFE}" destId="{A882EEFD-3083-4D7F-B752-C12093DC5F6A}" srcOrd="0" destOrd="1" presId="urn:microsoft.com/office/officeart/2005/8/layout/hList2"/>
    <dgm:cxn modelId="{3DD86327-F6DE-4F0C-817A-38B8A6646BE1}" srcId="{00241315-1397-41CD-99B9-395CC71D0874}" destId="{23BAAD87-C126-40C4-85A8-BF461FDDC608}" srcOrd="2" destOrd="0" parTransId="{D495F9DA-EB25-4647-82FF-1D8BED1F5AA3}" sibTransId="{51E08381-6537-4683-ADEE-E5A5589F4BD8}"/>
    <dgm:cxn modelId="{2C25675B-9195-4992-87F4-FACAB974C81B}" srcId="{6AAE98A0-A9DD-4CA3-A3F5-DF1B354C11BD}" destId="{1A4E100F-E1E3-49DA-B69E-24396F15FBE2}" srcOrd="0" destOrd="0" parTransId="{29727666-D9E4-4498-9209-57148B290167}" sibTransId="{E71FA766-E17A-44F2-BF48-8129197553A7}"/>
    <dgm:cxn modelId="{5BCA04F4-FEC6-4132-909F-925106C47F5B}" type="presOf" srcId="{65D5D864-4FB6-4088-BB9A-0D7C57940A3C}" destId="{A882EEFD-3083-4D7F-B752-C12093DC5F6A}" srcOrd="0" destOrd="2" presId="urn:microsoft.com/office/officeart/2005/8/layout/hList2"/>
    <dgm:cxn modelId="{D8D4288E-C815-464D-8E69-BCC82209EF61}" srcId="{1A4E100F-E1E3-49DA-B69E-24396F15FBE2}" destId="{C6E0243C-7101-41CA-B15E-61A10BE0C2F7}" srcOrd="1" destOrd="0" parTransId="{C4DA8E4E-F86A-4911-B80E-06F7291D4EB0}" sibTransId="{E5991A23-6F7D-4A6C-91EF-1129D74AEC00}"/>
    <dgm:cxn modelId="{07CE3F7D-B0A9-459D-9193-34C364E9369B}" type="presOf" srcId="{23BAAD87-C126-40C4-85A8-BF461FDDC608}" destId="{A882EEFD-3083-4D7F-B752-C12093DC5F6A}" srcOrd="0" destOrd="3" presId="urn:microsoft.com/office/officeart/2005/8/layout/hList2"/>
    <dgm:cxn modelId="{92E04CD1-3609-4CFB-B0CE-4F639C9CFA9B}" type="presOf" srcId="{1A4E100F-E1E3-49DA-B69E-24396F15FBE2}" destId="{17C8F0A2-3972-4DAF-934E-889FF9C4D5D4}" srcOrd="0" destOrd="0" presId="urn:microsoft.com/office/officeart/2005/8/layout/hList2"/>
    <dgm:cxn modelId="{0DDBC594-6C29-48AA-9803-1823BF3A586D}" type="presOf" srcId="{00241315-1397-41CD-99B9-395CC71D0874}" destId="{A882EEFD-3083-4D7F-B752-C12093DC5F6A}" srcOrd="0" destOrd="0" presId="urn:microsoft.com/office/officeart/2005/8/layout/hList2"/>
    <dgm:cxn modelId="{F811A27A-F8D0-4A65-BFCA-72A6E8E7FEA6}" srcId="{00241315-1397-41CD-99B9-395CC71D0874}" destId="{0AA086D0-2DFB-429F-BF99-3D730EE07AFE}" srcOrd="0" destOrd="0" parTransId="{9C080864-2B39-4EE1-A83C-492D9A620289}" sibTransId="{4FB87ED1-4E86-4DE5-84EA-CE6B7AA08BCC}"/>
    <dgm:cxn modelId="{FC3ED890-95A6-4576-9237-5AEF80E67E3D}" srcId="{1A4E100F-E1E3-49DA-B69E-24396F15FBE2}" destId="{00241315-1397-41CD-99B9-395CC71D0874}" srcOrd="0" destOrd="0" parTransId="{B6C5B02C-9539-4EEC-AE10-D39644932DDB}" sibTransId="{21713E84-8F01-441D-9664-758A6FDED633}"/>
    <dgm:cxn modelId="{3F3181D3-A85D-4B12-B637-1E13FBBB8846}" type="presParOf" srcId="{52E022BE-F968-4D7C-916D-A78B7AC95373}" destId="{50894ABC-E03B-4D15-8566-A6605CBCD0BA}" srcOrd="0" destOrd="0" presId="urn:microsoft.com/office/officeart/2005/8/layout/hList2"/>
    <dgm:cxn modelId="{2F4C12EB-17D6-4FC0-AF6A-E9C9C7D45A14}" type="presParOf" srcId="{50894ABC-E03B-4D15-8566-A6605CBCD0BA}" destId="{3997455A-5F86-40D1-AEA4-B27F944AF88D}" srcOrd="0" destOrd="0" presId="urn:microsoft.com/office/officeart/2005/8/layout/hList2"/>
    <dgm:cxn modelId="{C71A757B-C8EF-4A81-B711-7AC87A993DF4}" type="presParOf" srcId="{50894ABC-E03B-4D15-8566-A6605CBCD0BA}" destId="{A882EEFD-3083-4D7F-B752-C12093DC5F6A}" srcOrd="1" destOrd="0" presId="urn:microsoft.com/office/officeart/2005/8/layout/hList2"/>
    <dgm:cxn modelId="{864F4737-F20E-471B-A5B1-4C679BC6AA8B}" type="presParOf" srcId="{50894ABC-E03B-4D15-8566-A6605CBCD0BA}" destId="{17C8F0A2-3972-4DAF-934E-889FF9C4D5D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B87BD96-53CB-44D0-87BD-2109925919CB}" type="presOf" srcId="{EA5D4FDD-852C-42B1-AC37-601E79D559A8}" destId="{5EE392F1-34E6-4D75-93D9-06D773323D5D}" srcOrd="0" destOrd="0" presId="urn:microsoft.com/office/officeart/2005/8/layout/vList3"/>
    <dgm:cxn modelId="{F457B703-5C52-428E-BBFE-34ADCBFC2A83}" type="presOf" srcId="{D1908031-5F7F-4557-A0DD-0F27CDC5B5C8}" destId="{F538080A-9D5C-4B64-BE02-6E74660B3D3A}" srcOrd="0" destOrd="0" presId="urn:microsoft.com/office/officeart/2005/8/layout/vList3"/>
    <dgm:cxn modelId="{C17DCF35-19CC-4432-8FFA-A9E98C941ECF}" type="presParOf" srcId="{F538080A-9D5C-4B64-BE02-6E74660B3D3A}" destId="{DFDAD32B-A873-41CB-B647-4009D34B0D96}" srcOrd="0" destOrd="0" presId="urn:microsoft.com/office/officeart/2005/8/layout/vList3"/>
    <dgm:cxn modelId="{65F39F90-9102-4FE3-A2E2-984FE7776065}" type="presParOf" srcId="{DFDAD32B-A873-41CB-B647-4009D34B0D96}" destId="{EB8622BF-E028-4141-90BF-038FB0BFB02D}" srcOrd="0" destOrd="0" presId="urn:microsoft.com/office/officeart/2005/8/layout/vList3"/>
    <dgm:cxn modelId="{5DFFA598-2E56-493D-B1A2-70379EF1E88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490D5E00-D4C7-4F55-96B3-64431263B0EF}" type="doc">
      <dgm:prSet loTypeId="urn:microsoft.com/office/officeart/2005/8/layout/hList2" loCatId="relationship" qsTypeId="urn:microsoft.com/office/officeart/2005/8/quickstyle/simple1" qsCatId="simple" csTypeId="urn:microsoft.com/office/officeart/2005/8/colors/accent2_4" csCatId="accent2" phldr="1"/>
      <dgm:spPr/>
      <dgm:t>
        <a:bodyPr/>
        <a:lstStyle/>
        <a:p>
          <a:endParaRPr lang="en-US"/>
        </a:p>
      </dgm:t>
    </dgm:pt>
    <dgm:pt modelId="{E2495AFB-9F10-4620-A5C5-1A72C9262A2D}">
      <dgm:prSet/>
      <dgm:spPr/>
      <dgm:t>
        <a:bodyPr/>
        <a:lstStyle/>
        <a:p>
          <a:pPr rtl="0"/>
          <a:r>
            <a:rPr lang="en-US" dirty="0" smtClean="0"/>
            <a:t>Regarding the safety of these items, written information is available upon request;</a:t>
          </a:r>
          <a:endParaRPr lang="en-US" dirty="0"/>
        </a:p>
      </dgm:t>
    </dgm:pt>
    <dgm:pt modelId="{F804EFA5-C1D7-4D6E-B890-4EC87CCBDC66}" type="parTrans" cxnId="{F12B2609-16B4-4EBB-91BB-F82D2973FE19}">
      <dgm:prSet/>
      <dgm:spPr/>
      <dgm:t>
        <a:bodyPr/>
        <a:lstStyle/>
        <a:p>
          <a:endParaRPr lang="en-US"/>
        </a:p>
      </dgm:t>
    </dgm:pt>
    <dgm:pt modelId="{B988F3A2-3C5D-4976-950D-A669BB38A34A}" type="sibTrans" cxnId="{F12B2609-16B4-4EBB-91BB-F82D2973FE19}">
      <dgm:prSet/>
      <dgm:spPr/>
      <dgm:t>
        <a:bodyPr/>
        <a:lstStyle/>
        <a:p>
          <a:endParaRPr lang="en-US"/>
        </a:p>
      </dgm:t>
    </dgm:pt>
    <dgm:pt modelId="{C87506D7-DE67-4429-954C-233981A80A1E}">
      <dgm:prSet/>
      <dgm:spPr/>
      <dgm:t>
        <a:bodyPr/>
        <a:lstStyle/>
        <a:p>
          <a:pPr rtl="0"/>
          <a:r>
            <a:rPr lang="en-US" dirty="0" smtClean="0"/>
            <a:t>Consuming raw or undercooked MEATS, POULTRY, seafood, shellfish, or EGGS may increase your RISK of foodborne illness; or</a:t>
          </a:r>
          <a:endParaRPr lang="en-US" dirty="0"/>
        </a:p>
      </dgm:t>
    </dgm:pt>
    <dgm:pt modelId="{738EB372-95ED-46D3-A652-92FBD7785028}" type="parTrans" cxnId="{F3506E3F-90DC-428C-8F26-D0449B1484D7}">
      <dgm:prSet/>
      <dgm:spPr/>
      <dgm:t>
        <a:bodyPr/>
        <a:lstStyle/>
        <a:p>
          <a:endParaRPr lang="en-US"/>
        </a:p>
      </dgm:t>
    </dgm:pt>
    <dgm:pt modelId="{5E70CB8D-8C12-422D-96A2-DEDCAB61B7F6}" type="sibTrans" cxnId="{F3506E3F-90DC-428C-8F26-D0449B1484D7}">
      <dgm:prSet/>
      <dgm:spPr/>
      <dgm:t>
        <a:bodyPr/>
        <a:lstStyle/>
        <a:p>
          <a:endParaRPr lang="en-US"/>
        </a:p>
      </dgm:t>
    </dgm:pt>
    <dgm:pt modelId="{BB3D2A8C-6F02-4219-AA31-0898C2BAC08F}">
      <dgm:prSet/>
      <dgm:spPr/>
      <dgm:t>
        <a:bodyPr/>
        <a:lstStyle/>
        <a:p>
          <a:pPr rtl="0"/>
          <a:r>
            <a:rPr lang="en-US" dirty="0" smtClean="0"/>
            <a:t>Consuming raw or undercooked MEATS, POULTRY, seafood, shellfish, or EGGS may increase your RISK of foodborne illness, especially if you have certain medical conditions.</a:t>
          </a:r>
          <a:endParaRPr lang="en-US" dirty="0"/>
        </a:p>
      </dgm:t>
    </dgm:pt>
    <dgm:pt modelId="{9C4AE7E5-3F10-48D4-8A3C-D0BACE5698A9}" type="parTrans" cxnId="{038371BD-1F50-4354-B033-35738F7B3A36}">
      <dgm:prSet/>
      <dgm:spPr/>
      <dgm:t>
        <a:bodyPr/>
        <a:lstStyle/>
        <a:p>
          <a:endParaRPr lang="en-US"/>
        </a:p>
      </dgm:t>
    </dgm:pt>
    <dgm:pt modelId="{C16EAD20-3CA6-432D-B1E3-D6FFFBBE3743}" type="sibTrans" cxnId="{038371BD-1F50-4354-B033-35738F7B3A36}">
      <dgm:prSet/>
      <dgm:spPr/>
      <dgm:t>
        <a:bodyPr/>
        <a:lstStyle/>
        <a:p>
          <a:endParaRPr lang="en-US"/>
        </a:p>
      </dgm:t>
    </dgm:pt>
    <dgm:pt modelId="{0F2BE63D-6E85-459C-B0AB-0E371A52DB5F}">
      <dgm:prSet/>
      <dgm:spPr/>
      <dgm:t>
        <a:bodyPr/>
        <a:lstStyle/>
        <a:p>
          <a:pPr rtl="0"/>
          <a:r>
            <a:rPr lang="en-US" dirty="0" smtClean="0"/>
            <a:t>Reminder</a:t>
          </a:r>
          <a:endParaRPr lang="en-US" dirty="0"/>
        </a:p>
      </dgm:t>
    </dgm:pt>
    <dgm:pt modelId="{3B8E9128-5E90-41D5-9D9A-8558A2AA1138}" type="parTrans" cxnId="{A4CB4E3D-5B79-4339-916A-D06DBCD321F0}">
      <dgm:prSet/>
      <dgm:spPr/>
      <dgm:t>
        <a:bodyPr/>
        <a:lstStyle/>
        <a:p>
          <a:endParaRPr lang="en-US"/>
        </a:p>
      </dgm:t>
    </dgm:pt>
    <dgm:pt modelId="{AE18BCFE-D9F8-458F-B650-2F4112979609}" type="sibTrans" cxnId="{A4CB4E3D-5B79-4339-916A-D06DBCD321F0}">
      <dgm:prSet/>
      <dgm:spPr/>
      <dgm:t>
        <a:bodyPr/>
        <a:lstStyle/>
        <a:p>
          <a:endParaRPr lang="en-US"/>
        </a:p>
      </dgm:t>
    </dgm:pt>
    <dgm:pt modelId="{8A3AA05A-BF3C-4423-A330-6B43E539791B}">
      <dgm:prSet/>
      <dgm:spPr/>
      <dgm:t>
        <a:bodyPr/>
        <a:lstStyle/>
        <a:p>
          <a:pPr rtl="0"/>
          <a:r>
            <a:rPr lang="en-US" dirty="0" smtClean="0"/>
            <a:t>Asterisk to a footnote </a:t>
          </a:r>
          <a:endParaRPr lang="en-US" dirty="0"/>
        </a:p>
      </dgm:t>
    </dgm:pt>
    <dgm:pt modelId="{368E8942-B93B-4883-80DC-84180DEE32B2}" type="parTrans" cxnId="{DC25BEC8-5393-49CD-BCF4-DB9A1FA68975}">
      <dgm:prSet/>
      <dgm:spPr/>
      <dgm:t>
        <a:bodyPr/>
        <a:lstStyle/>
        <a:p>
          <a:endParaRPr lang="en-US"/>
        </a:p>
      </dgm:t>
    </dgm:pt>
    <dgm:pt modelId="{8FE19EF0-31D4-4A91-BFAC-8A9AB3DF3314}" type="sibTrans" cxnId="{DC25BEC8-5393-49CD-BCF4-DB9A1FA68975}">
      <dgm:prSet/>
      <dgm:spPr/>
      <dgm:t>
        <a:bodyPr/>
        <a:lstStyle/>
        <a:p>
          <a:endParaRPr lang="en-US"/>
        </a:p>
      </dgm:t>
    </dgm:pt>
    <dgm:pt modelId="{65A235E2-BCCD-46BE-A07B-7716B1F44E15}" type="pres">
      <dgm:prSet presAssocID="{490D5E00-D4C7-4F55-96B3-64431263B0EF}" presName="linearFlow" presStyleCnt="0">
        <dgm:presLayoutVars>
          <dgm:dir/>
          <dgm:animLvl val="lvl"/>
          <dgm:resizeHandles/>
        </dgm:presLayoutVars>
      </dgm:prSet>
      <dgm:spPr/>
      <dgm:t>
        <a:bodyPr/>
        <a:lstStyle/>
        <a:p>
          <a:endParaRPr lang="en-US"/>
        </a:p>
      </dgm:t>
    </dgm:pt>
    <dgm:pt modelId="{CAC79410-2F27-43E0-BFC6-5C1902DEABAB}" type="pres">
      <dgm:prSet presAssocID="{0F2BE63D-6E85-459C-B0AB-0E371A52DB5F}" presName="compositeNode" presStyleCnt="0">
        <dgm:presLayoutVars>
          <dgm:bulletEnabled val="1"/>
        </dgm:presLayoutVars>
      </dgm:prSet>
      <dgm:spPr/>
    </dgm:pt>
    <dgm:pt modelId="{95E6CCCE-C427-4CB8-A46D-65986A037285}" type="pres">
      <dgm:prSet presAssocID="{0F2BE63D-6E85-459C-B0AB-0E371A52DB5F}" presName="image" presStyleLbl="fgImgPlace1" presStyleIdx="0" presStyleCnt="1"/>
      <dgm:spPr/>
    </dgm:pt>
    <dgm:pt modelId="{560BD78D-2D51-4F66-87F3-91EEE775EE9E}" type="pres">
      <dgm:prSet presAssocID="{0F2BE63D-6E85-459C-B0AB-0E371A52DB5F}" presName="childNode" presStyleLbl="node1" presStyleIdx="0" presStyleCnt="1">
        <dgm:presLayoutVars>
          <dgm:bulletEnabled val="1"/>
        </dgm:presLayoutVars>
      </dgm:prSet>
      <dgm:spPr/>
      <dgm:t>
        <a:bodyPr/>
        <a:lstStyle/>
        <a:p>
          <a:endParaRPr lang="en-US"/>
        </a:p>
      </dgm:t>
    </dgm:pt>
    <dgm:pt modelId="{CDD6EFE5-DD65-4BB9-B0C2-AFF107A711DC}" type="pres">
      <dgm:prSet presAssocID="{0F2BE63D-6E85-459C-B0AB-0E371A52DB5F}" presName="parentNode" presStyleLbl="revTx" presStyleIdx="0" presStyleCnt="1">
        <dgm:presLayoutVars>
          <dgm:chMax val="0"/>
          <dgm:bulletEnabled val="1"/>
        </dgm:presLayoutVars>
      </dgm:prSet>
      <dgm:spPr/>
      <dgm:t>
        <a:bodyPr/>
        <a:lstStyle/>
        <a:p>
          <a:endParaRPr lang="en-US"/>
        </a:p>
      </dgm:t>
    </dgm:pt>
  </dgm:ptLst>
  <dgm:cxnLst>
    <dgm:cxn modelId="{DC25BEC8-5393-49CD-BCF4-DB9A1FA68975}" srcId="{0F2BE63D-6E85-459C-B0AB-0E371A52DB5F}" destId="{8A3AA05A-BF3C-4423-A330-6B43E539791B}" srcOrd="0" destOrd="0" parTransId="{368E8942-B93B-4883-80DC-84180DEE32B2}" sibTransId="{8FE19EF0-31D4-4A91-BFAC-8A9AB3DF3314}"/>
    <dgm:cxn modelId="{1E1D322F-A58B-4FCD-A65A-8F008422979C}" type="presOf" srcId="{8A3AA05A-BF3C-4423-A330-6B43E539791B}" destId="{560BD78D-2D51-4F66-87F3-91EEE775EE9E}" srcOrd="0" destOrd="0" presId="urn:microsoft.com/office/officeart/2005/8/layout/hList2"/>
    <dgm:cxn modelId="{038371BD-1F50-4354-B033-35738F7B3A36}" srcId="{8A3AA05A-BF3C-4423-A330-6B43E539791B}" destId="{BB3D2A8C-6F02-4219-AA31-0898C2BAC08F}" srcOrd="2" destOrd="0" parTransId="{9C4AE7E5-3F10-48D4-8A3C-D0BACE5698A9}" sibTransId="{C16EAD20-3CA6-432D-B1E3-D6FFFBBE3743}"/>
    <dgm:cxn modelId="{E1178B8B-09CB-4CA5-A65B-3A6C61006DF1}" type="presOf" srcId="{490D5E00-D4C7-4F55-96B3-64431263B0EF}" destId="{65A235E2-BCCD-46BE-A07B-7716B1F44E15}" srcOrd="0" destOrd="0" presId="urn:microsoft.com/office/officeart/2005/8/layout/hList2"/>
    <dgm:cxn modelId="{A4CB4E3D-5B79-4339-916A-D06DBCD321F0}" srcId="{490D5E00-D4C7-4F55-96B3-64431263B0EF}" destId="{0F2BE63D-6E85-459C-B0AB-0E371A52DB5F}" srcOrd="0" destOrd="0" parTransId="{3B8E9128-5E90-41D5-9D9A-8558A2AA1138}" sibTransId="{AE18BCFE-D9F8-458F-B650-2F4112979609}"/>
    <dgm:cxn modelId="{F3506E3F-90DC-428C-8F26-D0449B1484D7}" srcId="{8A3AA05A-BF3C-4423-A330-6B43E539791B}" destId="{C87506D7-DE67-4429-954C-233981A80A1E}" srcOrd="1" destOrd="0" parTransId="{738EB372-95ED-46D3-A652-92FBD7785028}" sibTransId="{5E70CB8D-8C12-422D-96A2-DEDCAB61B7F6}"/>
    <dgm:cxn modelId="{99EE5BC0-85F5-4EF7-92D5-35107FD3F937}" type="presOf" srcId="{BB3D2A8C-6F02-4219-AA31-0898C2BAC08F}" destId="{560BD78D-2D51-4F66-87F3-91EEE775EE9E}" srcOrd="0" destOrd="3" presId="urn:microsoft.com/office/officeart/2005/8/layout/hList2"/>
    <dgm:cxn modelId="{F12B2609-16B4-4EBB-91BB-F82D2973FE19}" srcId="{8A3AA05A-BF3C-4423-A330-6B43E539791B}" destId="{E2495AFB-9F10-4620-A5C5-1A72C9262A2D}" srcOrd="0" destOrd="0" parTransId="{F804EFA5-C1D7-4D6E-B890-4EC87CCBDC66}" sibTransId="{B988F3A2-3C5D-4976-950D-A669BB38A34A}"/>
    <dgm:cxn modelId="{F91C2FC6-A25C-471B-882E-8A636591CA4C}" type="presOf" srcId="{E2495AFB-9F10-4620-A5C5-1A72C9262A2D}" destId="{560BD78D-2D51-4F66-87F3-91EEE775EE9E}" srcOrd="0" destOrd="1" presId="urn:microsoft.com/office/officeart/2005/8/layout/hList2"/>
    <dgm:cxn modelId="{9F843070-E954-41A6-9923-3331E8A4ACB9}" type="presOf" srcId="{0F2BE63D-6E85-459C-B0AB-0E371A52DB5F}" destId="{CDD6EFE5-DD65-4BB9-B0C2-AFF107A711DC}" srcOrd="0" destOrd="0" presId="urn:microsoft.com/office/officeart/2005/8/layout/hList2"/>
    <dgm:cxn modelId="{D4DB8FF0-A8A5-4D58-81EB-EDA92E59B05A}" type="presOf" srcId="{C87506D7-DE67-4429-954C-233981A80A1E}" destId="{560BD78D-2D51-4F66-87F3-91EEE775EE9E}" srcOrd="0" destOrd="2" presId="urn:microsoft.com/office/officeart/2005/8/layout/hList2"/>
    <dgm:cxn modelId="{193E9FD5-9734-455E-A8E4-2E4B2893F012}" type="presParOf" srcId="{65A235E2-BCCD-46BE-A07B-7716B1F44E15}" destId="{CAC79410-2F27-43E0-BFC6-5C1902DEABAB}" srcOrd="0" destOrd="0" presId="urn:microsoft.com/office/officeart/2005/8/layout/hList2"/>
    <dgm:cxn modelId="{1821EA39-16BE-4224-A1D7-762745C61D18}" type="presParOf" srcId="{CAC79410-2F27-43E0-BFC6-5C1902DEABAB}" destId="{95E6CCCE-C427-4CB8-A46D-65986A037285}" srcOrd="0" destOrd="0" presId="urn:microsoft.com/office/officeart/2005/8/layout/hList2"/>
    <dgm:cxn modelId="{803B41FB-8191-4269-AA40-AAD5B020592F}" type="presParOf" srcId="{CAC79410-2F27-43E0-BFC6-5C1902DEABAB}" destId="{560BD78D-2D51-4F66-87F3-91EEE775EE9E}" srcOrd="1" destOrd="0" presId="urn:microsoft.com/office/officeart/2005/8/layout/hList2"/>
    <dgm:cxn modelId="{20B103F6-8A6C-4F41-9802-FB4BB24F4FD8}" type="presParOf" srcId="{CAC79410-2F27-43E0-BFC6-5C1902DEABAB}" destId="{CDD6EFE5-DD65-4BB9-B0C2-AFF107A711DC}"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0EA2553-E6AF-4A62-9BED-D5EDEF07C9CE}" type="presOf" srcId="{D1908031-5F7F-4557-A0DD-0F27CDC5B5C8}" destId="{F538080A-9D5C-4B64-BE02-6E74660B3D3A}" srcOrd="0" destOrd="0" presId="urn:microsoft.com/office/officeart/2005/8/layout/vList3"/>
    <dgm:cxn modelId="{35BBD85E-F0EF-4B6E-AD67-6E86A40AE363}" type="presOf" srcId="{EA5D4FDD-852C-42B1-AC37-601E79D559A8}" destId="{5EE392F1-34E6-4D75-93D9-06D773323D5D}" srcOrd="0" destOrd="0" presId="urn:microsoft.com/office/officeart/2005/8/layout/vList3"/>
    <dgm:cxn modelId="{BB41BB34-CE95-4D8B-B5D7-B592C8AB4D88}" type="presParOf" srcId="{F538080A-9D5C-4B64-BE02-6E74660B3D3A}" destId="{DFDAD32B-A873-41CB-B647-4009D34B0D96}" srcOrd="0" destOrd="0" presId="urn:microsoft.com/office/officeart/2005/8/layout/vList3"/>
    <dgm:cxn modelId="{0D902912-E107-48F2-94EB-762F015386DB}" type="presParOf" srcId="{DFDAD32B-A873-41CB-B647-4009D34B0D96}" destId="{EB8622BF-E028-4141-90BF-038FB0BFB02D}" srcOrd="0" destOrd="0" presId="urn:microsoft.com/office/officeart/2005/8/layout/vList3"/>
    <dgm:cxn modelId="{570D2D2E-A822-423E-9CE4-70F20F5CFB3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82C8D76D-6F9B-4681-AA69-5D96DB1F4CD2}" type="doc">
      <dgm:prSet loTypeId="urn:microsoft.com/office/officeart/2008/layout/AlternatingPictureBlocks" loCatId="picture" qsTypeId="urn:microsoft.com/office/officeart/2005/8/quickstyle/simple1" qsCatId="simple" csTypeId="urn:microsoft.com/office/officeart/2005/8/colors/accent2_3" csCatId="accent2" phldr="1"/>
      <dgm:spPr/>
    </dgm:pt>
    <dgm:pt modelId="{60883E28-AD34-4A24-8258-E4EEBA6ADD79}">
      <dgm:prSet phldrT="[Text]"/>
      <dgm:spPr/>
      <dgm:t>
        <a:bodyPr/>
        <a:lstStyle/>
        <a:p>
          <a:r>
            <a:rPr lang="en-US" dirty="0" smtClean="0"/>
            <a:t>Brochures</a:t>
          </a:r>
          <a:endParaRPr lang="en-US" dirty="0"/>
        </a:p>
      </dgm:t>
    </dgm:pt>
    <dgm:pt modelId="{E5B21CC6-D7B9-4AF0-AB64-773397E34AE4}" type="parTrans" cxnId="{A585C8AB-C8F4-48E5-B04D-D3AEF07AC232}">
      <dgm:prSet/>
      <dgm:spPr/>
      <dgm:t>
        <a:bodyPr/>
        <a:lstStyle/>
        <a:p>
          <a:endParaRPr lang="en-US"/>
        </a:p>
      </dgm:t>
    </dgm:pt>
    <dgm:pt modelId="{C7BB2934-47A5-4D9D-AB51-79DDB43AD23E}" type="sibTrans" cxnId="{A585C8AB-C8F4-48E5-B04D-D3AEF07AC232}">
      <dgm:prSet/>
      <dgm:spPr/>
      <dgm:t>
        <a:bodyPr/>
        <a:lstStyle/>
        <a:p>
          <a:endParaRPr lang="en-US"/>
        </a:p>
      </dgm:t>
    </dgm:pt>
    <dgm:pt modelId="{C5A7312E-CEF2-4881-B92B-745C781107D7}">
      <dgm:prSet phldrT="[Text]"/>
      <dgm:spPr/>
      <dgm:t>
        <a:bodyPr/>
        <a:lstStyle/>
        <a:p>
          <a:r>
            <a:rPr lang="en-US" dirty="0" smtClean="0"/>
            <a:t>Sign</a:t>
          </a:r>
          <a:endParaRPr lang="en-US" dirty="0"/>
        </a:p>
      </dgm:t>
    </dgm:pt>
    <dgm:pt modelId="{1A072278-775A-410A-8591-0709B6BF250A}" type="parTrans" cxnId="{CB30D4B3-607F-4B9B-83AE-C37B3F01B11A}">
      <dgm:prSet/>
      <dgm:spPr/>
      <dgm:t>
        <a:bodyPr/>
        <a:lstStyle/>
        <a:p>
          <a:endParaRPr lang="en-US"/>
        </a:p>
      </dgm:t>
    </dgm:pt>
    <dgm:pt modelId="{75C93439-0B47-431C-B8E2-CCC80637FC7F}" type="sibTrans" cxnId="{CB30D4B3-607F-4B9B-83AE-C37B3F01B11A}">
      <dgm:prSet/>
      <dgm:spPr/>
      <dgm:t>
        <a:bodyPr/>
        <a:lstStyle/>
        <a:p>
          <a:endParaRPr lang="en-US"/>
        </a:p>
      </dgm:t>
    </dgm:pt>
    <dgm:pt modelId="{ED6BB2EB-26CC-47BF-87A4-084E719B4302}">
      <dgm:prSet phldrT="[Text]"/>
      <dgm:spPr/>
      <dgm:t>
        <a:bodyPr/>
        <a:lstStyle/>
        <a:p>
          <a:r>
            <a:rPr lang="en-US" dirty="0" smtClean="0"/>
            <a:t>Deli Case</a:t>
          </a:r>
          <a:endParaRPr lang="en-US" dirty="0"/>
        </a:p>
      </dgm:t>
    </dgm:pt>
    <dgm:pt modelId="{ACC63CD3-1FB0-48E3-9CBD-FE64F79AA852}" type="parTrans" cxnId="{7C21257E-C447-4526-BEE4-C6D86ACA7EF7}">
      <dgm:prSet/>
      <dgm:spPr/>
      <dgm:t>
        <a:bodyPr/>
        <a:lstStyle/>
        <a:p>
          <a:endParaRPr lang="en-US"/>
        </a:p>
      </dgm:t>
    </dgm:pt>
    <dgm:pt modelId="{854BEC6D-72E0-482D-8E9F-46CA94A28CD9}" type="sibTrans" cxnId="{7C21257E-C447-4526-BEE4-C6D86ACA7EF7}">
      <dgm:prSet/>
      <dgm:spPr/>
      <dgm:t>
        <a:bodyPr/>
        <a:lstStyle/>
        <a:p>
          <a:endParaRPr lang="en-US"/>
        </a:p>
      </dgm:t>
    </dgm:pt>
    <dgm:pt modelId="{0260E64D-A762-4F71-B4F0-E1063FAEDD7D}" type="pres">
      <dgm:prSet presAssocID="{82C8D76D-6F9B-4681-AA69-5D96DB1F4CD2}" presName="linearFlow" presStyleCnt="0">
        <dgm:presLayoutVars>
          <dgm:dir/>
          <dgm:resizeHandles val="exact"/>
        </dgm:presLayoutVars>
      </dgm:prSet>
      <dgm:spPr/>
    </dgm:pt>
    <dgm:pt modelId="{C38178C5-3DD6-42E0-B966-FAC0842044E3}" type="pres">
      <dgm:prSet presAssocID="{60883E28-AD34-4A24-8258-E4EEBA6ADD79}" presName="comp" presStyleCnt="0"/>
      <dgm:spPr/>
    </dgm:pt>
    <dgm:pt modelId="{984E6494-6E3A-41A2-B0C2-49B6AF056E92}" type="pres">
      <dgm:prSet presAssocID="{60883E28-AD34-4A24-8258-E4EEBA6ADD79}" presName="rect2" presStyleLbl="node1" presStyleIdx="0" presStyleCnt="3">
        <dgm:presLayoutVars>
          <dgm:bulletEnabled val="1"/>
        </dgm:presLayoutVars>
      </dgm:prSet>
      <dgm:spPr/>
      <dgm:t>
        <a:bodyPr/>
        <a:lstStyle/>
        <a:p>
          <a:endParaRPr lang="en-US"/>
        </a:p>
      </dgm:t>
    </dgm:pt>
    <dgm:pt modelId="{729200ED-23C4-41AA-9501-7387A4593B8B}" type="pres">
      <dgm:prSet presAssocID="{60883E28-AD34-4A24-8258-E4EEBA6ADD79}" presName="rect1" presStyleLbl="lnNod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D02352A0-E772-452C-A50D-35E606D138BA}" type="pres">
      <dgm:prSet presAssocID="{C7BB2934-47A5-4D9D-AB51-79DDB43AD23E}" presName="sibTrans" presStyleCnt="0"/>
      <dgm:spPr/>
    </dgm:pt>
    <dgm:pt modelId="{F69FC84C-59B2-4EA5-90E2-568C61A4E249}" type="pres">
      <dgm:prSet presAssocID="{C5A7312E-CEF2-4881-B92B-745C781107D7}" presName="comp" presStyleCnt="0"/>
      <dgm:spPr/>
    </dgm:pt>
    <dgm:pt modelId="{7392B978-61D8-4348-A53B-5D8E8C0F18CE}" type="pres">
      <dgm:prSet presAssocID="{C5A7312E-CEF2-4881-B92B-745C781107D7}" presName="rect2" presStyleLbl="node1" presStyleIdx="1" presStyleCnt="3">
        <dgm:presLayoutVars>
          <dgm:bulletEnabled val="1"/>
        </dgm:presLayoutVars>
      </dgm:prSet>
      <dgm:spPr/>
      <dgm:t>
        <a:bodyPr/>
        <a:lstStyle/>
        <a:p>
          <a:endParaRPr lang="en-US"/>
        </a:p>
      </dgm:t>
    </dgm:pt>
    <dgm:pt modelId="{781C343E-49E8-4C96-BD03-773D198A7201}" type="pres">
      <dgm:prSet presAssocID="{C5A7312E-CEF2-4881-B92B-745C781107D7}" presName="rect1" presStyleLbl="lnNod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94F404C5-A3E5-4A6D-9565-525E41F1B283}" type="pres">
      <dgm:prSet presAssocID="{75C93439-0B47-431C-B8E2-CCC80637FC7F}" presName="sibTrans" presStyleCnt="0"/>
      <dgm:spPr/>
    </dgm:pt>
    <dgm:pt modelId="{09781711-8AB7-4BBE-9B63-DEABF7641A8A}" type="pres">
      <dgm:prSet presAssocID="{ED6BB2EB-26CC-47BF-87A4-084E719B4302}" presName="comp" presStyleCnt="0"/>
      <dgm:spPr/>
    </dgm:pt>
    <dgm:pt modelId="{9D5EB203-502D-4930-AC1F-95B7CBECF341}" type="pres">
      <dgm:prSet presAssocID="{ED6BB2EB-26CC-47BF-87A4-084E719B4302}" presName="rect2" presStyleLbl="node1" presStyleIdx="2" presStyleCnt="3">
        <dgm:presLayoutVars>
          <dgm:bulletEnabled val="1"/>
        </dgm:presLayoutVars>
      </dgm:prSet>
      <dgm:spPr/>
      <dgm:t>
        <a:bodyPr/>
        <a:lstStyle/>
        <a:p>
          <a:endParaRPr lang="en-US"/>
        </a:p>
      </dgm:t>
    </dgm:pt>
    <dgm:pt modelId="{B2EB8A57-7478-4D5C-9CC5-CF5790266861}" type="pres">
      <dgm:prSet presAssocID="{ED6BB2EB-26CC-47BF-87A4-084E719B4302}" presName="rect1" presStyleLbl="lnNod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CB30D4B3-607F-4B9B-83AE-C37B3F01B11A}" srcId="{82C8D76D-6F9B-4681-AA69-5D96DB1F4CD2}" destId="{C5A7312E-CEF2-4881-B92B-745C781107D7}" srcOrd="1" destOrd="0" parTransId="{1A072278-775A-410A-8591-0709B6BF250A}" sibTransId="{75C93439-0B47-431C-B8E2-CCC80637FC7F}"/>
    <dgm:cxn modelId="{DF590347-B40C-48BE-A08C-3CB2E68AA4C5}" type="presOf" srcId="{82C8D76D-6F9B-4681-AA69-5D96DB1F4CD2}" destId="{0260E64D-A762-4F71-B4F0-E1063FAEDD7D}" srcOrd="0" destOrd="0" presId="urn:microsoft.com/office/officeart/2008/layout/AlternatingPictureBlocks"/>
    <dgm:cxn modelId="{8862082E-A284-42FA-A1BB-23D7B5819D5A}" type="presOf" srcId="{C5A7312E-CEF2-4881-B92B-745C781107D7}" destId="{7392B978-61D8-4348-A53B-5D8E8C0F18CE}" srcOrd="0" destOrd="0" presId="urn:microsoft.com/office/officeart/2008/layout/AlternatingPictureBlocks"/>
    <dgm:cxn modelId="{2DF0BC94-9440-4994-B006-F439E96668F9}" type="presOf" srcId="{60883E28-AD34-4A24-8258-E4EEBA6ADD79}" destId="{984E6494-6E3A-41A2-B0C2-49B6AF056E92}" srcOrd="0" destOrd="0" presId="urn:microsoft.com/office/officeart/2008/layout/AlternatingPictureBlocks"/>
    <dgm:cxn modelId="{7EBB4CFC-4ED1-48E7-960B-E668AF699CE4}" type="presOf" srcId="{ED6BB2EB-26CC-47BF-87A4-084E719B4302}" destId="{9D5EB203-502D-4930-AC1F-95B7CBECF341}" srcOrd="0" destOrd="0" presId="urn:microsoft.com/office/officeart/2008/layout/AlternatingPictureBlocks"/>
    <dgm:cxn modelId="{A585C8AB-C8F4-48E5-B04D-D3AEF07AC232}" srcId="{82C8D76D-6F9B-4681-AA69-5D96DB1F4CD2}" destId="{60883E28-AD34-4A24-8258-E4EEBA6ADD79}" srcOrd="0" destOrd="0" parTransId="{E5B21CC6-D7B9-4AF0-AB64-773397E34AE4}" sibTransId="{C7BB2934-47A5-4D9D-AB51-79DDB43AD23E}"/>
    <dgm:cxn modelId="{7C21257E-C447-4526-BEE4-C6D86ACA7EF7}" srcId="{82C8D76D-6F9B-4681-AA69-5D96DB1F4CD2}" destId="{ED6BB2EB-26CC-47BF-87A4-084E719B4302}" srcOrd="2" destOrd="0" parTransId="{ACC63CD3-1FB0-48E3-9CBD-FE64F79AA852}" sibTransId="{854BEC6D-72E0-482D-8E9F-46CA94A28CD9}"/>
    <dgm:cxn modelId="{96D07164-7F38-4844-97B8-DE838A9A17BB}" type="presParOf" srcId="{0260E64D-A762-4F71-B4F0-E1063FAEDD7D}" destId="{C38178C5-3DD6-42E0-B966-FAC0842044E3}" srcOrd="0" destOrd="0" presId="urn:microsoft.com/office/officeart/2008/layout/AlternatingPictureBlocks"/>
    <dgm:cxn modelId="{8EE7EA1D-F9F9-4505-A5FD-93FC84DC1FE4}" type="presParOf" srcId="{C38178C5-3DD6-42E0-B966-FAC0842044E3}" destId="{984E6494-6E3A-41A2-B0C2-49B6AF056E92}" srcOrd="0" destOrd="0" presId="urn:microsoft.com/office/officeart/2008/layout/AlternatingPictureBlocks"/>
    <dgm:cxn modelId="{76FDA928-BC34-4AB3-8F37-91268EE3D591}" type="presParOf" srcId="{C38178C5-3DD6-42E0-B966-FAC0842044E3}" destId="{729200ED-23C4-41AA-9501-7387A4593B8B}" srcOrd="1" destOrd="0" presId="urn:microsoft.com/office/officeart/2008/layout/AlternatingPictureBlocks"/>
    <dgm:cxn modelId="{8B6AF1EE-34BC-43D7-B86E-BA080F2DBEE5}" type="presParOf" srcId="{0260E64D-A762-4F71-B4F0-E1063FAEDD7D}" destId="{D02352A0-E772-452C-A50D-35E606D138BA}" srcOrd="1" destOrd="0" presId="urn:microsoft.com/office/officeart/2008/layout/AlternatingPictureBlocks"/>
    <dgm:cxn modelId="{17FEE686-363F-4212-A601-45355A2E45C2}" type="presParOf" srcId="{0260E64D-A762-4F71-B4F0-E1063FAEDD7D}" destId="{F69FC84C-59B2-4EA5-90E2-568C61A4E249}" srcOrd="2" destOrd="0" presId="urn:microsoft.com/office/officeart/2008/layout/AlternatingPictureBlocks"/>
    <dgm:cxn modelId="{B8308A85-7AFA-4B85-B055-3F81DD367C97}" type="presParOf" srcId="{F69FC84C-59B2-4EA5-90E2-568C61A4E249}" destId="{7392B978-61D8-4348-A53B-5D8E8C0F18CE}" srcOrd="0" destOrd="0" presId="urn:microsoft.com/office/officeart/2008/layout/AlternatingPictureBlocks"/>
    <dgm:cxn modelId="{01CF9197-78C4-4FF7-9B94-D2B267E470A5}" type="presParOf" srcId="{F69FC84C-59B2-4EA5-90E2-568C61A4E249}" destId="{781C343E-49E8-4C96-BD03-773D198A7201}" srcOrd="1" destOrd="0" presId="urn:microsoft.com/office/officeart/2008/layout/AlternatingPictureBlocks"/>
    <dgm:cxn modelId="{972C1E16-DE58-4DF5-B2EC-1C4C4981B415}" type="presParOf" srcId="{0260E64D-A762-4F71-B4F0-E1063FAEDD7D}" destId="{94F404C5-A3E5-4A6D-9565-525E41F1B283}" srcOrd="3" destOrd="0" presId="urn:microsoft.com/office/officeart/2008/layout/AlternatingPictureBlocks"/>
    <dgm:cxn modelId="{E8A58681-4FA2-41AE-A680-65746CC83502}" type="presParOf" srcId="{0260E64D-A762-4F71-B4F0-E1063FAEDD7D}" destId="{09781711-8AB7-4BBE-9B63-DEABF7641A8A}" srcOrd="4" destOrd="0" presId="urn:microsoft.com/office/officeart/2008/layout/AlternatingPictureBlocks"/>
    <dgm:cxn modelId="{D5E705E1-80EA-4750-918F-194D55C67FCF}" type="presParOf" srcId="{09781711-8AB7-4BBE-9B63-DEABF7641A8A}" destId="{9D5EB203-502D-4930-AC1F-95B7CBECF341}" srcOrd="0" destOrd="0" presId="urn:microsoft.com/office/officeart/2008/layout/AlternatingPictureBlocks"/>
    <dgm:cxn modelId="{D77834D7-2D9B-4A90-A055-5F6026B95968}" type="presParOf" srcId="{09781711-8AB7-4BBE-9B63-DEABF7641A8A}" destId="{B2EB8A57-7478-4D5C-9CC5-CF5790266861}"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AFCB411-4FFB-4500-9F22-B405C407CEE2}" type="presOf" srcId="{D1908031-5F7F-4557-A0DD-0F27CDC5B5C8}" destId="{F538080A-9D5C-4B64-BE02-6E74660B3D3A}" srcOrd="0" destOrd="0" presId="urn:microsoft.com/office/officeart/2005/8/layout/vList3"/>
    <dgm:cxn modelId="{211A70FE-0F75-45CD-A013-0BC42711D4E2}" type="presOf" srcId="{EA5D4FDD-852C-42B1-AC37-601E79D559A8}" destId="{5EE392F1-34E6-4D75-93D9-06D773323D5D}" srcOrd="0" destOrd="0" presId="urn:microsoft.com/office/officeart/2005/8/layout/vList3"/>
    <dgm:cxn modelId="{B57313FB-403D-42A7-A022-7C44D9428075}" type="presParOf" srcId="{F538080A-9D5C-4B64-BE02-6E74660B3D3A}" destId="{DFDAD32B-A873-41CB-B647-4009D34B0D96}" srcOrd="0" destOrd="0" presId="urn:microsoft.com/office/officeart/2005/8/layout/vList3"/>
    <dgm:cxn modelId="{FFB734D8-8C6E-4C07-AED0-4380B0078F41}" type="presParOf" srcId="{DFDAD32B-A873-41CB-B647-4009D34B0D96}" destId="{EB8622BF-E028-4141-90BF-038FB0BFB02D}" srcOrd="0" destOrd="0" presId="urn:microsoft.com/office/officeart/2005/8/layout/vList3"/>
    <dgm:cxn modelId="{8A2FB557-1065-405B-8244-EEE31289E46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55C0F4-E184-46D3-88A6-768D675A17FB}" type="doc">
      <dgm:prSet loTypeId="urn:microsoft.com/office/officeart/2008/layout/PictureStrips" loCatId="picture" qsTypeId="urn:microsoft.com/office/officeart/2005/8/quickstyle/simple1" qsCatId="simple" csTypeId="urn:microsoft.com/office/officeart/2005/8/colors/accent2_3" csCatId="accent2" phldr="1"/>
      <dgm:spPr/>
      <dgm:t>
        <a:bodyPr/>
        <a:lstStyle/>
        <a:p>
          <a:endParaRPr lang="en-US"/>
        </a:p>
      </dgm:t>
    </dgm:pt>
    <dgm:pt modelId="{66F05021-9F1E-4E51-81D1-7ADB09CBFC48}">
      <dgm:prSet/>
      <dgm:spPr/>
      <dgm:t>
        <a:bodyPr/>
        <a:lstStyle/>
        <a:p>
          <a:pPr rtl="0"/>
          <a:r>
            <a:rPr lang="en-US" dirty="0" smtClean="0"/>
            <a:t>“Lauren Beth, age six years, ten months and ten days, died in my arms while on a life support system at San Diego's, highly respected, Children's Hospital, three days after Christmas on December 28th, 1992. Although at the time we did not know Lauren's true killer, we would soon come to the brutal reality of E. coli O157:H7. </a:t>
          </a:r>
        </a:p>
        <a:p>
          <a:pPr rtl="0"/>
          <a:r>
            <a:rPr lang="en-US" dirty="0" smtClean="0"/>
            <a:t>For those of you not familiar with the carnage that E. coli O157:H7 can provide. It is an experience that none of us are prepared to endure, much less observe! Her struggle was valiant, but brutal. After excruciating pain, all of her main organs falling victim to this deadly toxin that is E. coli O157:H7. Three heart attacks, the first of which I was left helpless to witness. Her brain waves were no longer active. Her body was tormented and beaten. Her kidneys, liver and heart were ravaged. Lauren fell into a coma and was taken from my arms forever.” </a:t>
          </a:r>
        </a:p>
        <a:p>
          <a:pPr rtl="0"/>
          <a:r>
            <a:rPr lang="en-US" dirty="0" smtClean="0"/>
            <a:t>					– Roni (Lauren’s Mother)	</a:t>
          </a:r>
          <a:endParaRPr lang="en-US" dirty="0"/>
        </a:p>
      </dgm:t>
    </dgm:pt>
    <dgm:pt modelId="{9019F9FE-56B1-42E8-912D-019EDD795C50}" type="parTrans" cxnId="{10D3615D-D914-4B1B-83BD-4EF16D4A6270}">
      <dgm:prSet/>
      <dgm:spPr/>
      <dgm:t>
        <a:bodyPr/>
        <a:lstStyle/>
        <a:p>
          <a:endParaRPr lang="en-US"/>
        </a:p>
      </dgm:t>
    </dgm:pt>
    <dgm:pt modelId="{C05EE1F3-B3B6-42F1-A2A4-265E6930A1F8}" type="sibTrans" cxnId="{10D3615D-D914-4B1B-83BD-4EF16D4A6270}">
      <dgm:prSet/>
      <dgm:spPr/>
      <dgm:t>
        <a:bodyPr/>
        <a:lstStyle/>
        <a:p>
          <a:endParaRPr lang="en-US"/>
        </a:p>
      </dgm:t>
    </dgm:pt>
    <dgm:pt modelId="{9AAD28F0-D7A0-4611-B63E-15A65AF077ED}" type="pres">
      <dgm:prSet presAssocID="{EB55C0F4-E184-46D3-88A6-768D675A17FB}" presName="Name0" presStyleCnt="0">
        <dgm:presLayoutVars>
          <dgm:dir/>
          <dgm:resizeHandles val="exact"/>
        </dgm:presLayoutVars>
      </dgm:prSet>
      <dgm:spPr/>
      <dgm:t>
        <a:bodyPr/>
        <a:lstStyle/>
        <a:p>
          <a:endParaRPr lang="en-US"/>
        </a:p>
      </dgm:t>
    </dgm:pt>
    <dgm:pt modelId="{2B8FA778-8714-4C37-A020-DBA452C537B4}" type="pres">
      <dgm:prSet presAssocID="{66F05021-9F1E-4E51-81D1-7ADB09CBFC48}" presName="composite" presStyleCnt="0"/>
      <dgm:spPr/>
    </dgm:pt>
    <dgm:pt modelId="{C1E66E55-AF82-46AE-ADD8-6F75039A012F}" type="pres">
      <dgm:prSet presAssocID="{66F05021-9F1E-4E51-81D1-7ADB09CBFC48}" presName="rect1" presStyleLbl="trAlignAcc1" presStyleIdx="0" presStyleCnt="1" custScaleY="133774">
        <dgm:presLayoutVars>
          <dgm:bulletEnabled val="1"/>
        </dgm:presLayoutVars>
      </dgm:prSet>
      <dgm:spPr/>
      <dgm:t>
        <a:bodyPr/>
        <a:lstStyle/>
        <a:p>
          <a:endParaRPr lang="en-US"/>
        </a:p>
      </dgm:t>
    </dgm:pt>
    <dgm:pt modelId="{52EB9070-7D61-4109-944A-407BFF490FFF}" type="pres">
      <dgm:prSet presAssocID="{66F05021-9F1E-4E51-81D1-7ADB09CBFC48}" presName="rect2"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10D3615D-D914-4B1B-83BD-4EF16D4A6270}" srcId="{EB55C0F4-E184-46D3-88A6-768D675A17FB}" destId="{66F05021-9F1E-4E51-81D1-7ADB09CBFC48}" srcOrd="0" destOrd="0" parTransId="{9019F9FE-56B1-42E8-912D-019EDD795C50}" sibTransId="{C05EE1F3-B3B6-42F1-A2A4-265E6930A1F8}"/>
    <dgm:cxn modelId="{3C38E125-AD9A-45E0-AFAB-21169670505A}" type="presOf" srcId="{66F05021-9F1E-4E51-81D1-7ADB09CBFC48}" destId="{C1E66E55-AF82-46AE-ADD8-6F75039A012F}" srcOrd="0" destOrd="0" presId="urn:microsoft.com/office/officeart/2008/layout/PictureStrips"/>
    <dgm:cxn modelId="{7E0A6483-7EA7-4133-99CE-E81A7FE7DC13}" type="presOf" srcId="{EB55C0F4-E184-46D3-88A6-768D675A17FB}" destId="{9AAD28F0-D7A0-4611-B63E-15A65AF077ED}" srcOrd="0" destOrd="0" presId="urn:microsoft.com/office/officeart/2008/layout/PictureStrips"/>
    <dgm:cxn modelId="{0A849F75-A4EB-4FDF-8769-11101D66407E}" type="presParOf" srcId="{9AAD28F0-D7A0-4611-B63E-15A65AF077ED}" destId="{2B8FA778-8714-4C37-A020-DBA452C537B4}" srcOrd="0" destOrd="0" presId="urn:microsoft.com/office/officeart/2008/layout/PictureStrips"/>
    <dgm:cxn modelId="{B424EEF8-554A-4F05-A613-204D2B86E327}" type="presParOf" srcId="{2B8FA778-8714-4C37-A020-DBA452C537B4}" destId="{C1E66E55-AF82-46AE-ADD8-6F75039A012F}" srcOrd="0" destOrd="0" presId="urn:microsoft.com/office/officeart/2008/layout/PictureStrips"/>
    <dgm:cxn modelId="{0F7BE459-A3E7-486D-8515-B2693EB378ED}" type="presParOf" srcId="{2B8FA778-8714-4C37-A020-DBA452C537B4}" destId="{52EB9070-7D61-4109-944A-407BFF490FF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F8E0D210-3050-4A03-AEB7-50A478AA7F00}" type="doc">
      <dgm:prSet loTypeId="urn:microsoft.com/office/officeart/2008/layout/AlternatingPictureBlocks" loCatId="picture" qsTypeId="urn:microsoft.com/office/officeart/2005/8/quickstyle/simple1" qsCatId="simple" csTypeId="urn:microsoft.com/office/officeart/2005/8/colors/accent2_3" csCatId="accent2" phldr="1"/>
      <dgm:spPr/>
    </dgm:pt>
    <dgm:pt modelId="{242C27F3-5AB9-41F8-8570-33BCE39AAB61}">
      <dgm:prSet phldrT="[Text]" custT="1"/>
      <dgm:spPr/>
      <dgm:t>
        <a:bodyPr/>
        <a:lstStyle/>
        <a:p>
          <a:r>
            <a:rPr lang="en-US" sz="3400" dirty="0" smtClean="0"/>
            <a:t>Menu</a:t>
          </a:r>
          <a:endParaRPr lang="en-US" sz="3400" dirty="0"/>
        </a:p>
      </dgm:t>
    </dgm:pt>
    <dgm:pt modelId="{AA0490E8-A417-447B-BD80-75C0BF65325B}" type="parTrans" cxnId="{18E41EEF-4597-4ECA-BFF4-811CA2AE41B7}">
      <dgm:prSet/>
      <dgm:spPr/>
      <dgm:t>
        <a:bodyPr/>
        <a:lstStyle/>
        <a:p>
          <a:endParaRPr lang="en-US"/>
        </a:p>
      </dgm:t>
    </dgm:pt>
    <dgm:pt modelId="{DB7B3F13-B014-4FA1-BE29-AD897C240262}" type="sibTrans" cxnId="{18E41EEF-4597-4ECA-BFF4-811CA2AE41B7}">
      <dgm:prSet/>
      <dgm:spPr/>
      <dgm:t>
        <a:bodyPr/>
        <a:lstStyle/>
        <a:p>
          <a:endParaRPr lang="en-US"/>
        </a:p>
      </dgm:t>
    </dgm:pt>
    <dgm:pt modelId="{6ADE8F3A-C782-41D2-B9B1-9B63B890C973}">
      <dgm:prSet phldrT="[Text]" custT="1"/>
      <dgm:spPr/>
      <dgm:t>
        <a:bodyPr/>
        <a:lstStyle/>
        <a:p>
          <a:r>
            <a:rPr lang="en-US" sz="3400" dirty="0" smtClean="0"/>
            <a:t>Table Tent</a:t>
          </a:r>
          <a:endParaRPr lang="en-US" sz="3400" dirty="0"/>
        </a:p>
      </dgm:t>
    </dgm:pt>
    <dgm:pt modelId="{9F4BD26D-58F0-4C11-AB93-ED5934975862}" type="parTrans" cxnId="{518CDA5D-E48A-4208-A70D-FE602D3D691F}">
      <dgm:prSet/>
      <dgm:spPr/>
      <dgm:t>
        <a:bodyPr/>
        <a:lstStyle/>
        <a:p>
          <a:endParaRPr lang="en-US"/>
        </a:p>
      </dgm:t>
    </dgm:pt>
    <dgm:pt modelId="{9374EA6D-58A1-4617-BA8A-79CD9427D080}" type="sibTrans" cxnId="{518CDA5D-E48A-4208-A70D-FE602D3D691F}">
      <dgm:prSet/>
      <dgm:spPr/>
      <dgm:t>
        <a:bodyPr/>
        <a:lstStyle/>
        <a:p>
          <a:endParaRPr lang="en-US"/>
        </a:p>
      </dgm:t>
    </dgm:pt>
    <dgm:pt modelId="{69339B60-FF4D-40C0-A4B7-83CC2AE3E688}">
      <dgm:prSet phldrT="[Text]"/>
      <dgm:spPr/>
      <dgm:t>
        <a:bodyPr/>
        <a:lstStyle/>
        <a:p>
          <a:r>
            <a:rPr lang="en-US" dirty="0" smtClean="0"/>
            <a:t>agriculture.ks.gov</a:t>
          </a:r>
          <a:endParaRPr lang="en-US" dirty="0"/>
        </a:p>
      </dgm:t>
    </dgm:pt>
    <dgm:pt modelId="{40F01BD4-1551-41C3-BB3E-3D176845371B}" type="parTrans" cxnId="{EE8FE197-701D-4CFD-BC07-927A0C6C026B}">
      <dgm:prSet/>
      <dgm:spPr/>
      <dgm:t>
        <a:bodyPr/>
        <a:lstStyle/>
        <a:p>
          <a:endParaRPr lang="en-US"/>
        </a:p>
      </dgm:t>
    </dgm:pt>
    <dgm:pt modelId="{987C4346-BC79-4081-94B8-A72CE14C5236}" type="sibTrans" cxnId="{EE8FE197-701D-4CFD-BC07-927A0C6C026B}">
      <dgm:prSet/>
      <dgm:spPr/>
      <dgm:t>
        <a:bodyPr/>
        <a:lstStyle/>
        <a:p>
          <a:endParaRPr lang="en-US"/>
        </a:p>
      </dgm:t>
    </dgm:pt>
    <dgm:pt modelId="{476EC6FF-BBFD-4C2E-A790-9D3056DA9589}" type="pres">
      <dgm:prSet presAssocID="{F8E0D210-3050-4A03-AEB7-50A478AA7F00}" presName="linearFlow" presStyleCnt="0">
        <dgm:presLayoutVars>
          <dgm:dir/>
          <dgm:resizeHandles val="exact"/>
        </dgm:presLayoutVars>
      </dgm:prSet>
      <dgm:spPr/>
    </dgm:pt>
    <dgm:pt modelId="{D4053CFE-B01A-4DC9-9F47-1C3BDA4C3E0C}" type="pres">
      <dgm:prSet presAssocID="{242C27F3-5AB9-41F8-8570-33BCE39AAB61}" presName="comp" presStyleCnt="0"/>
      <dgm:spPr/>
    </dgm:pt>
    <dgm:pt modelId="{C4BA4DED-5AE6-4047-93EC-A85CB4D64B05}" type="pres">
      <dgm:prSet presAssocID="{242C27F3-5AB9-41F8-8570-33BCE39AAB61}" presName="rect2" presStyleLbl="node1" presStyleIdx="0" presStyleCnt="3">
        <dgm:presLayoutVars>
          <dgm:bulletEnabled val="1"/>
        </dgm:presLayoutVars>
      </dgm:prSet>
      <dgm:spPr/>
      <dgm:t>
        <a:bodyPr/>
        <a:lstStyle/>
        <a:p>
          <a:endParaRPr lang="en-US"/>
        </a:p>
      </dgm:t>
    </dgm:pt>
    <dgm:pt modelId="{A045EFC5-0E64-428D-8916-495915FEC573}" type="pres">
      <dgm:prSet presAssocID="{242C27F3-5AB9-41F8-8570-33BCE39AAB61}" presName="rect1" presStyleLbl="ln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13DDD345-FA38-41C2-8005-B4D525515F55}" type="pres">
      <dgm:prSet presAssocID="{DB7B3F13-B014-4FA1-BE29-AD897C240262}" presName="sibTrans" presStyleCnt="0"/>
      <dgm:spPr/>
    </dgm:pt>
    <dgm:pt modelId="{4B511835-FBA6-4941-ACE2-D838E59ACC4C}" type="pres">
      <dgm:prSet presAssocID="{6ADE8F3A-C782-41D2-B9B1-9B63B890C973}" presName="comp" presStyleCnt="0"/>
      <dgm:spPr/>
    </dgm:pt>
    <dgm:pt modelId="{AAB34176-1FCD-4698-9072-F9919EB2D2A4}" type="pres">
      <dgm:prSet presAssocID="{6ADE8F3A-C782-41D2-B9B1-9B63B890C973}" presName="rect2" presStyleLbl="node1" presStyleIdx="1" presStyleCnt="3">
        <dgm:presLayoutVars>
          <dgm:bulletEnabled val="1"/>
        </dgm:presLayoutVars>
      </dgm:prSet>
      <dgm:spPr/>
      <dgm:t>
        <a:bodyPr/>
        <a:lstStyle/>
        <a:p>
          <a:endParaRPr lang="en-US"/>
        </a:p>
      </dgm:t>
    </dgm:pt>
    <dgm:pt modelId="{0FA0E0F1-108D-40AE-9755-E87485A9A905}" type="pres">
      <dgm:prSet presAssocID="{6ADE8F3A-C782-41D2-B9B1-9B63B890C973}" presName="rect1" presStyleLbl="lnNod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19847DE6-CC67-4B34-A93A-2D84CB97E8FD}" type="pres">
      <dgm:prSet presAssocID="{9374EA6D-58A1-4617-BA8A-79CD9427D080}" presName="sibTrans" presStyleCnt="0"/>
      <dgm:spPr/>
    </dgm:pt>
    <dgm:pt modelId="{F2A44FB4-4ACD-4288-A22C-F6AD250E0F1E}" type="pres">
      <dgm:prSet presAssocID="{69339B60-FF4D-40C0-A4B7-83CC2AE3E688}" presName="comp" presStyleCnt="0"/>
      <dgm:spPr/>
    </dgm:pt>
    <dgm:pt modelId="{B689893B-AD1B-4557-A6E5-9C7704B4B514}" type="pres">
      <dgm:prSet presAssocID="{69339B60-FF4D-40C0-A4B7-83CC2AE3E688}" presName="rect2" presStyleLbl="node1" presStyleIdx="2" presStyleCnt="3">
        <dgm:presLayoutVars>
          <dgm:bulletEnabled val="1"/>
        </dgm:presLayoutVars>
      </dgm:prSet>
      <dgm:spPr/>
      <dgm:t>
        <a:bodyPr/>
        <a:lstStyle/>
        <a:p>
          <a:endParaRPr lang="en-US"/>
        </a:p>
      </dgm:t>
    </dgm:pt>
    <dgm:pt modelId="{DD2A9D63-FBAF-4419-8F72-8C0259E33A55}" type="pres">
      <dgm:prSet presAssocID="{69339B60-FF4D-40C0-A4B7-83CC2AE3E688}" presName="rect1" presStyleLbl="lnNod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518CDA5D-E48A-4208-A70D-FE602D3D691F}" srcId="{F8E0D210-3050-4A03-AEB7-50A478AA7F00}" destId="{6ADE8F3A-C782-41D2-B9B1-9B63B890C973}" srcOrd="1" destOrd="0" parTransId="{9F4BD26D-58F0-4C11-AB93-ED5934975862}" sibTransId="{9374EA6D-58A1-4617-BA8A-79CD9427D080}"/>
    <dgm:cxn modelId="{18E41EEF-4597-4ECA-BFF4-811CA2AE41B7}" srcId="{F8E0D210-3050-4A03-AEB7-50A478AA7F00}" destId="{242C27F3-5AB9-41F8-8570-33BCE39AAB61}" srcOrd="0" destOrd="0" parTransId="{AA0490E8-A417-447B-BD80-75C0BF65325B}" sibTransId="{DB7B3F13-B014-4FA1-BE29-AD897C240262}"/>
    <dgm:cxn modelId="{C6049EF4-C754-47F4-AA30-ECED85B29E6F}" type="presOf" srcId="{69339B60-FF4D-40C0-A4B7-83CC2AE3E688}" destId="{B689893B-AD1B-4557-A6E5-9C7704B4B514}" srcOrd="0" destOrd="0" presId="urn:microsoft.com/office/officeart/2008/layout/AlternatingPictureBlocks"/>
    <dgm:cxn modelId="{5F80FDCD-25C1-40E9-B145-F2E7A967595C}" type="presOf" srcId="{6ADE8F3A-C782-41D2-B9B1-9B63B890C973}" destId="{AAB34176-1FCD-4698-9072-F9919EB2D2A4}" srcOrd="0" destOrd="0" presId="urn:microsoft.com/office/officeart/2008/layout/AlternatingPictureBlocks"/>
    <dgm:cxn modelId="{D021D5BC-80A3-49E7-80A2-AF613E29CEA4}" type="presOf" srcId="{F8E0D210-3050-4A03-AEB7-50A478AA7F00}" destId="{476EC6FF-BBFD-4C2E-A790-9D3056DA9589}" srcOrd="0" destOrd="0" presId="urn:microsoft.com/office/officeart/2008/layout/AlternatingPictureBlocks"/>
    <dgm:cxn modelId="{EE8FE197-701D-4CFD-BC07-927A0C6C026B}" srcId="{F8E0D210-3050-4A03-AEB7-50A478AA7F00}" destId="{69339B60-FF4D-40C0-A4B7-83CC2AE3E688}" srcOrd="2" destOrd="0" parTransId="{40F01BD4-1551-41C3-BB3E-3D176845371B}" sibTransId="{987C4346-BC79-4081-94B8-A72CE14C5236}"/>
    <dgm:cxn modelId="{4DD380AF-05ED-4223-BD52-5B65FE05D6A4}" type="presOf" srcId="{242C27F3-5AB9-41F8-8570-33BCE39AAB61}" destId="{C4BA4DED-5AE6-4047-93EC-A85CB4D64B05}" srcOrd="0" destOrd="0" presId="urn:microsoft.com/office/officeart/2008/layout/AlternatingPictureBlocks"/>
    <dgm:cxn modelId="{0F75E601-1C29-4990-A6A5-E1970B81AE19}" type="presParOf" srcId="{476EC6FF-BBFD-4C2E-A790-9D3056DA9589}" destId="{D4053CFE-B01A-4DC9-9F47-1C3BDA4C3E0C}" srcOrd="0" destOrd="0" presId="urn:microsoft.com/office/officeart/2008/layout/AlternatingPictureBlocks"/>
    <dgm:cxn modelId="{AB5AC5F1-48AF-45F3-97AF-54463B169E31}" type="presParOf" srcId="{D4053CFE-B01A-4DC9-9F47-1C3BDA4C3E0C}" destId="{C4BA4DED-5AE6-4047-93EC-A85CB4D64B05}" srcOrd="0" destOrd="0" presId="urn:microsoft.com/office/officeart/2008/layout/AlternatingPictureBlocks"/>
    <dgm:cxn modelId="{9C1E30A3-BC94-405D-BEE0-819E17B21CB7}" type="presParOf" srcId="{D4053CFE-B01A-4DC9-9F47-1C3BDA4C3E0C}" destId="{A045EFC5-0E64-428D-8916-495915FEC573}" srcOrd="1" destOrd="0" presId="urn:microsoft.com/office/officeart/2008/layout/AlternatingPictureBlocks"/>
    <dgm:cxn modelId="{4D31E66B-9C59-4B82-9A26-7F15C57FB420}" type="presParOf" srcId="{476EC6FF-BBFD-4C2E-A790-9D3056DA9589}" destId="{13DDD345-FA38-41C2-8005-B4D525515F55}" srcOrd="1" destOrd="0" presId="urn:microsoft.com/office/officeart/2008/layout/AlternatingPictureBlocks"/>
    <dgm:cxn modelId="{D5F6EECE-09D7-4EDA-94E3-1086FED39A1A}" type="presParOf" srcId="{476EC6FF-BBFD-4C2E-A790-9D3056DA9589}" destId="{4B511835-FBA6-4941-ACE2-D838E59ACC4C}" srcOrd="2" destOrd="0" presId="urn:microsoft.com/office/officeart/2008/layout/AlternatingPictureBlocks"/>
    <dgm:cxn modelId="{DC58656D-4D64-4151-A864-0D756CD09A96}" type="presParOf" srcId="{4B511835-FBA6-4941-ACE2-D838E59ACC4C}" destId="{AAB34176-1FCD-4698-9072-F9919EB2D2A4}" srcOrd="0" destOrd="0" presId="urn:microsoft.com/office/officeart/2008/layout/AlternatingPictureBlocks"/>
    <dgm:cxn modelId="{424ED6A2-9B35-4220-A5E5-FDF3613555DE}" type="presParOf" srcId="{4B511835-FBA6-4941-ACE2-D838E59ACC4C}" destId="{0FA0E0F1-108D-40AE-9755-E87485A9A905}" srcOrd="1" destOrd="0" presId="urn:microsoft.com/office/officeart/2008/layout/AlternatingPictureBlocks"/>
    <dgm:cxn modelId="{8B583A34-F37F-4C29-BA43-7663F5E7D7CA}" type="presParOf" srcId="{476EC6FF-BBFD-4C2E-A790-9D3056DA9589}" destId="{19847DE6-CC67-4B34-A93A-2D84CB97E8FD}" srcOrd="3" destOrd="0" presId="urn:microsoft.com/office/officeart/2008/layout/AlternatingPictureBlocks"/>
    <dgm:cxn modelId="{13CF634E-D73A-4AC3-8C31-E7CBB55E8D8C}" type="presParOf" srcId="{476EC6FF-BBFD-4C2E-A790-9D3056DA9589}" destId="{F2A44FB4-4ACD-4288-A22C-F6AD250E0F1E}" srcOrd="4" destOrd="0" presId="urn:microsoft.com/office/officeart/2008/layout/AlternatingPictureBlocks"/>
    <dgm:cxn modelId="{45F5A3E0-77B5-4A86-AB45-EA1A008CD23C}" type="presParOf" srcId="{F2A44FB4-4ACD-4288-A22C-F6AD250E0F1E}" destId="{B689893B-AD1B-4557-A6E5-9C7704B4B514}" srcOrd="0" destOrd="0" presId="urn:microsoft.com/office/officeart/2008/layout/AlternatingPictureBlocks"/>
    <dgm:cxn modelId="{3308F112-9F3E-4100-B4C4-961252A34451}" type="presParOf" srcId="{F2A44FB4-4ACD-4288-A22C-F6AD250E0F1E}" destId="{DD2A9D63-FBAF-4419-8F72-8C0259E33A55}" srcOrd="1" destOrd="0" presId="urn:microsoft.com/office/officeart/2008/layout/AlternatingPictureBlock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870377E-47CB-4CE6-AEA5-85AD977CC7B2}" type="presOf" srcId="{EA5D4FDD-852C-42B1-AC37-601E79D559A8}" destId="{5EE392F1-34E6-4D75-93D9-06D773323D5D}" srcOrd="0" destOrd="0" presId="urn:microsoft.com/office/officeart/2005/8/layout/vList3"/>
    <dgm:cxn modelId="{B5969ABD-B1E5-4FE1-970C-F0B0B550D784}" type="presOf" srcId="{D1908031-5F7F-4557-A0DD-0F27CDC5B5C8}" destId="{F538080A-9D5C-4B64-BE02-6E74660B3D3A}" srcOrd="0" destOrd="0" presId="urn:microsoft.com/office/officeart/2005/8/layout/vList3"/>
    <dgm:cxn modelId="{A7985B5C-C770-4870-8E2D-B77A7E6F1D31}" type="presParOf" srcId="{F538080A-9D5C-4B64-BE02-6E74660B3D3A}" destId="{DFDAD32B-A873-41CB-B647-4009D34B0D96}" srcOrd="0" destOrd="0" presId="urn:microsoft.com/office/officeart/2005/8/layout/vList3"/>
    <dgm:cxn modelId="{1D15FF84-D299-497C-83F7-971F6C81CB98}" type="presParOf" srcId="{DFDAD32B-A873-41CB-B647-4009D34B0D96}" destId="{EB8622BF-E028-4141-90BF-038FB0BFB02D}" srcOrd="0" destOrd="0" presId="urn:microsoft.com/office/officeart/2005/8/layout/vList3"/>
    <dgm:cxn modelId="{8FD25DD4-D180-4964-81D6-5E03CF0B7A9C}"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009DB7F-C38C-434D-9E66-A426D0D8EDF6}" type="presOf" srcId="{D1908031-5F7F-4557-A0DD-0F27CDC5B5C8}" destId="{F538080A-9D5C-4B64-BE02-6E74660B3D3A}" srcOrd="0" destOrd="0" presId="urn:microsoft.com/office/officeart/2005/8/layout/vList3"/>
    <dgm:cxn modelId="{7D54F2F1-115F-452E-9A33-EAEFCE80ECA1}" type="presOf" srcId="{EA5D4FDD-852C-42B1-AC37-601E79D559A8}" destId="{5EE392F1-34E6-4D75-93D9-06D773323D5D}" srcOrd="0" destOrd="0" presId="urn:microsoft.com/office/officeart/2005/8/layout/vList3"/>
    <dgm:cxn modelId="{B7A5015D-91BC-4355-98B1-07D879F2236F}" type="presParOf" srcId="{F538080A-9D5C-4B64-BE02-6E74660B3D3A}" destId="{DFDAD32B-A873-41CB-B647-4009D34B0D96}" srcOrd="0" destOrd="0" presId="urn:microsoft.com/office/officeart/2005/8/layout/vList3"/>
    <dgm:cxn modelId="{44C86BA5-0926-46A7-994C-D1C1D668A13A}" type="presParOf" srcId="{DFDAD32B-A873-41CB-B647-4009D34B0D96}" destId="{EB8622BF-E028-4141-90BF-038FB0BFB02D}" srcOrd="0" destOrd="0" presId="urn:microsoft.com/office/officeart/2005/8/layout/vList3"/>
    <dgm:cxn modelId="{052B65FF-C0FA-4CDA-9107-075B9E0FB8E1}"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EA9D9B1E-092B-4716-A852-93C03FBB4710}"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D5BE2C0-9ED2-4888-BA1F-365D335549E2}">
      <dgm:prSet/>
      <dgm:spPr/>
      <dgm:t>
        <a:bodyPr/>
        <a:lstStyle/>
        <a:p>
          <a:pPr rtl="0"/>
          <a:r>
            <a:rPr lang="en-US" dirty="0" smtClean="0"/>
            <a:t>IMPROPER HOLDING:</a:t>
          </a:r>
          <a:endParaRPr lang="en-US" dirty="0"/>
        </a:p>
      </dgm:t>
    </dgm:pt>
    <dgm:pt modelId="{3E56861B-8898-4444-B19E-01647B997D56}" type="parTrans" cxnId="{7F9EE574-0CD0-4E0A-915B-E8511CA1ECFA}">
      <dgm:prSet/>
      <dgm:spPr/>
      <dgm:t>
        <a:bodyPr/>
        <a:lstStyle/>
        <a:p>
          <a:endParaRPr lang="en-US"/>
        </a:p>
      </dgm:t>
    </dgm:pt>
    <dgm:pt modelId="{51DFF080-A769-4133-97D6-D61E6ABA4031}" type="sibTrans" cxnId="{7F9EE574-0CD0-4E0A-915B-E8511CA1ECFA}">
      <dgm:prSet/>
      <dgm:spPr/>
      <dgm:t>
        <a:bodyPr/>
        <a:lstStyle/>
        <a:p>
          <a:endParaRPr lang="en-US"/>
        </a:p>
      </dgm:t>
    </dgm:pt>
    <dgm:pt modelId="{678E78E5-D9E7-45FB-A7E3-31FC55670082}">
      <dgm:prSet/>
      <dgm:spPr/>
      <dgm:t>
        <a:bodyPr/>
        <a:lstStyle/>
        <a:p>
          <a:pPr rtl="0"/>
          <a:r>
            <a:rPr lang="en-US" dirty="0" smtClean="0"/>
            <a:t>Improper cold/hot holding temperatures</a:t>
          </a:r>
          <a:endParaRPr lang="en-US" dirty="0"/>
        </a:p>
      </dgm:t>
    </dgm:pt>
    <dgm:pt modelId="{0036DA0A-44E0-4AAF-B78D-6D64B9FCDB24}" type="parTrans" cxnId="{2F70BD6F-9DBE-4816-9A24-5398121F1974}">
      <dgm:prSet/>
      <dgm:spPr/>
      <dgm:t>
        <a:bodyPr/>
        <a:lstStyle/>
        <a:p>
          <a:endParaRPr lang="en-US"/>
        </a:p>
      </dgm:t>
    </dgm:pt>
    <dgm:pt modelId="{8D2195F2-D32E-4682-92B2-2E45F80BB795}" type="sibTrans" cxnId="{2F70BD6F-9DBE-4816-9A24-5398121F1974}">
      <dgm:prSet/>
      <dgm:spPr/>
      <dgm:t>
        <a:bodyPr/>
        <a:lstStyle/>
        <a:p>
          <a:endParaRPr lang="en-US"/>
        </a:p>
      </dgm:t>
    </dgm:pt>
    <dgm:pt modelId="{4029C069-74C8-4803-B0BE-5ACAFF62C55C}">
      <dgm:prSet/>
      <dgm:spPr/>
      <dgm:t>
        <a:bodyPr/>
        <a:lstStyle/>
        <a:p>
          <a:pPr rtl="0"/>
          <a:r>
            <a:rPr lang="en-US" smtClean="0"/>
            <a:t>Lack of date marking</a:t>
          </a:r>
          <a:endParaRPr lang="en-US" dirty="0"/>
        </a:p>
      </dgm:t>
    </dgm:pt>
    <dgm:pt modelId="{4BC9891F-8FA2-43EF-BFA7-DA24D8D1D54D}" type="parTrans" cxnId="{C25C8BC8-A531-4A05-BBCC-35A8771F1DF6}">
      <dgm:prSet/>
      <dgm:spPr/>
      <dgm:t>
        <a:bodyPr/>
        <a:lstStyle/>
        <a:p>
          <a:endParaRPr lang="en-US"/>
        </a:p>
      </dgm:t>
    </dgm:pt>
    <dgm:pt modelId="{DB4981AA-870A-4CFB-A7AA-D236195E05EC}" type="sibTrans" cxnId="{C25C8BC8-A531-4A05-BBCC-35A8771F1DF6}">
      <dgm:prSet/>
      <dgm:spPr/>
      <dgm:t>
        <a:bodyPr/>
        <a:lstStyle/>
        <a:p>
          <a:endParaRPr lang="en-US"/>
        </a:p>
      </dgm:t>
    </dgm:pt>
    <dgm:pt modelId="{D874DD4D-C3A7-4C57-BB94-61F53D480A07}" type="pres">
      <dgm:prSet presAssocID="{EA9D9B1E-092B-4716-A852-93C03FBB4710}" presName="Name0" presStyleCnt="0">
        <dgm:presLayoutVars>
          <dgm:chMax val="7"/>
          <dgm:chPref val="7"/>
          <dgm:dir/>
        </dgm:presLayoutVars>
      </dgm:prSet>
      <dgm:spPr/>
      <dgm:t>
        <a:bodyPr/>
        <a:lstStyle/>
        <a:p>
          <a:endParaRPr lang="en-US"/>
        </a:p>
      </dgm:t>
    </dgm:pt>
    <dgm:pt modelId="{A6B1293E-8C46-4048-A4D6-D55C3068EA1D}" type="pres">
      <dgm:prSet presAssocID="{EA9D9B1E-092B-4716-A852-93C03FBB4710}" presName="Name1" presStyleCnt="0"/>
      <dgm:spPr/>
    </dgm:pt>
    <dgm:pt modelId="{24890DC2-E69B-4D3A-B041-82C5207F7824}" type="pres">
      <dgm:prSet presAssocID="{EA9D9B1E-092B-4716-A852-93C03FBB4710}" presName="cycle" presStyleCnt="0"/>
      <dgm:spPr/>
    </dgm:pt>
    <dgm:pt modelId="{3136E1BC-0C43-4E27-BA35-51CA5D52ACB6}" type="pres">
      <dgm:prSet presAssocID="{EA9D9B1E-092B-4716-A852-93C03FBB4710}" presName="srcNode" presStyleLbl="node1" presStyleIdx="0" presStyleCnt="1"/>
      <dgm:spPr/>
    </dgm:pt>
    <dgm:pt modelId="{F34AF246-4788-4CDA-889E-73248EAAEBDC}" type="pres">
      <dgm:prSet presAssocID="{EA9D9B1E-092B-4716-A852-93C03FBB4710}" presName="conn" presStyleLbl="parChTrans1D2" presStyleIdx="0" presStyleCnt="1"/>
      <dgm:spPr/>
      <dgm:t>
        <a:bodyPr/>
        <a:lstStyle/>
        <a:p>
          <a:endParaRPr lang="en-US"/>
        </a:p>
      </dgm:t>
    </dgm:pt>
    <dgm:pt modelId="{F3046B04-6F98-4097-B221-85F507A217B6}" type="pres">
      <dgm:prSet presAssocID="{EA9D9B1E-092B-4716-A852-93C03FBB4710}" presName="extraNode" presStyleLbl="node1" presStyleIdx="0" presStyleCnt="1"/>
      <dgm:spPr/>
    </dgm:pt>
    <dgm:pt modelId="{F442CE59-5520-4F70-A9BC-B82C4505683B}" type="pres">
      <dgm:prSet presAssocID="{EA9D9B1E-092B-4716-A852-93C03FBB4710}" presName="dstNode" presStyleLbl="node1" presStyleIdx="0" presStyleCnt="1"/>
      <dgm:spPr/>
    </dgm:pt>
    <dgm:pt modelId="{4AF6F117-BFAB-4DC4-AD38-183DE84A5F39}" type="pres">
      <dgm:prSet presAssocID="{7D5BE2C0-9ED2-4888-BA1F-365D335549E2}" presName="text_1" presStyleLbl="node1" presStyleIdx="0" presStyleCnt="1">
        <dgm:presLayoutVars>
          <dgm:bulletEnabled val="1"/>
        </dgm:presLayoutVars>
      </dgm:prSet>
      <dgm:spPr/>
      <dgm:t>
        <a:bodyPr/>
        <a:lstStyle/>
        <a:p>
          <a:endParaRPr lang="en-US"/>
        </a:p>
      </dgm:t>
    </dgm:pt>
    <dgm:pt modelId="{5BF0A5F0-1467-4250-A633-FF091FA47A66}" type="pres">
      <dgm:prSet presAssocID="{7D5BE2C0-9ED2-4888-BA1F-365D335549E2}" presName="accent_1" presStyleCnt="0"/>
      <dgm:spPr/>
    </dgm:pt>
    <dgm:pt modelId="{7F091A4F-0764-4450-B713-9443EF61D63D}" type="pres">
      <dgm:prSet presAssocID="{7D5BE2C0-9ED2-4888-BA1F-365D335549E2}" presName="accentRepeatNode" presStyleLbl="solidFgAcc1" presStyleIdx="0" presStyleCnt="1"/>
      <dgm:spPr>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7F9EE574-0CD0-4E0A-915B-E8511CA1ECFA}" srcId="{EA9D9B1E-092B-4716-A852-93C03FBB4710}" destId="{7D5BE2C0-9ED2-4888-BA1F-365D335549E2}" srcOrd="0" destOrd="0" parTransId="{3E56861B-8898-4444-B19E-01647B997D56}" sibTransId="{51DFF080-A769-4133-97D6-D61E6ABA4031}"/>
    <dgm:cxn modelId="{2F70BD6F-9DBE-4816-9A24-5398121F1974}" srcId="{7D5BE2C0-9ED2-4888-BA1F-365D335549E2}" destId="{678E78E5-D9E7-45FB-A7E3-31FC55670082}" srcOrd="0" destOrd="0" parTransId="{0036DA0A-44E0-4AAF-B78D-6D64B9FCDB24}" sibTransId="{8D2195F2-D32E-4682-92B2-2E45F80BB795}"/>
    <dgm:cxn modelId="{8FAED880-B89D-4060-AB25-D3C0843086DC}" type="presOf" srcId="{7D5BE2C0-9ED2-4888-BA1F-365D335549E2}" destId="{4AF6F117-BFAB-4DC4-AD38-183DE84A5F39}" srcOrd="0" destOrd="0" presId="urn:microsoft.com/office/officeart/2008/layout/VerticalCurvedList"/>
    <dgm:cxn modelId="{4F90B940-1509-476E-B2D4-3EDC7BF09D33}" type="presOf" srcId="{8D2195F2-D32E-4682-92B2-2E45F80BB795}" destId="{F34AF246-4788-4CDA-889E-73248EAAEBDC}" srcOrd="0" destOrd="0" presId="urn:microsoft.com/office/officeart/2008/layout/VerticalCurvedList"/>
    <dgm:cxn modelId="{C25C8BC8-A531-4A05-BBCC-35A8771F1DF6}" srcId="{7D5BE2C0-9ED2-4888-BA1F-365D335549E2}" destId="{4029C069-74C8-4803-B0BE-5ACAFF62C55C}" srcOrd="1" destOrd="0" parTransId="{4BC9891F-8FA2-43EF-BFA7-DA24D8D1D54D}" sibTransId="{DB4981AA-870A-4CFB-A7AA-D236195E05EC}"/>
    <dgm:cxn modelId="{9F9637D6-FFA4-4F64-99F6-4D92DC033538}" type="presOf" srcId="{4029C069-74C8-4803-B0BE-5ACAFF62C55C}" destId="{4AF6F117-BFAB-4DC4-AD38-183DE84A5F39}" srcOrd="0" destOrd="2" presId="urn:microsoft.com/office/officeart/2008/layout/VerticalCurvedList"/>
    <dgm:cxn modelId="{9DC78B5A-37B0-46AE-8AC6-83097502D5C5}" type="presOf" srcId="{EA9D9B1E-092B-4716-A852-93C03FBB4710}" destId="{D874DD4D-C3A7-4C57-BB94-61F53D480A07}" srcOrd="0" destOrd="0" presId="urn:microsoft.com/office/officeart/2008/layout/VerticalCurvedList"/>
    <dgm:cxn modelId="{14A82099-808D-4922-BDD9-DBCAF18DC97A}" type="presOf" srcId="{678E78E5-D9E7-45FB-A7E3-31FC55670082}" destId="{4AF6F117-BFAB-4DC4-AD38-183DE84A5F39}" srcOrd="0" destOrd="1" presId="urn:microsoft.com/office/officeart/2008/layout/VerticalCurvedList"/>
    <dgm:cxn modelId="{A7380C64-3A09-4208-B25B-B5D0340A6062}" type="presParOf" srcId="{D874DD4D-C3A7-4C57-BB94-61F53D480A07}" destId="{A6B1293E-8C46-4048-A4D6-D55C3068EA1D}" srcOrd="0" destOrd="0" presId="urn:microsoft.com/office/officeart/2008/layout/VerticalCurvedList"/>
    <dgm:cxn modelId="{CDF8A12B-34C1-44B7-979C-229B2D018F74}" type="presParOf" srcId="{A6B1293E-8C46-4048-A4D6-D55C3068EA1D}" destId="{24890DC2-E69B-4D3A-B041-82C5207F7824}" srcOrd="0" destOrd="0" presId="urn:microsoft.com/office/officeart/2008/layout/VerticalCurvedList"/>
    <dgm:cxn modelId="{A08EDC3F-154A-4B0E-9550-6EA411235DFF}" type="presParOf" srcId="{24890DC2-E69B-4D3A-B041-82C5207F7824}" destId="{3136E1BC-0C43-4E27-BA35-51CA5D52ACB6}" srcOrd="0" destOrd="0" presId="urn:microsoft.com/office/officeart/2008/layout/VerticalCurvedList"/>
    <dgm:cxn modelId="{E3EF10B1-18ED-4220-9F8D-662B31497D2A}" type="presParOf" srcId="{24890DC2-E69B-4D3A-B041-82C5207F7824}" destId="{F34AF246-4788-4CDA-889E-73248EAAEBDC}" srcOrd="1" destOrd="0" presId="urn:microsoft.com/office/officeart/2008/layout/VerticalCurvedList"/>
    <dgm:cxn modelId="{A8168887-AB9A-43B1-A51D-82727653F545}" type="presParOf" srcId="{24890DC2-E69B-4D3A-B041-82C5207F7824}" destId="{F3046B04-6F98-4097-B221-85F507A217B6}" srcOrd="2" destOrd="0" presId="urn:microsoft.com/office/officeart/2008/layout/VerticalCurvedList"/>
    <dgm:cxn modelId="{0F81542B-FD39-4938-BCE4-831A996713D4}" type="presParOf" srcId="{24890DC2-E69B-4D3A-B041-82C5207F7824}" destId="{F442CE59-5520-4F70-A9BC-B82C4505683B}" srcOrd="3" destOrd="0" presId="urn:microsoft.com/office/officeart/2008/layout/VerticalCurvedList"/>
    <dgm:cxn modelId="{07DB8155-E5A2-4626-9976-1182C98E8BA9}" type="presParOf" srcId="{A6B1293E-8C46-4048-A4D6-D55C3068EA1D}" destId="{4AF6F117-BFAB-4DC4-AD38-183DE84A5F39}" srcOrd="1" destOrd="0" presId="urn:microsoft.com/office/officeart/2008/layout/VerticalCurvedList"/>
    <dgm:cxn modelId="{A7F3CE15-D51C-4639-98FB-1DCC2B84DDA9}" type="presParOf" srcId="{A6B1293E-8C46-4048-A4D6-D55C3068EA1D}" destId="{5BF0A5F0-1467-4250-A633-FF091FA47A66}" srcOrd="2" destOrd="0" presId="urn:microsoft.com/office/officeart/2008/layout/VerticalCurvedList"/>
    <dgm:cxn modelId="{4214B86B-B4BE-4264-8A74-5CF075323D39}" type="presParOf" srcId="{5BF0A5F0-1467-4250-A633-FF091FA47A66}" destId="{7F091A4F-0764-4450-B713-9443EF61D63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8CDAA2A2-5459-43B2-82F8-2795C192B6D4}" type="presOf" srcId="{EA5D4FDD-852C-42B1-AC37-601E79D559A8}" destId="{5EE392F1-34E6-4D75-93D9-06D773323D5D}" srcOrd="0" destOrd="0" presId="urn:microsoft.com/office/officeart/2005/8/layout/vList3"/>
    <dgm:cxn modelId="{B2C45F1F-45AD-4078-BFD0-CFDDD5EAF9D0}" type="presOf" srcId="{D1908031-5F7F-4557-A0DD-0F27CDC5B5C8}" destId="{F538080A-9D5C-4B64-BE02-6E74660B3D3A}" srcOrd="0" destOrd="0" presId="urn:microsoft.com/office/officeart/2005/8/layout/vList3"/>
    <dgm:cxn modelId="{A208B4D0-C4AD-4B1C-A861-A9361EDCB105}" type="presParOf" srcId="{F538080A-9D5C-4B64-BE02-6E74660B3D3A}" destId="{DFDAD32B-A873-41CB-B647-4009D34B0D96}" srcOrd="0" destOrd="0" presId="urn:microsoft.com/office/officeart/2005/8/layout/vList3"/>
    <dgm:cxn modelId="{220E90EC-5521-4043-AB8A-863ADFF17E6A}" type="presParOf" srcId="{DFDAD32B-A873-41CB-B647-4009D34B0D96}" destId="{EB8622BF-E028-4141-90BF-038FB0BFB02D}" srcOrd="0" destOrd="0" presId="urn:microsoft.com/office/officeart/2005/8/layout/vList3"/>
    <dgm:cxn modelId="{E1110009-ABB7-4A7F-A671-5BFD2B83E7B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67D1B7DB-CAD9-43AC-9910-9F4632B8F899}" type="doc">
      <dgm:prSet loTypeId="urn:microsoft.com/office/officeart/2005/8/layout/default" loCatId="list" qsTypeId="urn:microsoft.com/office/officeart/2005/8/quickstyle/simple1" qsCatId="simple" csTypeId="urn:microsoft.com/office/officeart/2005/8/colors/accent2_4" csCatId="accent2"/>
      <dgm:spPr/>
      <dgm:t>
        <a:bodyPr/>
        <a:lstStyle/>
        <a:p>
          <a:endParaRPr lang="en-US"/>
        </a:p>
      </dgm:t>
    </dgm:pt>
    <dgm:pt modelId="{AE0B019D-1271-4676-A0D4-DDE022EED7B0}">
      <dgm:prSet/>
      <dgm:spPr/>
      <dgm:t>
        <a:bodyPr/>
        <a:lstStyle/>
        <a:p>
          <a:pPr rtl="0"/>
          <a:r>
            <a:rPr lang="en-US" dirty="0" smtClean="0"/>
            <a:t>Hold cold food at 41°F or below</a:t>
          </a:r>
          <a:endParaRPr lang="en-US" dirty="0"/>
        </a:p>
      </dgm:t>
    </dgm:pt>
    <dgm:pt modelId="{EF7E2E18-9755-45B0-9014-0BCDAA85D2B7}" type="parTrans" cxnId="{7016A629-F7DD-4E26-9F93-F4F8694E9F40}">
      <dgm:prSet/>
      <dgm:spPr/>
      <dgm:t>
        <a:bodyPr/>
        <a:lstStyle/>
        <a:p>
          <a:endParaRPr lang="en-US"/>
        </a:p>
      </dgm:t>
    </dgm:pt>
    <dgm:pt modelId="{14739E09-7446-4092-A6B9-634854529E7A}" type="sibTrans" cxnId="{7016A629-F7DD-4E26-9F93-F4F8694E9F40}">
      <dgm:prSet/>
      <dgm:spPr/>
      <dgm:t>
        <a:bodyPr/>
        <a:lstStyle/>
        <a:p>
          <a:endParaRPr lang="en-US"/>
        </a:p>
      </dgm:t>
    </dgm:pt>
    <dgm:pt modelId="{F362A823-B864-495F-A24D-4777CD67B3A2}">
      <dgm:prSet/>
      <dgm:spPr/>
      <dgm:t>
        <a:bodyPr/>
        <a:lstStyle/>
        <a:p>
          <a:pPr rtl="0"/>
          <a:r>
            <a:rPr lang="en-US" dirty="0" smtClean="0"/>
            <a:t>Hold hot foot at 135°F or above</a:t>
          </a:r>
          <a:endParaRPr lang="en-US" dirty="0"/>
        </a:p>
      </dgm:t>
    </dgm:pt>
    <dgm:pt modelId="{A18D1496-DECD-4692-BEFC-2778E1691A0D}" type="parTrans" cxnId="{7C384F8A-489E-4080-8CAC-C3FD6F7B1638}">
      <dgm:prSet/>
      <dgm:spPr/>
      <dgm:t>
        <a:bodyPr/>
        <a:lstStyle/>
        <a:p>
          <a:endParaRPr lang="en-US"/>
        </a:p>
      </dgm:t>
    </dgm:pt>
    <dgm:pt modelId="{9558359F-425B-4BD5-8472-562B7A255FA8}" type="sibTrans" cxnId="{7C384F8A-489E-4080-8CAC-C3FD6F7B1638}">
      <dgm:prSet/>
      <dgm:spPr/>
      <dgm:t>
        <a:bodyPr/>
        <a:lstStyle/>
        <a:p>
          <a:endParaRPr lang="en-US"/>
        </a:p>
      </dgm:t>
    </dgm:pt>
    <dgm:pt modelId="{6714E380-CAC3-4989-B8C8-4524CFDF4932}">
      <dgm:prSet/>
      <dgm:spPr/>
      <dgm:t>
        <a:bodyPr/>
        <a:lstStyle/>
        <a:p>
          <a:pPr rtl="0"/>
          <a:r>
            <a:rPr lang="en-US" dirty="0" smtClean="0"/>
            <a:t>Use proper equipment</a:t>
          </a:r>
          <a:endParaRPr lang="en-US" dirty="0"/>
        </a:p>
      </dgm:t>
    </dgm:pt>
    <dgm:pt modelId="{D3C73663-15B5-4BB1-BFC9-112FDEBCE802}" type="parTrans" cxnId="{DF0B38B4-C3EC-4148-9474-EB712BCC0294}">
      <dgm:prSet/>
      <dgm:spPr/>
      <dgm:t>
        <a:bodyPr/>
        <a:lstStyle/>
        <a:p>
          <a:endParaRPr lang="en-US"/>
        </a:p>
      </dgm:t>
    </dgm:pt>
    <dgm:pt modelId="{B12FF351-88F4-4298-9132-8E3B966762B2}" type="sibTrans" cxnId="{DF0B38B4-C3EC-4148-9474-EB712BCC0294}">
      <dgm:prSet/>
      <dgm:spPr/>
      <dgm:t>
        <a:bodyPr/>
        <a:lstStyle/>
        <a:p>
          <a:endParaRPr lang="en-US"/>
        </a:p>
      </dgm:t>
    </dgm:pt>
    <dgm:pt modelId="{BF6C7B51-5D35-48A6-A877-8322764B1BA6}">
      <dgm:prSet/>
      <dgm:spPr/>
      <dgm:t>
        <a:bodyPr/>
        <a:lstStyle/>
        <a:p>
          <a:pPr rtl="0"/>
          <a:r>
            <a:rPr lang="en-US" dirty="0" smtClean="0"/>
            <a:t>Stir frequently to distribute the temperature</a:t>
          </a:r>
          <a:endParaRPr lang="en-US" dirty="0"/>
        </a:p>
      </dgm:t>
    </dgm:pt>
    <dgm:pt modelId="{CCD3D8C4-170C-46DA-963C-0735407BFD1F}" type="parTrans" cxnId="{C6ABEDC3-8CDB-482F-BE48-1DC9B3D34604}">
      <dgm:prSet/>
      <dgm:spPr/>
      <dgm:t>
        <a:bodyPr/>
        <a:lstStyle/>
        <a:p>
          <a:endParaRPr lang="en-US"/>
        </a:p>
      </dgm:t>
    </dgm:pt>
    <dgm:pt modelId="{36F7C793-CB6E-4513-ADCC-825542E5D16B}" type="sibTrans" cxnId="{C6ABEDC3-8CDB-482F-BE48-1DC9B3D34604}">
      <dgm:prSet/>
      <dgm:spPr/>
      <dgm:t>
        <a:bodyPr/>
        <a:lstStyle/>
        <a:p>
          <a:endParaRPr lang="en-US"/>
        </a:p>
      </dgm:t>
    </dgm:pt>
    <dgm:pt modelId="{C4E3309A-83C0-4938-B2A8-1E538AD4DB71}">
      <dgm:prSet/>
      <dgm:spPr/>
      <dgm:t>
        <a:bodyPr/>
        <a:lstStyle/>
        <a:p>
          <a:pPr rtl="0"/>
          <a:r>
            <a:rPr lang="en-US" dirty="0" smtClean="0"/>
            <a:t>Covered foods maintain temperature longer</a:t>
          </a:r>
          <a:endParaRPr lang="en-US" dirty="0"/>
        </a:p>
      </dgm:t>
    </dgm:pt>
    <dgm:pt modelId="{796BA2EE-8ADB-4BEC-9E1A-07D4281C247B}" type="parTrans" cxnId="{EBCAA937-1C6E-4310-A1DA-7562EFDF8450}">
      <dgm:prSet/>
      <dgm:spPr/>
      <dgm:t>
        <a:bodyPr/>
        <a:lstStyle/>
        <a:p>
          <a:endParaRPr lang="en-US"/>
        </a:p>
      </dgm:t>
    </dgm:pt>
    <dgm:pt modelId="{C7C48DF3-7559-4FD1-B036-31EC90B8BDD6}" type="sibTrans" cxnId="{EBCAA937-1C6E-4310-A1DA-7562EFDF8450}">
      <dgm:prSet/>
      <dgm:spPr/>
      <dgm:t>
        <a:bodyPr/>
        <a:lstStyle/>
        <a:p>
          <a:endParaRPr lang="en-US"/>
        </a:p>
      </dgm:t>
    </dgm:pt>
    <dgm:pt modelId="{63F9678B-54CF-4A99-BC17-58D1B56738E8}" type="pres">
      <dgm:prSet presAssocID="{67D1B7DB-CAD9-43AC-9910-9F4632B8F899}" presName="diagram" presStyleCnt="0">
        <dgm:presLayoutVars>
          <dgm:dir/>
          <dgm:resizeHandles val="exact"/>
        </dgm:presLayoutVars>
      </dgm:prSet>
      <dgm:spPr/>
      <dgm:t>
        <a:bodyPr/>
        <a:lstStyle/>
        <a:p>
          <a:endParaRPr lang="en-US"/>
        </a:p>
      </dgm:t>
    </dgm:pt>
    <dgm:pt modelId="{E88CF73D-A11E-4B8F-A140-BD69FBA00AC8}" type="pres">
      <dgm:prSet presAssocID="{AE0B019D-1271-4676-A0D4-DDE022EED7B0}" presName="node" presStyleLbl="node1" presStyleIdx="0" presStyleCnt="5">
        <dgm:presLayoutVars>
          <dgm:bulletEnabled val="1"/>
        </dgm:presLayoutVars>
      </dgm:prSet>
      <dgm:spPr/>
      <dgm:t>
        <a:bodyPr/>
        <a:lstStyle/>
        <a:p>
          <a:endParaRPr lang="en-US"/>
        </a:p>
      </dgm:t>
    </dgm:pt>
    <dgm:pt modelId="{A57FE105-EE73-4CC3-8399-E2C78A776FCA}" type="pres">
      <dgm:prSet presAssocID="{14739E09-7446-4092-A6B9-634854529E7A}" presName="sibTrans" presStyleCnt="0"/>
      <dgm:spPr/>
    </dgm:pt>
    <dgm:pt modelId="{16D353E9-5272-49D3-B73B-C5968BD8B02B}" type="pres">
      <dgm:prSet presAssocID="{F362A823-B864-495F-A24D-4777CD67B3A2}" presName="node" presStyleLbl="node1" presStyleIdx="1" presStyleCnt="5">
        <dgm:presLayoutVars>
          <dgm:bulletEnabled val="1"/>
        </dgm:presLayoutVars>
      </dgm:prSet>
      <dgm:spPr/>
      <dgm:t>
        <a:bodyPr/>
        <a:lstStyle/>
        <a:p>
          <a:endParaRPr lang="en-US"/>
        </a:p>
      </dgm:t>
    </dgm:pt>
    <dgm:pt modelId="{46DED249-E2BB-472E-A5CB-560BFA9B544F}" type="pres">
      <dgm:prSet presAssocID="{9558359F-425B-4BD5-8472-562B7A255FA8}" presName="sibTrans" presStyleCnt="0"/>
      <dgm:spPr/>
    </dgm:pt>
    <dgm:pt modelId="{01C5F490-5FC0-4D94-ADAA-8B384F9C48FB}" type="pres">
      <dgm:prSet presAssocID="{6714E380-CAC3-4989-B8C8-4524CFDF4932}" presName="node" presStyleLbl="node1" presStyleIdx="2" presStyleCnt="5">
        <dgm:presLayoutVars>
          <dgm:bulletEnabled val="1"/>
        </dgm:presLayoutVars>
      </dgm:prSet>
      <dgm:spPr/>
      <dgm:t>
        <a:bodyPr/>
        <a:lstStyle/>
        <a:p>
          <a:endParaRPr lang="en-US"/>
        </a:p>
      </dgm:t>
    </dgm:pt>
    <dgm:pt modelId="{DC2865C9-DACD-4F59-9984-CA57A83E5311}" type="pres">
      <dgm:prSet presAssocID="{B12FF351-88F4-4298-9132-8E3B966762B2}" presName="sibTrans" presStyleCnt="0"/>
      <dgm:spPr/>
    </dgm:pt>
    <dgm:pt modelId="{C5239875-133C-4F2A-8D6E-49EF50DCE0D5}" type="pres">
      <dgm:prSet presAssocID="{BF6C7B51-5D35-48A6-A877-8322764B1BA6}" presName="node" presStyleLbl="node1" presStyleIdx="3" presStyleCnt="5">
        <dgm:presLayoutVars>
          <dgm:bulletEnabled val="1"/>
        </dgm:presLayoutVars>
      </dgm:prSet>
      <dgm:spPr/>
      <dgm:t>
        <a:bodyPr/>
        <a:lstStyle/>
        <a:p>
          <a:endParaRPr lang="en-US"/>
        </a:p>
      </dgm:t>
    </dgm:pt>
    <dgm:pt modelId="{76446561-2755-480C-8135-F86AE6CB42CA}" type="pres">
      <dgm:prSet presAssocID="{36F7C793-CB6E-4513-ADCC-825542E5D16B}" presName="sibTrans" presStyleCnt="0"/>
      <dgm:spPr/>
    </dgm:pt>
    <dgm:pt modelId="{346714E8-DDF2-4996-86C7-9E62BB28C80A}" type="pres">
      <dgm:prSet presAssocID="{C4E3309A-83C0-4938-B2A8-1E538AD4DB71}" presName="node" presStyleLbl="node1" presStyleIdx="4" presStyleCnt="5">
        <dgm:presLayoutVars>
          <dgm:bulletEnabled val="1"/>
        </dgm:presLayoutVars>
      </dgm:prSet>
      <dgm:spPr/>
      <dgm:t>
        <a:bodyPr/>
        <a:lstStyle/>
        <a:p>
          <a:endParaRPr lang="en-US"/>
        </a:p>
      </dgm:t>
    </dgm:pt>
  </dgm:ptLst>
  <dgm:cxnLst>
    <dgm:cxn modelId="{6C03DD32-BA54-478F-AEC6-E4AF6AEF150A}" type="presOf" srcId="{6714E380-CAC3-4989-B8C8-4524CFDF4932}" destId="{01C5F490-5FC0-4D94-ADAA-8B384F9C48FB}" srcOrd="0" destOrd="0" presId="urn:microsoft.com/office/officeart/2005/8/layout/default"/>
    <dgm:cxn modelId="{DF0B38B4-C3EC-4148-9474-EB712BCC0294}" srcId="{67D1B7DB-CAD9-43AC-9910-9F4632B8F899}" destId="{6714E380-CAC3-4989-B8C8-4524CFDF4932}" srcOrd="2" destOrd="0" parTransId="{D3C73663-15B5-4BB1-BFC9-112FDEBCE802}" sibTransId="{B12FF351-88F4-4298-9132-8E3B966762B2}"/>
    <dgm:cxn modelId="{A2E28DFF-84F5-4301-81D5-0DB3E7A5A6A1}" type="presOf" srcId="{F362A823-B864-495F-A24D-4777CD67B3A2}" destId="{16D353E9-5272-49D3-B73B-C5968BD8B02B}" srcOrd="0" destOrd="0" presId="urn:microsoft.com/office/officeart/2005/8/layout/default"/>
    <dgm:cxn modelId="{7016A629-F7DD-4E26-9F93-F4F8694E9F40}" srcId="{67D1B7DB-CAD9-43AC-9910-9F4632B8F899}" destId="{AE0B019D-1271-4676-A0D4-DDE022EED7B0}" srcOrd="0" destOrd="0" parTransId="{EF7E2E18-9755-45B0-9014-0BCDAA85D2B7}" sibTransId="{14739E09-7446-4092-A6B9-634854529E7A}"/>
    <dgm:cxn modelId="{EBCAA937-1C6E-4310-A1DA-7562EFDF8450}" srcId="{67D1B7DB-CAD9-43AC-9910-9F4632B8F899}" destId="{C4E3309A-83C0-4938-B2A8-1E538AD4DB71}" srcOrd="4" destOrd="0" parTransId="{796BA2EE-8ADB-4BEC-9E1A-07D4281C247B}" sibTransId="{C7C48DF3-7559-4FD1-B036-31EC90B8BDD6}"/>
    <dgm:cxn modelId="{961A91CF-F274-4CD8-BAF0-D96E4F18F35F}" type="presOf" srcId="{C4E3309A-83C0-4938-B2A8-1E538AD4DB71}" destId="{346714E8-DDF2-4996-86C7-9E62BB28C80A}" srcOrd="0" destOrd="0" presId="urn:microsoft.com/office/officeart/2005/8/layout/default"/>
    <dgm:cxn modelId="{C6ABEDC3-8CDB-482F-BE48-1DC9B3D34604}" srcId="{67D1B7DB-CAD9-43AC-9910-9F4632B8F899}" destId="{BF6C7B51-5D35-48A6-A877-8322764B1BA6}" srcOrd="3" destOrd="0" parTransId="{CCD3D8C4-170C-46DA-963C-0735407BFD1F}" sibTransId="{36F7C793-CB6E-4513-ADCC-825542E5D16B}"/>
    <dgm:cxn modelId="{7C384F8A-489E-4080-8CAC-C3FD6F7B1638}" srcId="{67D1B7DB-CAD9-43AC-9910-9F4632B8F899}" destId="{F362A823-B864-495F-A24D-4777CD67B3A2}" srcOrd="1" destOrd="0" parTransId="{A18D1496-DECD-4692-BEFC-2778E1691A0D}" sibTransId="{9558359F-425B-4BD5-8472-562B7A255FA8}"/>
    <dgm:cxn modelId="{D2982DD1-1F6A-4AF0-8FB3-56AF8D9EB71E}" type="presOf" srcId="{BF6C7B51-5D35-48A6-A877-8322764B1BA6}" destId="{C5239875-133C-4F2A-8D6E-49EF50DCE0D5}" srcOrd="0" destOrd="0" presId="urn:microsoft.com/office/officeart/2005/8/layout/default"/>
    <dgm:cxn modelId="{C1BA85C8-D427-4C5D-8449-D01E725A1E17}" type="presOf" srcId="{67D1B7DB-CAD9-43AC-9910-9F4632B8F899}" destId="{63F9678B-54CF-4A99-BC17-58D1B56738E8}" srcOrd="0" destOrd="0" presId="urn:microsoft.com/office/officeart/2005/8/layout/default"/>
    <dgm:cxn modelId="{E4DB1FE7-5BB8-4B4F-9261-4794627B5076}" type="presOf" srcId="{AE0B019D-1271-4676-A0D4-DDE022EED7B0}" destId="{E88CF73D-A11E-4B8F-A140-BD69FBA00AC8}" srcOrd="0" destOrd="0" presId="urn:microsoft.com/office/officeart/2005/8/layout/default"/>
    <dgm:cxn modelId="{0CFD6463-3BB8-486A-BB07-AFBA23C70CBF}" type="presParOf" srcId="{63F9678B-54CF-4A99-BC17-58D1B56738E8}" destId="{E88CF73D-A11E-4B8F-A140-BD69FBA00AC8}" srcOrd="0" destOrd="0" presId="urn:microsoft.com/office/officeart/2005/8/layout/default"/>
    <dgm:cxn modelId="{2BA3F59C-C8DF-4FE2-8696-4ADF64C104D2}" type="presParOf" srcId="{63F9678B-54CF-4A99-BC17-58D1B56738E8}" destId="{A57FE105-EE73-4CC3-8399-E2C78A776FCA}" srcOrd="1" destOrd="0" presId="urn:microsoft.com/office/officeart/2005/8/layout/default"/>
    <dgm:cxn modelId="{DC9BB0CA-81E2-4444-981D-0E63F34FD2DB}" type="presParOf" srcId="{63F9678B-54CF-4A99-BC17-58D1B56738E8}" destId="{16D353E9-5272-49D3-B73B-C5968BD8B02B}" srcOrd="2" destOrd="0" presId="urn:microsoft.com/office/officeart/2005/8/layout/default"/>
    <dgm:cxn modelId="{1548B6F7-57FA-4929-B05E-1A20CBE3AF8A}" type="presParOf" srcId="{63F9678B-54CF-4A99-BC17-58D1B56738E8}" destId="{46DED249-E2BB-472E-A5CB-560BFA9B544F}" srcOrd="3" destOrd="0" presId="urn:microsoft.com/office/officeart/2005/8/layout/default"/>
    <dgm:cxn modelId="{EBB3FA6E-A741-4BCF-A869-F454A8B8E35E}" type="presParOf" srcId="{63F9678B-54CF-4A99-BC17-58D1B56738E8}" destId="{01C5F490-5FC0-4D94-ADAA-8B384F9C48FB}" srcOrd="4" destOrd="0" presId="urn:microsoft.com/office/officeart/2005/8/layout/default"/>
    <dgm:cxn modelId="{47565472-8DB7-4850-A6EB-C9EFEFA17E5E}" type="presParOf" srcId="{63F9678B-54CF-4A99-BC17-58D1B56738E8}" destId="{DC2865C9-DACD-4F59-9984-CA57A83E5311}" srcOrd="5" destOrd="0" presId="urn:microsoft.com/office/officeart/2005/8/layout/default"/>
    <dgm:cxn modelId="{1AFEE9F0-7D9C-44EB-A313-52C1783A2914}" type="presParOf" srcId="{63F9678B-54CF-4A99-BC17-58D1B56738E8}" destId="{C5239875-133C-4F2A-8D6E-49EF50DCE0D5}" srcOrd="6" destOrd="0" presId="urn:microsoft.com/office/officeart/2005/8/layout/default"/>
    <dgm:cxn modelId="{C2565387-57AD-4B3B-813B-3CEF0C3500BA}" type="presParOf" srcId="{63F9678B-54CF-4A99-BC17-58D1B56738E8}" destId="{76446561-2755-480C-8135-F86AE6CB42CA}" srcOrd="7" destOrd="0" presId="urn:microsoft.com/office/officeart/2005/8/layout/default"/>
    <dgm:cxn modelId="{ADE60C40-1BB2-4EB2-BE23-172BBA43AA6D}" type="presParOf" srcId="{63F9678B-54CF-4A99-BC17-58D1B56738E8}" destId="{346714E8-DDF2-4996-86C7-9E62BB28C80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20</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4BAC257-0D84-4AF7-9F80-14BA48280E98}" type="presOf" srcId="{EA5D4FDD-852C-42B1-AC37-601E79D559A8}" destId="{5EE392F1-34E6-4D75-93D9-06D773323D5D}" srcOrd="0" destOrd="0" presId="urn:microsoft.com/office/officeart/2005/8/layout/vList3"/>
    <dgm:cxn modelId="{29E110BF-6010-401C-8141-2364D2E7F316}" type="presOf" srcId="{D1908031-5F7F-4557-A0DD-0F27CDC5B5C8}" destId="{F538080A-9D5C-4B64-BE02-6E74660B3D3A}" srcOrd="0" destOrd="0" presId="urn:microsoft.com/office/officeart/2005/8/layout/vList3"/>
    <dgm:cxn modelId="{BB71C0D7-913D-4A29-B0FA-38358D623478}" type="presParOf" srcId="{F538080A-9D5C-4B64-BE02-6E74660B3D3A}" destId="{DFDAD32B-A873-41CB-B647-4009D34B0D96}" srcOrd="0" destOrd="0" presId="urn:microsoft.com/office/officeart/2005/8/layout/vList3"/>
    <dgm:cxn modelId="{D1586C95-2FA7-4D0C-B2AF-1B692325A3C3}" type="presParOf" srcId="{DFDAD32B-A873-41CB-B647-4009D34B0D96}" destId="{EB8622BF-E028-4141-90BF-038FB0BFB02D}" srcOrd="0" destOrd="0" presId="urn:microsoft.com/office/officeart/2005/8/layout/vList3"/>
    <dgm:cxn modelId="{E8527BD1-841F-4C3F-BCAB-42A951AA1540}"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B1A61293-06E4-4A96-BFE8-DA50C3066696}" type="doc">
      <dgm:prSet loTypeId="urn:microsoft.com/office/officeart/2005/8/layout/vList4" loCatId="list" qsTypeId="urn:microsoft.com/office/officeart/2005/8/quickstyle/simple1" qsCatId="simple" csTypeId="urn:microsoft.com/office/officeart/2005/8/colors/accent2_3" csCatId="accent2" phldr="1"/>
      <dgm:spPr/>
      <dgm:t>
        <a:bodyPr/>
        <a:lstStyle/>
        <a:p>
          <a:endParaRPr lang="en-US"/>
        </a:p>
      </dgm:t>
    </dgm:pt>
    <dgm:pt modelId="{98D514E8-8B67-4305-8C66-151F9ADBEFCC}">
      <dgm:prSet/>
      <dgm:spPr/>
      <dgm:t>
        <a:bodyPr/>
        <a:lstStyle/>
        <a:p>
          <a:pPr rtl="0"/>
          <a:r>
            <a:rPr lang="en-US" dirty="0" smtClean="0"/>
            <a:t>Take food temperatures every 2-3 hours.  If food is in the Temperature Danger Zone, take corrective actions 	(REHEAT, QUICK CHILL or DISCARD)</a:t>
          </a:r>
          <a:endParaRPr lang="en-US" dirty="0"/>
        </a:p>
      </dgm:t>
    </dgm:pt>
    <dgm:pt modelId="{27C74C73-30A5-4EE6-9B60-E71D5BDD152E}" type="parTrans" cxnId="{F9F6922B-8C91-4D2E-8538-747DEB0C1E6A}">
      <dgm:prSet/>
      <dgm:spPr/>
      <dgm:t>
        <a:bodyPr/>
        <a:lstStyle/>
        <a:p>
          <a:endParaRPr lang="en-US"/>
        </a:p>
      </dgm:t>
    </dgm:pt>
    <dgm:pt modelId="{92D85EB3-5ADD-40F6-86FB-B2324ABA2D43}" type="sibTrans" cxnId="{F9F6922B-8C91-4D2E-8538-747DEB0C1E6A}">
      <dgm:prSet/>
      <dgm:spPr/>
      <dgm:t>
        <a:bodyPr/>
        <a:lstStyle/>
        <a:p>
          <a:endParaRPr lang="en-US"/>
        </a:p>
      </dgm:t>
    </dgm:pt>
    <dgm:pt modelId="{42B49B64-A7E6-48BA-8BC5-42108E033A1D}">
      <dgm:prSet/>
      <dgm:spPr/>
      <dgm:t>
        <a:bodyPr/>
        <a:lstStyle/>
        <a:p>
          <a:pPr rtl="0"/>
          <a:r>
            <a:rPr lang="en-US" dirty="0" smtClean="0"/>
            <a:t>Determine why the food was in TDZ</a:t>
          </a:r>
          <a:endParaRPr lang="en-US" dirty="0"/>
        </a:p>
      </dgm:t>
    </dgm:pt>
    <dgm:pt modelId="{2CF2BC1A-09E4-43CF-9FC3-F2C94AC64FAB}" type="parTrans" cxnId="{AEB02F0F-A7D5-4A0C-A9DA-08D1013182D2}">
      <dgm:prSet/>
      <dgm:spPr/>
      <dgm:t>
        <a:bodyPr/>
        <a:lstStyle/>
        <a:p>
          <a:endParaRPr lang="en-US"/>
        </a:p>
      </dgm:t>
    </dgm:pt>
    <dgm:pt modelId="{FBB2514E-ED22-478B-8640-1DAD18B821F0}" type="sibTrans" cxnId="{AEB02F0F-A7D5-4A0C-A9DA-08D1013182D2}">
      <dgm:prSet/>
      <dgm:spPr/>
      <dgm:t>
        <a:bodyPr/>
        <a:lstStyle/>
        <a:p>
          <a:endParaRPr lang="en-US"/>
        </a:p>
      </dgm:t>
    </dgm:pt>
    <dgm:pt modelId="{5095B50B-9E28-489F-815C-4F1BB6754A24}">
      <dgm:prSet/>
      <dgm:spPr/>
      <dgm:t>
        <a:bodyPr/>
        <a:lstStyle/>
        <a:p>
          <a:pPr rtl="0"/>
          <a:r>
            <a:rPr lang="en-US" dirty="0" smtClean="0"/>
            <a:t>Stir foods frequently to distribute temperature.  Do not add fresh food to old.  “First In, First Out”</a:t>
          </a:r>
          <a:endParaRPr lang="en-US" dirty="0"/>
        </a:p>
      </dgm:t>
    </dgm:pt>
    <dgm:pt modelId="{6C39D902-A8DC-427E-99FD-9FD0282DDAA4}" type="parTrans" cxnId="{2CEF7DFB-37F8-400E-B184-6017473ECF61}">
      <dgm:prSet/>
      <dgm:spPr/>
      <dgm:t>
        <a:bodyPr/>
        <a:lstStyle/>
        <a:p>
          <a:endParaRPr lang="en-US"/>
        </a:p>
      </dgm:t>
    </dgm:pt>
    <dgm:pt modelId="{F3080311-3AB7-4616-A409-24EA8F6CB96C}" type="sibTrans" cxnId="{2CEF7DFB-37F8-400E-B184-6017473ECF61}">
      <dgm:prSet/>
      <dgm:spPr/>
      <dgm:t>
        <a:bodyPr/>
        <a:lstStyle/>
        <a:p>
          <a:endParaRPr lang="en-US"/>
        </a:p>
      </dgm:t>
    </dgm:pt>
    <dgm:pt modelId="{F946CCC6-B938-4A84-97EC-5C904E2C3AE0}" type="pres">
      <dgm:prSet presAssocID="{B1A61293-06E4-4A96-BFE8-DA50C3066696}" presName="linear" presStyleCnt="0">
        <dgm:presLayoutVars>
          <dgm:dir/>
          <dgm:resizeHandles val="exact"/>
        </dgm:presLayoutVars>
      </dgm:prSet>
      <dgm:spPr/>
      <dgm:t>
        <a:bodyPr/>
        <a:lstStyle/>
        <a:p>
          <a:endParaRPr lang="en-US"/>
        </a:p>
      </dgm:t>
    </dgm:pt>
    <dgm:pt modelId="{FE364397-B14F-4C4F-8274-CF14C0C172A9}" type="pres">
      <dgm:prSet presAssocID="{98D514E8-8B67-4305-8C66-151F9ADBEFCC}" presName="comp" presStyleCnt="0"/>
      <dgm:spPr/>
    </dgm:pt>
    <dgm:pt modelId="{37196D2E-F911-4248-974D-A7530225EE6A}" type="pres">
      <dgm:prSet presAssocID="{98D514E8-8B67-4305-8C66-151F9ADBEFCC}" presName="box" presStyleLbl="node1" presStyleIdx="0" presStyleCnt="3"/>
      <dgm:spPr/>
      <dgm:t>
        <a:bodyPr/>
        <a:lstStyle/>
        <a:p>
          <a:endParaRPr lang="en-US"/>
        </a:p>
      </dgm:t>
    </dgm:pt>
    <dgm:pt modelId="{9EA84D01-AA7F-4416-8AF2-507CB166EA3E}" type="pres">
      <dgm:prSet presAssocID="{98D514E8-8B67-4305-8C66-151F9ADBEFCC}"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91E44C32-581A-4FA0-BD54-16BE701E3C4B}" type="pres">
      <dgm:prSet presAssocID="{98D514E8-8B67-4305-8C66-151F9ADBEFCC}" presName="text" presStyleLbl="node1" presStyleIdx="0" presStyleCnt="3">
        <dgm:presLayoutVars>
          <dgm:bulletEnabled val="1"/>
        </dgm:presLayoutVars>
      </dgm:prSet>
      <dgm:spPr/>
      <dgm:t>
        <a:bodyPr/>
        <a:lstStyle/>
        <a:p>
          <a:endParaRPr lang="en-US"/>
        </a:p>
      </dgm:t>
    </dgm:pt>
    <dgm:pt modelId="{05B7A317-6EB2-4CDA-9A7B-09D385271D39}" type="pres">
      <dgm:prSet presAssocID="{92D85EB3-5ADD-40F6-86FB-B2324ABA2D43}" presName="spacer" presStyleCnt="0"/>
      <dgm:spPr/>
    </dgm:pt>
    <dgm:pt modelId="{25497A7E-F7A7-4545-A5C2-9F28BBBBA8BD}" type="pres">
      <dgm:prSet presAssocID="{42B49B64-A7E6-48BA-8BC5-42108E033A1D}" presName="comp" presStyleCnt="0"/>
      <dgm:spPr/>
    </dgm:pt>
    <dgm:pt modelId="{12088651-8DBD-45EA-83C7-FB8DC250A986}" type="pres">
      <dgm:prSet presAssocID="{42B49B64-A7E6-48BA-8BC5-42108E033A1D}" presName="box" presStyleLbl="node1" presStyleIdx="1" presStyleCnt="3"/>
      <dgm:spPr/>
      <dgm:t>
        <a:bodyPr/>
        <a:lstStyle/>
        <a:p>
          <a:endParaRPr lang="en-US"/>
        </a:p>
      </dgm:t>
    </dgm:pt>
    <dgm:pt modelId="{8A9854BE-7A21-419D-841E-D5DDBA9A212B}" type="pres">
      <dgm:prSet presAssocID="{42B49B64-A7E6-48BA-8BC5-42108E033A1D}"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a:p>
      </dgm:t>
    </dgm:pt>
    <dgm:pt modelId="{7D93B50B-04E6-406A-AADC-510C7841F11F}" type="pres">
      <dgm:prSet presAssocID="{42B49B64-A7E6-48BA-8BC5-42108E033A1D}" presName="text" presStyleLbl="node1" presStyleIdx="1" presStyleCnt="3">
        <dgm:presLayoutVars>
          <dgm:bulletEnabled val="1"/>
        </dgm:presLayoutVars>
      </dgm:prSet>
      <dgm:spPr/>
      <dgm:t>
        <a:bodyPr/>
        <a:lstStyle/>
        <a:p>
          <a:endParaRPr lang="en-US"/>
        </a:p>
      </dgm:t>
    </dgm:pt>
    <dgm:pt modelId="{D69E70A1-6961-4D37-94BA-96772E3B32A0}" type="pres">
      <dgm:prSet presAssocID="{FBB2514E-ED22-478B-8640-1DAD18B821F0}" presName="spacer" presStyleCnt="0"/>
      <dgm:spPr/>
    </dgm:pt>
    <dgm:pt modelId="{F03CD711-A7B3-49CB-B5B3-2150642B27D1}" type="pres">
      <dgm:prSet presAssocID="{5095B50B-9E28-489F-815C-4F1BB6754A24}" presName="comp" presStyleCnt="0"/>
      <dgm:spPr/>
    </dgm:pt>
    <dgm:pt modelId="{078955C6-A9BA-455F-8325-CD170EA1836E}" type="pres">
      <dgm:prSet presAssocID="{5095B50B-9E28-489F-815C-4F1BB6754A24}" presName="box" presStyleLbl="node1" presStyleIdx="2" presStyleCnt="3"/>
      <dgm:spPr/>
      <dgm:t>
        <a:bodyPr/>
        <a:lstStyle/>
        <a:p>
          <a:endParaRPr lang="en-US"/>
        </a:p>
      </dgm:t>
    </dgm:pt>
    <dgm:pt modelId="{2A8DFF23-0D7A-4DCD-9D57-3A0435243D21}" type="pres">
      <dgm:prSet presAssocID="{5095B50B-9E28-489F-815C-4F1BB6754A24}" presName="img" presStyleLbl="fgImgPlace1" presStyleIdx="2" presStyleCnt="3"/>
      <dgm:spPr/>
    </dgm:pt>
    <dgm:pt modelId="{2FABD332-A1B7-489C-9FF8-BA71D7BDA011}" type="pres">
      <dgm:prSet presAssocID="{5095B50B-9E28-489F-815C-4F1BB6754A24}" presName="text" presStyleLbl="node1" presStyleIdx="2" presStyleCnt="3">
        <dgm:presLayoutVars>
          <dgm:bulletEnabled val="1"/>
        </dgm:presLayoutVars>
      </dgm:prSet>
      <dgm:spPr/>
      <dgm:t>
        <a:bodyPr/>
        <a:lstStyle/>
        <a:p>
          <a:endParaRPr lang="en-US"/>
        </a:p>
      </dgm:t>
    </dgm:pt>
  </dgm:ptLst>
  <dgm:cxnLst>
    <dgm:cxn modelId="{2CEF7DFB-37F8-400E-B184-6017473ECF61}" srcId="{B1A61293-06E4-4A96-BFE8-DA50C3066696}" destId="{5095B50B-9E28-489F-815C-4F1BB6754A24}" srcOrd="2" destOrd="0" parTransId="{6C39D902-A8DC-427E-99FD-9FD0282DDAA4}" sibTransId="{F3080311-3AB7-4616-A409-24EA8F6CB96C}"/>
    <dgm:cxn modelId="{E473E08D-7A9E-469B-82F3-C0254D2C90EC}" type="presOf" srcId="{42B49B64-A7E6-48BA-8BC5-42108E033A1D}" destId="{7D93B50B-04E6-406A-AADC-510C7841F11F}" srcOrd="1" destOrd="0" presId="urn:microsoft.com/office/officeart/2005/8/layout/vList4"/>
    <dgm:cxn modelId="{AEB02F0F-A7D5-4A0C-A9DA-08D1013182D2}" srcId="{B1A61293-06E4-4A96-BFE8-DA50C3066696}" destId="{42B49B64-A7E6-48BA-8BC5-42108E033A1D}" srcOrd="1" destOrd="0" parTransId="{2CF2BC1A-09E4-43CF-9FC3-F2C94AC64FAB}" sibTransId="{FBB2514E-ED22-478B-8640-1DAD18B821F0}"/>
    <dgm:cxn modelId="{727CE846-FE2E-490E-AB4F-A850C830BF29}" type="presOf" srcId="{98D514E8-8B67-4305-8C66-151F9ADBEFCC}" destId="{37196D2E-F911-4248-974D-A7530225EE6A}" srcOrd="0" destOrd="0" presId="urn:microsoft.com/office/officeart/2005/8/layout/vList4"/>
    <dgm:cxn modelId="{A72270BC-02EC-443A-8C42-35A40CF30E74}" type="presOf" srcId="{B1A61293-06E4-4A96-BFE8-DA50C3066696}" destId="{F946CCC6-B938-4A84-97EC-5C904E2C3AE0}" srcOrd="0" destOrd="0" presId="urn:microsoft.com/office/officeart/2005/8/layout/vList4"/>
    <dgm:cxn modelId="{EB4D81FF-E161-4302-8B4B-3A634BBBA82F}" type="presOf" srcId="{5095B50B-9E28-489F-815C-4F1BB6754A24}" destId="{078955C6-A9BA-455F-8325-CD170EA1836E}" srcOrd="0" destOrd="0" presId="urn:microsoft.com/office/officeart/2005/8/layout/vList4"/>
    <dgm:cxn modelId="{38E26014-3441-4A65-9C9B-9C33657C13A8}" type="presOf" srcId="{5095B50B-9E28-489F-815C-4F1BB6754A24}" destId="{2FABD332-A1B7-489C-9FF8-BA71D7BDA011}" srcOrd="1" destOrd="0" presId="urn:microsoft.com/office/officeart/2005/8/layout/vList4"/>
    <dgm:cxn modelId="{4635FBED-ECAF-400A-86FD-D863A3C464C5}" type="presOf" srcId="{98D514E8-8B67-4305-8C66-151F9ADBEFCC}" destId="{91E44C32-581A-4FA0-BD54-16BE701E3C4B}" srcOrd="1" destOrd="0" presId="urn:microsoft.com/office/officeart/2005/8/layout/vList4"/>
    <dgm:cxn modelId="{F9F6922B-8C91-4D2E-8538-747DEB0C1E6A}" srcId="{B1A61293-06E4-4A96-BFE8-DA50C3066696}" destId="{98D514E8-8B67-4305-8C66-151F9ADBEFCC}" srcOrd="0" destOrd="0" parTransId="{27C74C73-30A5-4EE6-9B60-E71D5BDD152E}" sibTransId="{92D85EB3-5ADD-40F6-86FB-B2324ABA2D43}"/>
    <dgm:cxn modelId="{7637931A-0A97-4CDC-AE07-8B55D60D5C26}" type="presOf" srcId="{42B49B64-A7E6-48BA-8BC5-42108E033A1D}" destId="{12088651-8DBD-45EA-83C7-FB8DC250A986}" srcOrd="0" destOrd="0" presId="urn:microsoft.com/office/officeart/2005/8/layout/vList4"/>
    <dgm:cxn modelId="{CEB1619D-AB7A-41CD-8AB6-B1C151B6EDC7}" type="presParOf" srcId="{F946CCC6-B938-4A84-97EC-5C904E2C3AE0}" destId="{FE364397-B14F-4C4F-8274-CF14C0C172A9}" srcOrd="0" destOrd="0" presId="urn:microsoft.com/office/officeart/2005/8/layout/vList4"/>
    <dgm:cxn modelId="{6C474944-2DF3-4403-8AEE-D868BF5F24E8}" type="presParOf" srcId="{FE364397-B14F-4C4F-8274-CF14C0C172A9}" destId="{37196D2E-F911-4248-974D-A7530225EE6A}" srcOrd="0" destOrd="0" presId="urn:microsoft.com/office/officeart/2005/8/layout/vList4"/>
    <dgm:cxn modelId="{D8E5B783-3F80-423F-A3AC-EA2973367FCD}" type="presParOf" srcId="{FE364397-B14F-4C4F-8274-CF14C0C172A9}" destId="{9EA84D01-AA7F-4416-8AF2-507CB166EA3E}" srcOrd="1" destOrd="0" presId="urn:microsoft.com/office/officeart/2005/8/layout/vList4"/>
    <dgm:cxn modelId="{6867341E-DC04-44B5-BEA2-4ACC9E838906}" type="presParOf" srcId="{FE364397-B14F-4C4F-8274-CF14C0C172A9}" destId="{91E44C32-581A-4FA0-BD54-16BE701E3C4B}" srcOrd="2" destOrd="0" presId="urn:microsoft.com/office/officeart/2005/8/layout/vList4"/>
    <dgm:cxn modelId="{2C599C20-67AD-4289-8DCA-C2DAC2C17E4C}" type="presParOf" srcId="{F946CCC6-B938-4A84-97EC-5C904E2C3AE0}" destId="{05B7A317-6EB2-4CDA-9A7B-09D385271D39}" srcOrd="1" destOrd="0" presId="urn:microsoft.com/office/officeart/2005/8/layout/vList4"/>
    <dgm:cxn modelId="{AD56CDED-4F77-4BD9-B386-A73021894973}" type="presParOf" srcId="{F946CCC6-B938-4A84-97EC-5C904E2C3AE0}" destId="{25497A7E-F7A7-4545-A5C2-9F28BBBBA8BD}" srcOrd="2" destOrd="0" presId="urn:microsoft.com/office/officeart/2005/8/layout/vList4"/>
    <dgm:cxn modelId="{32E2FE79-8514-4437-A4B4-11281F447E78}" type="presParOf" srcId="{25497A7E-F7A7-4545-A5C2-9F28BBBBA8BD}" destId="{12088651-8DBD-45EA-83C7-FB8DC250A986}" srcOrd="0" destOrd="0" presId="urn:microsoft.com/office/officeart/2005/8/layout/vList4"/>
    <dgm:cxn modelId="{50759D7B-28B8-4DAB-93FF-8C88749A1AD9}" type="presParOf" srcId="{25497A7E-F7A7-4545-A5C2-9F28BBBBA8BD}" destId="{8A9854BE-7A21-419D-841E-D5DDBA9A212B}" srcOrd="1" destOrd="0" presId="urn:microsoft.com/office/officeart/2005/8/layout/vList4"/>
    <dgm:cxn modelId="{10B7B79E-1834-49AB-A5DB-728631928BAA}" type="presParOf" srcId="{25497A7E-F7A7-4545-A5C2-9F28BBBBA8BD}" destId="{7D93B50B-04E6-406A-AADC-510C7841F11F}" srcOrd="2" destOrd="0" presId="urn:microsoft.com/office/officeart/2005/8/layout/vList4"/>
    <dgm:cxn modelId="{556087BA-78C0-450D-9EEE-81106D4C3CDE}" type="presParOf" srcId="{F946CCC6-B938-4A84-97EC-5C904E2C3AE0}" destId="{D69E70A1-6961-4D37-94BA-96772E3B32A0}" srcOrd="3" destOrd="0" presId="urn:microsoft.com/office/officeart/2005/8/layout/vList4"/>
    <dgm:cxn modelId="{B0CBC25E-6D13-4AF0-9FBE-6ED52AAFDF36}" type="presParOf" srcId="{F946CCC6-B938-4A84-97EC-5C904E2C3AE0}" destId="{F03CD711-A7B3-49CB-B5B3-2150642B27D1}" srcOrd="4" destOrd="0" presId="urn:microsoft.com/office/officeart/2005/8/layout/vList4"/>
    <dgm:cxn modelId="{21E30CC8-BE6C-44A1-86D8-20A82AD07DC2}" type="presParOf" srcId="{F03CD711-A7B3-49CB-B5B3-2150642B27D1}" destId="{078955C6-A9BA-455F-8325-CD170EA1836E}" srcOrd="0" destOrd="0" presId="urn:microsoft.com/office/officeart/2005/8/layout/vList4"/>
    <dgm:cxn modelId="{B068610D-9487-4316-BFE6-4DFB1EFBBBFF}" type="presParOf" srcId="{F03CD711-A7B3-49CB-B5B3-2150642B27D1}" destId="{2A8DFF23-0D7A-4DCD-9D57-3A0435243D21}" srcOrd="1" destOrd="0" presId="urn:microsoft.com/office/officeart/2005/8/layout/vList4"/>
    <dgm:cxn modelId="{E1894053-8FA8-4078-BF3A-2ECF17AA4476}" type="presParOf" srcId="{F03CD711-A7B3-49CB-B5B3-2150642B27D1}" destId="{2FABD332-A1B7-489C-9FF8-BA71D7BDA01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19</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58B28AF-E11B-469A-9F2B-6488905D2F7A}" type="presOf" srcId="{EA5D4FDD-852C-42B1-AC37-601E79D559A8}" destId="{5EE392F1-34E6-4D75-93D9-06D773323D5D}" srcOrd="0" destOrd="0" presId="urn:microsoft.com/office/officeart/2005/8/layout/vList3"/>
    <dgm:cxn modelId="{34894B23-5F72-4EF8-BEB6-EEF1C0D8BE94}" type="presOf" srcId="{D1908031-5F7F-4557-A0DD-0F27CDC5B5C8}" destId="{F538080A-9D5C-4B64-BE02-6E74660B3D3A}" srcOrd="0" destOrd="0" presId="urn:microsoft.com/office/officeart/2005/8/layout/vList3"/>
    <dgm:cxn modelId="{BC3E0084-511A-4837-9B82-4A5AC9590AF0}" type="presParOf" srcId="{F538080A-9D5C-4B64-BE02-6E74660B3D3A}" destId="{DFDAD32B-A873-41CB-B647-4009D34B0D96}" srcOrd="0" destOrd="0" presId="urn:microsoft.com/office/officeart/2005/8/layout/vList3"/>
    <dgm:cxn modelId="{DB546A65-8794-46E2-A6AD-49AD4844A055}" type="presParOf" srcId="{DFDAD32B-A873-41CB-B647-4009D34B0D96}" destId="{EB8622BF-E028-4141-90BF-038FB0BFB02D}" srcOrd="0" destOrd="0" presId="urn:microsoft.com/office/officeart/2005/8/layout/vList3"/>
    <dgm:cxn modelId="{832CE0AA-DE93-4726-AEDD-EC472E90CBDC}"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ADD98FF0-4895-42F3-BC9A-1452AA7C9531}"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6882B153-50F1-4AAA-9C80-6D739FABE831}">
      <dgm:prSet/>
      <dgm:spPr/>
      <dgm:t>
        <a:bodyPr/>
        <a:lstStyle/>
        <a:p>
          <a:pPr rtl="0"/>
          <a:r>
            <a:rPr lang="en-US" dirty="0" smtClean="0"/>
            <a:t>Trained food employees must monitor self-service food bars</a:t>
          </a:r>
          <a:endParaRPr lang="en-US" dirty="0"/>
        </a:p>
      </dgm:t>
    </dgm:pt>
    <dgm:pt modelId="{35392219-E61C-4502-904E-ECF77BB9498C}" type="parTrans" cxnId="{0736FD7C-23C3-4459-B42F-D82FB414EDC8}">
      <dgm:prSet/>
      <dgm:spPr/>
      <dgm:t>
        <a:bodyPr/>
        <a:lstStyle/>
        <a:p>
          <a:endParaRPr lang="en-US"/>
        </a:p>
      </dgm:t>
    </dgm:pt>
    <dgm:pt modelId="{E457F224-FADD-4ED0-8916-E160D386BB61}" type="sibTrans" cxnId="{0736FD7C-23C3-4459-B42F-D82FB414EDC8}">
      <dgm:prSet/>
      <dgm:spPr/>
      <dgm:t>
        <a:bodyPr/>
        <a:lstStyle/>
        <a:p>
          <a:endParaRPr lang="en-US"/>
        </a:p>
      </dgm:t>
    </dgm:pt>
    <dgm:pt modelId="{99BF120D-4BAF-4B68-8BEB-BB1F4C2FED7A}">
      <dgm:prSet/>
      <dgm:spPr/>
      <dgm:t>
        <a:bodyPr/>
        <a:lstStyle/>
        <a:p>
          <a:pPr rtl="0"/>
          <a:r>
            <a:rPr lang="en-US" dirty="0" smtClean="0"/>
            <a:t>Require customers to use clean plates and bowls for return trips to the food bar</a:t>
          </a:r>
          <a:endParaRPr lang="en-US" dirty="0"/>
        </a:p>
      </dgm:t>
    </dgm:pt>
    <dgm:pt modelId="{84BAD072-DB38-48A1-A44B-4409CF01301F}" type="parTrans" cxnId="{4ACF5E49-1401-4FB4-86E7-ACD0AE86B5D5}">
      <dgm:prSet/>
      <dgm:spPr/>
      <dgm:t>
        <a:bodyPr/>
        <a:lstStyle/>
        <a:p>
          <a:endParaRPr lang="en-US"/>
        </a:p>
      </dgm:t>
    </dgm:pt>
    <dgm:pt modelId="{1F7AFB54-8C0A-4F4E-9928-1358078529C3}" type="sibTrans" cxnId="{4ACF5E49-1401-4FB4-86E7-ACD0AE86B5D5}">
      <dgm:prSet/>
      <dgm:spPr/>
      <dgm:t>
        <a:bodyPr/>
        <a:lstStyle/>
        <a:p>
          <a:endParaRPr lang="en-US"/>
        </a:p>
      </dgm:t>
    </dgm:pt>
    <dgm:pt modelId="{4A88C407-3BD8-40C2-A5C3-380033339CB0}">
      <dgm:prSet/>
      <dgm:spPr/>
      <dgm:t>
        <a:bodyPr/>
        <a:lstStyle/>
        <a:p>
          <a:pPr rtl="0"/>
          <a:r>
            <a:rPr lang="en-US" dirty="0" smtClean="0"/>
            <a:t>Post signs</a:t>
          </a:r>
          <a:endParaRPr lang="en-US" dirty="0"/>
        </a:p>
      </dgm:t>
    </dgm:pt>
    <dgm:pt modelId="{7F0D3C4E-8D48-44EA-A1F3-58EB35FEEB4A}" type="parTrans" cxnId="{A56DAF31-CBB7-48D6-8719-88194FE93446}">
      <dgm:prSet/>
      <dgm:spPr/>
      <dgm:t>
        <a:bodyPr/>
        <a:lstStyle/>
        <a:p>
          <a:endParaRPr lang="en-US"/>
        </a:p>
      </dgm:t>
    </dgm:pt>
    <dgm:pt modelId="{5F19D260-1858-4B48-9C9B-B7DED7B6164F}" type="sibTrans" cxnId="{A56DAF31-CBB7-48D6-8719-88194FE93446}">
      <dgm:prSet/>
      <dgm:spPr/>
      <dgm:t>
        <a:bodyPr/>
        <a:lstStyle/>
        <a:p>
          <a:endParaRPr lang="en-US"/>
        </a:p>
      </dgm:t>
    </dgm:pt>
    <dgm:pt modelId="{BABAD9A1-5D73-448F-B86A-D20ABC1C0CB9}">
      <dgm:prSet/>
      <dgm:spPr/>
      <dgm:t>
        <a:bodyPr/>
        <a:lstStyle/>
        <a:p>
          <a:pPr rtl="0"/>
          <a:r>
            <a:rPr lang="en-US" dirty="0" smtClean="0"/>
            <a:t>Protect food from contamination</a:t>
          </a:r>
          <a:endParaRPr lang="en-US" dirty="0"/>
        </a:p>
      </dgm:t>
    </dgm:pt>
    <dgm:pt modelId="{33FC8FFA-F4D2-4208-8E22-3616C8772B33}" type="parTrans" cxnId="{51E021A8-E897-4377-8E94-78677E6D4789}">
      <dgm:prSet/>
      <dgm:spPr/>
      <dgm:t>
        <a:bodyPr/>
        <a:lstStyle/>
        <a:p>
          <a:endParaRPr lang="en-US"/>
        </a:p>
      </dgm:t>
    </dgm:pt>
    <dgm:pt modelId="{3CAF7ABC-944D-4763-942C-ADEFD1F05776}" type="sibTrans" cxnId="{51E021A8-E897-4377-8E94-78677E6D4789}">
      <dgm:prSet/>
      <dgm:spPr/>
      <dgm:t>
        <a:bodyPr/>
        <a:lstStyle/>
        <a:p>
          <a:endParaRPr lang="en-US"/>
        </a:p>
      </dgm:t>
    </dgm:pt>
    <dgm:pt modelId="{7984F114-DCB5-4CBD-82CA-177F3613C7FF}">
      <dgm:prSet/>
      <dgm:spPr/>
      <dgm:t>
        <a:bodyPr/>
        <a:lstStyle/>
        <a:p>
          <a:pPr rtl="0"/>
          <a:r>
            <a:rPr lang="en-US" dirty="0" smtClean="0"/>
            <a:t>Proper serving utensils </a:t>
          </a:r>
          <a:endParaRPr lang="en-US" dirty="0"/>
        </a:p>
      </dgm:t>
    </dgm:pt>
    <dgm:pt modelId="{C532EDF4-861D-4965-89D1-81335EE9D3CF}" type="parTrans" cxnId="{37D9B44B-1DB5-4610-864F-DB23A9A76FE7}">
      <dgm:prSet/>
      <dgm:spPr/>
      <dgm:t>
        <a:bodyPr/>
        <a:lstStyle/>
        <a:p>
          <a:endParaRPr lang="en-US"/>
        </a:p>
      </dgm:t>
    </dgm:pt>
    <dgm:pt modelId="{7724ECBF-2B2B-42FE-BE6D-1E9EC001697F}" type="sibTrans" cxnId="{37D9B44B-1DB5-4610-864F-DB23A9A76FE7}">
      <dgm:prSet/>
      <dgm:spPr/>
      <dgm:t>
        <a:bodyPr/>
        <a:lstStyle/>
        <a:p>
          <a:endParaRPr lang="en-US"/>
        </a:p>
      </dgm:t>
    </dgm:pt>
    <dgm:pt modelId="{06A02D93-56E9-42FD-90C8-878F467F02F1}">
      <dgm:prSet/>
      <dgm:spPr/>
      <dgm:t>
        <a:bodyPr/>
        <a:lstStyle/>
        <a:p>
          <a:pPr rtl="0"/>
          <a:r>
            <a:rPr lang="en-US" dirty="0" smtClean="0"/>
            <a:t>Sneeze guards</a:t>
          </a:r>
          <a:endParaRPr lang="en-US" dirty="0"/>
        </a:p>
      </dgm:t>
    </dgm:pt>
    <dgm:pt modelId="{3B7F1F92-9581-413E-A069-D98AA7318A40}" type="parTrans" cxnId="{9E6C1EB7-FC6F-465D-B4B7-7D9B29701BE3}">
      <dgm:prSet/>
      <dgm:spPr/>
      <dgm:t>
        <a:bodyPr/>
        <a:lstStyle/>
        <a:p>
          <a:endParaRPr lang="en-US"/>
        </a:p>
      </dgm:t>
    </dgm:pt>
    <dgm:pt modelId="{DD28C3AA-8A78-47B8-9CB1-823095168349}" type="sibTrans" cxnId="{9E6C1EB7-FC6F-465D-B4B7-7D9B29701BE3}">
      <dgm:prSet/>
      <dgm:spPr/>
      <dgm:t>
        <a:bodyPr/>
        <a:lstStyle/>
        <a:p>
          <a:endParaRPr lang="en-US"/>
        </a:p>
      </dgm:t>
    </dgm:pt>
    <dgm:pt modelId="{BC3F0B6D-BD47-42E6-AB88-28C23C82B38C}">
      <dgm:prSet/>
      <dgm:spPr/>
      <dgm:t>
        <a:bodyPr/>
        <a:lstStyle/>
        <a:p>
          <a:pPr rtl="0"/>
          <a:r>
            <a:rPr lang="en-US" dirty="0" smtClean="0"/>
            <a:t>Label foods</a:t>
          </a:r>
          <a:endParaRPr lang="en-US" dirty="0"/>
        </a:p>
      </dgm:t>
    </dgm:pt>
    <dgm:pt modelId="{F89A2436-8896-4F1E-9231-0CBF2CBD973B}" type="parTrans" cxnId="{9831570C-ADA1-4448-9830-FD697FC793CB}">
      <dgm:prSet/>
      <dgm:spPr/>
      <dgm:t>
        <a:bodyPr/>
        <a:lstStyle/>
        <a:p>
          <a:endParaRPr lang="en-US"/>
        </a:p>
      </dgm:t>
    </dgm:pt>
    <dgm:pt modelId="{F404C53A-80FC-44FF-80D3-BDD26DF6C8C9}" type="sibTrans" cxnId="{9831570C-ADA1-4448-9830-FD697FC793CB}">
      <dgm:prSet/>
      <dgm:spPr/>
      <dgm:t>
        <a:bodyPr/>
        <a:lstStyle/>
        <a:p>
          <a:endParaRPr lang="en-US"/>
        </a:p>
      </dgm:t>
    </dgm:pt>
    <dgm:pt modelId="{4A79B41B-6937-47BB-9AAA-B91E88D460C6}" type="pres">
      <dgm:prSet presAssocID="{ADD98FF0-4895-42F3-BC9A-1452AA7C9531}" presName="linear" presStyleCnt="0">
        <dgm:presLayoutVars>
          <dgm:animLvl val="lvl"/>
          <dgm:resizeHandles val="exact"/>
        </dgm:presLayoutVars>
      </dgm:prSet>
      <dgm:spPr/>
      <dgm:t>
        <a:bodyPr/>
        <a:lstStyle/>
        <a:p>
          <a:endParaRPr lang="en-US"/>
        </a:p>
      </dgm:t>
    </dgm:pt>
    <dgm:pt modelId="{7813881A-2100-4761-B89B-064E6D6FFDB5}" type="pres">
      <dgm:prSet presAssocID="{6882B153-50F1-4AAA-9C80-6D739FABE831}" presName="parentText" presStyleLbl="node1" presStyleIdx="0" presStyleCnt="4">
        <dgm:presLayoutVars>
          <dgm:chMax val="0"/>
          <dgm:bulletEnabled val="1"/>
        </dgm:presLayoutVars>
      </dgm:prSet>
      <dgm:spPr/>
      <dgm:t>
        <a:bodyPr/>
        <a:lstStyle/>
        <a:p>
          <a:endParaRPr lang="en-US"/>
        </a:p>
      </dgm:t>
    </dgm:pt>
    <dgm:pt modelId="{0F6C0D4B-EC92-40B7-9BF7-F2B6F70AC04E}" type="pres">
      <dgm:prSet presAssocID="{E457F224-FADD-4ED0-8916-E160D386BB61}" presName="spacer" presStyleCnt="0"/>
      <dgm:spPr/>
    </dgm:pt>
    <dgm:pt modelId="{10A21082-D276-4BDB-AE90-54F03CB7C677}" type="pres">
      <dgm:prSet presAssocID="{99BF120D-4BAF-4B68-8BEB-BB1F4C2FED7A}" presName="parentText" presStyleLbl="node1" presStyleIdx="1" presStyleCnt="4">
        <dgm:presLayoutVars>
          <dgm:chMax val="0"/>
          <dgm:bulletEnabled val="1"/>
        </dgm:presLayoutVars>
      </dgm:prSet>
      <dgm:spPr/>
      <dgm:t>
        <a:bodyPr/>
        <a:lstStyle/>
        <a:p>
          <a:endParaRPr lang="en-US"/>
        </a:p>
      </dgm:t>
    </dgm:pt>
    <dgm:pt modelId="{1FAC40AA-E90B-444E-A9A0-4ADC8AD441F3}" type="pres">
      <dgm:prSet presAssocID="{99BF120D-4BAF-4B68-8BEB-BB1F4C2FED7A}" presName="childText" presStyleLbl="revTx" presStyleIdx="0" presStyleCnt="2">
        <dgm:presLayoutVars>
          <dgm:bulletEnabled val="1"/>
        </dgm:presLayoutVars>
      </dgm:prSet>
      <dgm:spPr/>
      <dgm:t>
        <a:bodyPr/>
        <a:lstStyle/>
        <a:p>
          <a:endParaRPr lang="en-US"/>
        </a:p>
      </dgm:t>
    </dgm:pt>
    <dgm:pt modelId="{26792B2D-CAC4-4023-BBB0-A59D498AB5C3}" type="pres">
      <dgm:prSet presAssocID="{BABAD9A1-5D73-448F-B86A-D20ABC1C0CB9}" presName="parentText" presStyleLbl="node1" presStyleIdx="2" presStyleCnt="4">
        <dgm:presLayoutVars>
          <dgm:chMax val="0"/>
          <dgm:bulletEnabled val="1"/>
        </dgm:presLayoutVars>
      </dgm:prSet>
      <dgm:spPr/>
      <dgm:t>
        <a:bodyPr/>
        <a:lstStyle/>
        <a:p>
          <a:endParaRPr lang="en-US"/>
        </a:p>
      </dgm:t>
    </dgm:pt>
    <dgm:pt modelId="{6C2007AA-9D2C-4E29-A50B-748C3575952C}" type="pres">
      <dgm:prSet presAssocID="{BABAD9A1-5D73-448F-B86A-D20ABC1C0CB9}" presName="childText" presStyleLbl="revTx" presStyleIdx="1" presStyleCnt="2">
        <dgm:presLayoutVars>
          <dgm:bulletEnabled val="1"/>
        </dgm:presLayoutVars>
      </dgm:prSet>
      <dgm:spPr/>
      <dgm:t>
        <a:bodyPr/>
        <a:lstStyle/>
        <a:p>
          <a:endParaRPr lang="en-US"/>
        </a:p>
      </dgm:t>
    </dgm:pt>
    <dgm:pt modelId="{14DB8A88-414F-4375-AE8F-9627E2912444}" type="pres">
      <dgm:prSet presAssocID="{BC3F0B6D-BD47-42E6-AB88-28C23C82B38C}" presName="parentText" presStyleLbl="node1" presStyleIdx="3" presStyleCnt="4">
        <dgm:presLayoutVars>
          <dgm:chMax val="0"/>
          <dgm:bulletEnabled val="1"/>
        </dgm:presLayoutVars>
      </dgm:prSet>
      <dgm:spPr/>
      <dgm:t>
        <a:bodyPr/>
        <a:lstStyle/>
        <a:p>
          <a:endParaRPr lang="en-US"/>
        </a:p>
      </dgm:t>
    </dgm:pt>
  </dgm:ptLst>
  <dgm:cxnLst>
    <dgm:cxn modelId="{A3E63B48-A0B7-4CC2-8517-142EE4CCFAB0}" type="presOf" srcId="{4A88C407-3BD8-40C2-A5C3-380033339CB0}" destId="{1FAC40AA-E90B-444E-A9A0-4ADC8AD441F3}" srcOrd="0" destOrd="0" presId="urn:microsoft.com/office/officeart/2005/8/layout/vList2"/>
    <dgm:cxn modelId="{161E6EEA-C10C-454A-9446-F19A219C33BE}" type="presOf" srcId="{ADD98FF0-4895-42F3-BC9A-1452AA7C9531}" destId="{4A79B41B-6937-47BB-9AAA-B91E88D460C6}" srcOrd="0" destOrd="0" presId="urn:microsoft.com/office/officeart/2005/8/layout/vList2"/>
    <dgm:cxn modelId="{51E021A8-E897-4377-8E94-78677E6D4789}" srcId="{ADD98FF0-4895-42F3-BC9A-1452AA7C9531}" destId="{BABAD9A1-5D73-448F-B86A-D20ABC1C0CB9}" srcOrd="2" destOrd="0" parTransId="{33FC8FFA-F4D2-4208-8E22-3616C8772B33}" sibTransId="{3CAF7ABC-944D-4763-942C-ADEFD1F05776}"/>
    <dgm:cxn modelId="{16395F3C-AA37-42B6-9825-0FC8078E7BBF}" type="presOf" srcId="{99BF120D-4BAF-4B68-8BEB-BB1F4C2FED7A}" destId="{10A21082-D276-4BDB-AE90-54F03CB7C677}" srcOrd="0" destOrd="0" presId="urn:microsoft.com/office/officeart/2005/8/layout/vList2"/>
    <dgm:cxn modelId="{37D9B44B-1DB5-4610-864F-DB23A9A76FE7}" srcId="{BABAD9A1-5D73-448F-B86A-D20ABC1C0CB9}" destId="{7984F114-DCB5-4CBD-82CA-177F3613C7FF}" srcOrd="0" destOrd="0" parTransId="{C532EDF4-861D-4965-89D1-81335EE9D3CF}" sibTransId="{7724ECBF-2B2B-42FE-BE6D-1E9EC001697F}"/>
    <dgm:cxn modelId="{D72301B4-5C62-4964-AA77-4A61D7FC13E9}" type="presOf" srcId="{06A02D93-56E9-42FD-90C8-878F467F02F1}" destId="{6C2007AA-9D2C-4E29-A50B-748C3575952C}" srcOrd="0" destOrd="1" presId="urn:microsoft.com/office/officeart/2005/8/layout/vList2"/>
    <dgm:cxn modelId="{A56DAF31-CBB7-48D6-8719-88194FE93446}" srcId="{99BF120D-4BAF-4B68-8BEB-BB1F4C2FED7A}" destId="{4A88C407-3BD8-40C2-A5C3-380033339CB0}" srcOrd="0" destOrd="0" parTransId="{7F0D3C4E-8D48-44EA-A1F3-58EB35FEEB4A}" sibTransId="{5F19D260-1858-4B48-9C9B-B7DED7B6164F}"/>
    <dgm:cxn modelId="{9E6C1EB7-FC6F-465D-B4B7-7D9B29701BE3}" srcId="{BABAD9A1-5D73-448F-B86A-D20ABC1C0CB9}" destId="{06A02D93-56E9-42FD-90C8-878F467F02F1}" srcOrd="1" destOrd="0" parTransId="{3B7F1F92-9581-413E-A069-D98AA7318A40}" sibTransId="{DD28C3AA-8A78-47B8-9CB1-823095168349}"/>
    <dgm:cxn modelId="{9831570C-ADA1-4448-9830-FD697FC793CB}" srcId="{ADD98FF0-4895-42F3-BC9A-1452AA7C9531}" destId="{BC3F0B6D-BD47-42E6-AB88-28C23C82B38C}" srcOrd="3" destOrd="0" parTransId="{F89A2436-8896-4F1E-9231-0CBF2CBD973B}" sibTransId="{F404C53A-80FC-44FF-80D3-BDD26DF6C8C9}"/>
    <dgm:cxn modelId="{51F36C88-4CC0-4E00-A93A-37ED55AA7701}" type="presOf" srcId="{BC3F0B6D-BD47-42E6-AB88-28C23C82B38C}" destId="{14DB8A88-414F-4375-AE8F-9627E2912444}" srcOrd="0" destOrd="0" presId="urn:microsoft.com/office/officeart/2005/8/layout/vList2"/>
    <dgm:cxn modelId="{4ACF5E49-1401-4FB4-86E7-ACD0AE86B5D5}" srcId="{ADD98FF0-4895-42F3-BC9A-1452AA7C9531}" destId="{99BF120D-4BAF-4B68-8BEB-BB1F4C2FED7A}" srcOrd="1" destOrd="0" parTransId="{84BAD072-DB38-48A1-A44B-4409CF01301F}" sibTransId="{1F7AFB54-8C0A-4F4E-9928-1358078529C3}"/>
    <dgm:cxn modelId="{0736FD7C-23C3-4459-B42F-D82FB414EDC8}" srcId="{ADD98FF0-4895-42F3-BC9A-1452AA7C9531}" destId="{6882B153-50F1-4AAA-9C80-6D739FABE831}" srcOrd="0" destOrd="0" parTransId="{35392219-E61C-4502-904E-ECF77BB9498C}" sibTransId="{E457F224-FADD-4ED0-8916-E160D386BB61}"/>
    <dgm:cxn modelId="{F8636E29-1917-4EE6-A179-3294B47BFAC2}" type="presOf" srcId="{6882B153-50F1-4AAA-9C80-6D739FABE831}" destId="{7813881A-2100-4761-B89B-064E6D6FFDB5}" srcOrd="0" destOrd="0" presId="urn:microsoft.com/office/officeart/2005/8/layout/vList2"/>
    <dgm:cxn modelId="{A6F1F044-0908-4286-8934-C9DFCCD325C3}" type="presOf" srcId="{BABAD9A1-5D73-448F-B86A-D20ABC1C0CB9}" destId="{26792B2D-CAC4-4023-BBB0-A59D498AB5C3}" srcOrd="0" destOrd="0" presId="urn:microsoft.com/office/officeart/2005/8/layout/vList2"/>
    <dgm:cxn modelId="{4B4DB90F-50D8-4C74-B3A6-93799648F53C}" type="presOf" srcId="{7984F114-DCB5-4CBD-82CA-177F3613C7FF}" destId="{6C2007AA-9D2C-4E29-A50B-748C3575952C}" srcOrd="0" destOrd="0" presId="urn:microsoft.com/office/officeart/2005/8/layout/vList2"/>
    <dgm:cxn modelId="{C17ECD01-4B19-4947-B16D-11F9D3B7D72A}" type="presParOf" srcId="{4A79B41B-6937-47BB-9AAA-B91E88D460C6}" destId="{7813881A-2100-4761-B89B-064E6D6FFDB5}" srcOrd="0" destOrd="0" presId="urn:microsoft.com/office/officeart/2005/8/layout/vList2"/>
    <dgm:cxn modelId="{6C6D95D2-4BF2-4D01-AFE8-D9A7E35A3DA8}" type="presParOf" srcId="{4A79B41B-6937-47BB-9AAA-B91E88D460C6}" destId="{0F6C0D4B-EC92-40B7-9BF7-F2B6F70AC04E}" srcOrd="1" destOrd="0" presId="urn:microsoft.com/office/officeart/2005/8/layout/vList2"/>
    <dgm:cxn modelId="{A900F907-819C-4E78-BE5F-D9E8444DF899}" type="presParOf" srcId="{4A79B41B-6937-47BB-9AAA-B91E88D460C6}" destId="{10A21082-D276-4BDB-AE90-54F03CB7C677}" srcOrd="2" destOrd="0" presId="urn:microsoft.com/office/officeart/2005/8/layout/vList2"/>
    <dgm:cxn modelId="{F0078EEA-D19F-487A-AF89-92DB34256C89}" type="presParOf" srcId="{4A79B41B-6937-47BB-9AAA-B91E88D460C6}" destId="{1FAC40AA-E90B-444E-A9A0-4ADC8AD441F3}" srcOrd="3" destOrd="0" presId="urn:microsoft.com/office/officeart/2005/8/layout/vList2"/>
    <dgm:cxn modelId="{F71F4E37-4A40-4A9D-A899-7C8647E6453A}" type="presParOf" srcId="{4A79B41B-6937-47BB-9AAA-B91E88D460C6}" destId="{26792B2D-CAC4-4023-BBB0-A59D498AB5C3}" srcOrd="4" destOrd="0" presId="urn:microsoft.com/office/officeart/2005/8/layout/vList2"/>
    <dgm:cxn modelId="{640A207D-D5BD-49D9-BA90-15FE1B1D183D}" type="presParOf" srcId="{4A79B41B-6937-47BB-9AAA-B91E88D460C6}" destId="{6C2007AA-9D2C-4E29-A50B-748C3575952C}" srcOrd="5" destOrd="0" presId="urn:microsoft.com/office/officeart/2005/8/layout/vList2"/>
    <dgm:cxn modelId="{77FC11E6-63C4-4D79-8557-BD39D80137A9}" type="presParOf" srcId="{4A79B41B-6937-47BB-9AAA-B91E88D460C6}" destId="{14DB8A88-414F-4375-AE8F-9627E291244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0E265B-53D2-4D0C-9D0A-D1C7DE2FA8CD}"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59FC189D-CD1D-4874-A712-E0FC53D57734}">
      <dgm:prSet custT="1"/>
      <dgm:spPr/>
      <dgm:t>
        <a:bodyPr/>
        <a:lstStyle/>
        <a:p>
          <a:pPr rtl="0"/>
          <a:r>
            <a:rPr lang="en-US" sz="2000" dirty="0" smtClean="0"/>
            <a:t>Source:StopFoodborneIllness.org</a:t>
          </a:r>
          <a:endParaRPr lang="en-US" sz="2200" dirty="0"/>
        </a:p>
      </dgm:t>
    </dgm:pt>
    <dgm:pt modelId="{244851BF-68A5-4801-96DB-45DB4EAEC66C}" type="parTrans" cxnId="{7591F52E-93B3-4C76-8596-94E5B09FF96A}">
      <dgm:prSet/>
      <dgm:spPr/>
      <dgm:t>
        <a:bodyPr/>
        <a:lstStyle/>
        <a:p>
          <a:endParaRPr lang="en-US"/>
        </a:p>
      </dgm:t>
    </dgm:pt>
    <dgm:pt modelId="{2D213E9D-627C-4953-BE0A-6EA7FB952EB3}" type="sibTrans" cxnId="{7591F52E-93B3-4C76-8596-94E5B09FF96A}">
      <dgm:prSet/>
      <dgm:spPr/>
      <dgm:t>
        <a:bodyPr/>
        <a:lstStyle/>
        <a:p>
          <a:endParaRPr lang="en-US"/>
        </a:p>
      </dgm:t>
    </dgm:pt>
    <dgm:pt modelId="{8D665FFF-10F9-4817-BA08-8118A2420F5B}" type="pres">
      <dgm:prSet presAssocID="{2B0E265B-53D2-4D0C-9D0A-D1C7DE2FA8CD}" presName="linear" presStyleCnt="0">
        <dgm:presLayoutVars>
          <dgm:animLvl val="lvl"/>
          <dgm:resizeHandles val="exact"/>
        </dgm:presLayoutVars>
      </dgm:prSet>
      <dgm:spPr/>
      <dgm:t>
        <a:bodyPr/>
        <a:lstStyle/>
        <a:p>
          <a:endParaRPr lang="en-US"/>
        </a:p>
      </dgm:t>
    </dgm:pt>
    <dgm:pt modelId="{A6F552C9-DC06-42CE-A36C-DAFC4AE24D3E}" type="pres">
      <dgm:prSet presAssocID="{59FC189D-CD1D-4874-A712-E0FC53D57734}" presName="parentText" presStyleLbl="node1" presStyleIdx="0" presStyleCnt="1" custScaleY="76322">
        <dgm:presLayoutVars>
          <dgm:chMax val="0"/>
          <dgm:bulletEnabled val="1"/>
        </dgm:presLayoutVars>
      </dgm:prSet>
      <dgm:spPr/>
      <dgm:t>
        <a:bodyPr/>
        <a:lstStyle/>
        <a:p>
          <a:endParaRPr lang="en-US"/>
        </a:p>
      </dgm:t>
    </dgm:pt>
  </dgm:ptLst>
  <dgm:cxnLst>
    <dgm:cxn modelId="{6338BA86-86D5-4365-9A8F-B79E181CA3A0}" type="presOf" srcId="{59FC189D-CD1D-4874-A712-E0FC53D57734}" destId="{A6F552C9-DC06-42CE-A36C-DAFC4AE24D3E}" srcOrd="0" destOrd="0" presId="urn:microsoft.com/office/officeart/2005/8/layout/vList2"/>
    <dgm:cxn modelId="{7591F52E-93B3-4C76-8596-94E5B09FF96A}" srcId="{2B0E265B-53D2-4D0C-9D0A-D1C7DE2FA8CD}" destId="{59FC189D-CD1D-4874-A712-E0FC53D57734}" srcOrd="0" destOrd="0" parTransId="{244851BF-68A5-4801-96DB-45DB4EAEC66C}" sibTransId="{2D213E9D-627C-4953-BE0A-6EA7FB952EB3}"/>
    <dgm:cxn modelId="{E5B12FB3-0130-472E-A6C6-8B859787882D}" type="presOf" srcId="{2B0E265B-53D2-4D0C-9D0A-D1C7DE2FA8CD}" destId="{8D665FFF-10F9-4817-BA08-8118A2420F5B}" srcOrd="0" destOrd="0" presId="urn:microsoft.com/office/officeart/2005/8/layout/vList2"/>
    <dgm:cxn modelId="{A3D717CB-4CAF-4965-86D7-3525B9E5484E}" type="presParOf" srcId="{8D665FFF-10F9-4817-BA08-8118A2420F5B}" destId="{A6F552C9-DC06-42CE-A36C-DAFC4AE24D3E}"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19</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C84C16F9-1121-4940-B5D3-0DEBC35E4B75}" type="presOf" srcId="{D1908031-5F7F-4557-A0DD-0F27CDC5B5C8}" destId="{F538080A-9D5C-4B64-BE02-6E74660B3D3A}" srcOrd="0" destOrd="0" presId="urn:microsoft.com/office/officeart/2005/8/layout/vList3"/>
    <dgm:cxn modelId="{46E9E661-1120-4B82-8618-99E86F5BA4C2}" type="presOf" srcId="{EA5D4FDD-852C-42B1-AC37-601E79D559A8}" destId="{5EE392F1-34E6-4D75-93D9-06D773323D5D}" srcOrd="0" destOrd="0" presId="urn:microsoft.com/office/officeart/2005/8/layout/vList3"/>
    <dgm:cxn modelId="{8F49FF9E-CF2C-487A-A9F3-EF73341FC309}" type="presParOf" srcId="{F538080A-9D5C-4B64-BE02-6E74660B3D3A}" destId="{DFDAD32B-A873-41CB-B647-4009D34B0D96}" srcOrd="0" destOrd="0" presId="urn:microsoft.com/office/officeart/2005/8/layout/vList3"/>
    <dgm:cxn modelId="{3A9B4832-9E65-4B22-B2BF-25068DB95F64}" type="presParOf" srcId="{DFDAD32B-A873-41CB-B647-4009D34B0D96}" destId="{EB8622BF-E028-4141-90BF-038FB0BFB02D}" srcOrd="0" destOrd="0" presId="urn:microsoft.com/office/officeart/2005/8/layout/vList3"/>
    <dgm:cxn modelId="{28C765B4-2C98-45B2-85A5-C167119EAAE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4E7F55C4-04F0-41EB-B5A9-BFD08F868D16}" type="doc">
      <dgm:prSet loTypeId="urn:microsoft.com/office/officeart/2005/8/layout/hList7" loCatId="picture" qsTypeId="urn:microsoft.com/office/officeart/2005/8/quickstyle/simple1" qsCatId="simple" csTypeId="urn:microsoft.com/office/officeart/2005/8/colors/accent2_3" csCatId="accent2" phldr="1"/>
      <dgm:spPr/>
      <dgm:t>
        <a:bodyPr/>
        <a:lstStyle/>
        <a:p>
          <a:endParaRPr lang="en-US"/>
        </a:p>
      </dgm:t>
    </dgm:pt>
    <dgm:pt modelId="{5B2F784A-AE3B-43FF-8932-4430502DECF8}">
      <dgm:prSet phldrT="[Text]"/>
      <dgm:spPr/>
      <dgm:t>
        <a:bodyPr/>
        <a:lstStyle/>
        <a:p>
          <a:r>
            <a:rPr lang="en-US" dirty="0" smtClean="0"/>
            <a:t>In a refrigerator</a:t>
          </a:r>
          <a:endParaRPr lang="en-US" dirty="0"/>
        </a:p>
      </dgm:t>
    </dgm:pt>
    <dgm:pt modelId="{71EFDFBA-10FC-4F08-B830-B7F0B172338F}" type="parTrans" cxnId="{53C9FBE5-D087-4820-AEFD-8D6D1EACBF04}">
      <dgm:prSet/>
      <dgm:spPr/>
      <dgm:t>
        <a:bodyPr/>
        <a:lstStyle/>
        <a:p>
          <a:endParaRPr lang="en-US"/>
        </a:p>
      </dgm:t>
    </dgm:pt>
    <dgm:pt modelId="{1DC3242E-65B3-4D4F-9915-DB669EAC0DBD}" type="sibTrans" cxnId="{53C9FBE5-D087-4820-AEFD-8D6D1EACBF04}">
      <dgm:prSet/>
      <dgm:spPr/>
      <dgm:t>
        <a:bodyPr/>
        <a:lstStyle/>
        <a:p>
          <a:endParaRPr lang="en-US"/>
        </a:p>
      </dgm:t>
    </dgm:pt>
    <dgm:pt modelId="{B6256957-2280-4111-A69B-DFD5CF26F5A9}">
      <dgm:prSet phldrT="[Text]"/>
      <dgm:spPr/>
      <dgm:t>
        <a:bodyPr/>
        <a:lstStyle/>
        <a:p>
          <a:r>
            <a:rPr lang="en-US" dirty="0" smtClean="0"/>
            <a:t>Running</a:t>
          </a:r>
          <a:endParaRPr lang="en-US" dirty="0"/>
        </a:p>
      </dgm:t>
    </dgm:pt>
    <dgm:pt modelId="{A1595526-9475-467E-B35F-2F4142CE3D66}" type="parTrans" cxnId="{70A984C7-8B5F-4F4F-844A-326C99C46F52}">
      <dgm:prSet/>
      <dgm:spPr/>
      <dgm:t>
        <a:bodyPr/>
        <a:lstStyle/>
        <a:p>
          <a:endParaRPr lang="en-US"/>
        </a:p>
      </dgm:t>
    </dgm:pt>
    <dgm:pt modelId="{25716D7C-659A-405F-BF84-2BDF629D71F4}" type="sibTrans" cxnId="{70A984C7-8B5F-4F4F-844A-326C99C46F52}">
      <dgm:prSet/>
      <dgm:spPr/>
      <dgm:t>
        <a:bodyPr/>
        <a:lstStyle/>
        <a:p>
          <a:endParaRPr lang="en-US"/>
        </a:p>
      </dgm:t>
    </dgm:pt>
    <dgm:pt modelId="{37038566-EBFE-4321-AA52-0CA7AEA1B17F}">
      <dgm:prSet phldrT="[Text]"/>
      <dgm:spPr/>
      <dgm:t>
        <a:bodyPr/>
        <a:lstStyle/>
        <a:p>
          <a:r>
            <a:rPr lang="en-US" dirty="0" smtClean="0"/>
            <a:t>During cooking</a:t>
          </a:r>
          <a:endParaRPr lang="en-US" dirty="0"/>
        </a:p>
      </dgm:t>
    </dgm:pt>
    <dgm:pt modelId="{9DAAD5FA-2A64-4B0C-9002-B612CE743BEF}" type="parTrans" cxnId="{2134F573-D99F-4797-8065-BB276E31488C}">
      <dgm:prSet/>
      <dgm:spPr/>
      <dgm:t>
        <a:bodyPr/>
        <a:lstStyle/>
        <a:p>
          <a:endParaRPr lang="en-US"/>
        </a:p>
      </dgm:t>
    </dgm:pt>
    <dgm:pt modelId="{1F059C7D-72B1-411A-BF9C-F67C28480782}" type="sibTrans" cxnId="{2134F573-D99F-4797-8065-BB276E31488C}">
      <dgm:prSet/>
      <dgm:spPr/>
      <dgm:t>
        <a:bodyPr/>
        <a:lstStyle/>
        <a:p>
          <a:endParaRPr lang="en-US"/>
        </a:p>
      </dgm:t>
    </dgm:pt>
    <dgm:pt modelId="{921E4525-F9C5-4592-BC49-059990CC8D72}">
      <dgm:prSet phldrT="[Text]"/>
      <dgm:spPr/>
      <dgm:t>
        <a:bodyPr/>
        <a:lstStyle/>
        <a:p>
          <a:r>
            <a:rPr lang="en-US" dirty="0" smtClean="0"/>
            <a:t>Continuous process</a:t>
          </a:r>
          <a:endParaRPr lang="en-US" dirty="0"/>
        </a:p>
      </dgm:t>
    </dgm:pt>
    <dgm:pt modelId="{84AB4BF6-6311-4F56-A1D4-2B98B99301BD}" type="parTrans" cxnId="{B12C84F2-A66F-44DA-99BC-01F3194718CF}">
      <dgm:prSet/>
      <dgm:spPr/>
      <dgm:t>
        <a:bodyPr/>
        <a:lstStyle/>
        <a:p>
          <a:endParaRPr lang="en-US"/>
        </a:p>
      </dgm:t>
    </dgm:pt>
    <dgm:pt modelId="{AACF2ADB-C539-433B-BA8B-10B784B5C788}" type="sibTrans" cxnId="{B12C84F2-A66F-44DA-99BC-01F3194718CF}">
      <dgm:prSet/>
      <dgm:spPr/>
      <dgm:t>
        <a:bodyPr/>
        <a:lstStyle/>
        <a:p>
          <a:endParaRPr lang="en-US"/>
        </a:p>
      </dgm:t>
    </dgm:pt>
    <dgm:pt modelId="{811FB734-C286-4734-A36B-F73D95236F9B}">
      <dgm:prSet phldrT="[Text]"/>
      <dgm:spPr/>
      <dgm:t>
        <a:bodyPr/>
        <a:lstStyle/>
        <a:p>
          <a:r>
            <a:rPr lang="en-US" dirty="0" smtClean="0"/>
            <a:t>Microwave</a:t>
          </a:r>
          <a:endParaRPr lang="en-US" dirty="0"/>
        </a:p>
      </dgm:t>
    </dgm:pt>
    <dgm:pt modelId="{DCC7551D-AFA0-4520-9315-149EA980539C}" type="parTrans" cxnId="{F8A47447-99D6-4A29-A81F-AB2CB7BE25FF}">
      <dgm:prSet/>
      <dgm:spPr/>
      <dgm:t>
        <a:bodyPr/>
        <a:lstStyle/>
        <a:p>
          <a:endParaRPr lang="en-US"/>
        </a:p>
      </dgm:t>
    </dgm:pt>
    <dgm:pt modelId="{602DCD15-B8E8-46C1-BA60-D93EA5827346}" type="sibTrans" cxnId="{F8A47447-99D6-4A29-A81F-AB2CB7BE25FF}">
      <dgm:prSet/>
      <dgm:spPr/>
      <dgm:t>
        <a:bodyPr/>
        <a:lstStyle/>
        <a:p>
          <a:endParaRPr lang="en-US"/>
        </a:p>
      </dgm:t>
    </dgm:pt>
    <dgm:pt modelId="{B4CFA9FC-E05F-4168-89F2-C8D70D9902C4}">
      <dgm:prSet phldrT="[Text]"/>
      <dgm:spPr/>
      <dgm:t>
        <a:bodyPr/>
        <a:lstStyle/>
        <a:p>
          <a:r>
            <a:rPr lang="en-US" dirty="0" smtClean="0"/>
            <a:t>Submerged</a:t>
          </a:r>
          <a:endParaRPr lang="en-US" dirty="0"/>
        </a:p>
      </dgm:t>
    </dgm:pt>
    <dgm:pt modelId="{2C00F9FD-E607-4FD6-AC2F-079087AED2A8}" type="parTrans" cxnId="{255C4333-CEFB-4F2B-AF8D-66F0282D461F}">
      <dgm:prSet/>
      <dgm:spPr/>
      <dgm:t>
        <a:bodyPr/>
        <a:lstStyle/>
        <a:p>
          <a:endParaRPr lang="en-US"/>
        </a:p>
      </dgm:t>
    </dgm:pt>
    <dgm:pt modelId="{24EEC939-911E-4590-800B-DEBDB2FE56D2}" type="sibTrans" cxnId="{255C4333-CEFB-4F2B-AF8D-66F0282D461F}">
      <dgm:prSet/>
      <dgm:spPr/>
      <dgm:t>
        <a:bodyPr/>
        <a:lstStyle/>
        <a:p>
          <a:endParaRPr lang="en-US"/>
        </a:p>
      </dgm:t>
    </dgm:pt>
    <dgm:pt modelId="{595230AC-3449-46F5-BCB0-36D9C85E9A12}">
      <dgm:prSet phldrT="[Text]"/>
      <dgm:spPr/>
      <dgm:t>
        <a:bodyPr/>
        <a:lstStyle/>
        <a:p>
          <a:r>
            <a:rPr lang="en-US" dirty="0" smtClean="0"/>
            <a:t>First step in a continuous process</a:t>
          </a:r>
          <a:endParaRPr lang="en-US" dirty="0"/>
        </a:p>
      </dgm:t>
    </dgm:pt>
    <dgm:pt modelId="{882BDE08-0DAA-4771-90E9-4888E632B89D}" type="parTrans" cxnId="{CBBECFC9-56F0-4DE0-9588-61ABF570F686}">
      <dgm:prSet/>
      <dgm:spPr/>
      <dgm:t>
        <a:bodyPr/>
        <a:lstStyle/>
        <a:p>
          <a:endParaRPr lang="en-US"/>
        </a:p>
      </dgm:t>
    </dgm:pt>
    <dgm:pt modelId="{DF6FBB49-57C6-4B13-8A54-9A671486AE60}" type="sibTrans" cxnId="{CBBECFC9-56F0-4DE0-9588-61ABF570F686}">
      <dgm:prSet/>
      <dgm:spPr/>
      <dgm:t>
        <a:bodyPr/>
        <a:lstStyle/>
        <a:p>
          <a:endParaRPr lang="en-US"/>
        </a:p>
      </dgm:t>
    </dgm:pt>
    <dgm:pt modelId="{4011BFCD-3528-4F2B-81CD-9D59974A2A4A}">
      <dgm:prSet phldrT="[Text]"/>
      <dgm:spPr/>
      <dgm:t>
        <a:bodyPr/>
        <a:lstStyle/>
        <a:p>
          <a:r>
            <a:rPr lang="en-US" dirty="0" smtClean="0"/>
            <a:t>Less than 2 hours</a:t>
          </a:r>
          <a:endParaRPr lang="en-US" dirty="0"/>
        </a:p>
      </dgm:t>
    </dgm:pt>
    <dgm:pt modelId="{67432B18-0BD3-41A1-A621-FD54768E0C75}" type="parTrans" cxnId="{78CEC781-6167-447D-AC75-B79A96CAE892}">
      <dgm:prSet/>
      <dgm:spPr/>
      <dgm:t>
        <a:bodyPr/>
        <a:lstStyle/>
        <a:p>
          <a:endParaRPr lang="en-US"/>
        </a:p>
      </dgm:t>
    </dgm:pt>
    <dgm:pt modelId="{A33C6928-736B-450A-B451-EFC2C973780C}" type="sibTrans" cxnId="{78CEC781-6167-447D-AC75-B79A96CAE892}">
      <dgm:prSet/>
      <dgm:spPr/>
      <dgm:t>
        <a:bodyPr/>
        <a:lstStyle/>
        <a:p>
          <a:endParaRPr lang="en-US"/>
        </a:p>
      </dgm:t>
    </dgm:pt>
    <dgm:pt modelId="{78E72241-0B05-4B74-9775-5E624C687469}">
      <dgm:prSet phldrT="[Text]"/>
      <dgm:spPr/>
      <dgm:t>
        <a:bodyPr/>
        <a:lstStyle/>
        <a:p>
          <a:r>
            <a:rPr lang="en-US" dirty="0" smtClean="0"/>
            <a:t>The best way</a:t>
          </a:r>
          <a:endParaRPr lang="en-US" dirty="0"/>
        </a:p>
      </dgm:t>
    </dgm:pt>
    <dgm:pt modelId="{FD7A7FCF-BAC8-4753-8F23-98F6413B150E}" type="parTrans" cxnId="{08B319C7-6CC6-4D75-84F8-F9D6953244B0}">
      <dgm:prSet/>
      <dgm:spPr/>
      <dgm:t>
        <a:bodyPr/>
        <a:lstStyle/>
        <a:p>
          <a:endParaRPr lang="en-US"/>
        </a:p>
      </dgm:t>
    </dgm:pt>
    <dgm:pt modelId="{0A9F1095-130C-4EDA-A985-1F6D1972BA7B}" type="sibTrans" cxnId="{08B319C7-6CC6-4D75-84F8-F9D6953244B0}">
      <dgm:prSet/>
      <dgm:spPr/>
      <dgm:t>
        <a:bodyPr/>
        <a:lstStyle/>
        <a:p>
          <a:endParaRPr lang="en-US"/>
        </a:p>
      </dgm:t>
    </dgm:pt>
    <dgm:pt modelId="{AD20CFE4-DA3E-4EAA-913D-D1443448BBCD}">
      <dgm:prSet phldrT="[Text]"/>
      <dgm:spPr/>
      <dgm:t>
        <a:bodyPr/>
        <a:lstStyle/>
        <a:p>
          <a:r>
            <a:rPr lang="en-US" dirty="0" smtClean="0"/>
            <a:t>Cold Water (&lt;70°F)</a:t>
          </a:r>
          <a:endParaRPr lang="en-US" dirty="0"/>
        </a:p>
      </dgm:t>
    </dgm:pt>
    <dgm:pt modelId="{BCFFA199-96F4-487D-BA08-D20942F9D021}" type="parTrans" cxnId="{CEAA7ECB-9234-4A05-B980-E73814AAB0CB}">
      <dgm:prSet/>
      <dgm:spPr/>
      <dgm:t>
        <a:bodyPr/>
        <a:lstStyle/>
        <a:p>
          <a:endParaRPr lang="en-US"/>
        </a:p>
      </dgm:t>
    </dgm:pt>
    <dgm:pt modelId="{9AB5375C-E198-48C2-9693-EA272619E271}" type="sibTrans" cxnId="{CEAA7ECB-9234-4A05-B980-E73814AAB0CB}">
      <dgm:prSet/>
      <dgm:spPr/>
      <dgm:t>
        <a:bodyPr/>
        <a:lstStyle/>
        <a:p>
          <a:endParaRPr lang="en-US"/>
        </a:p>
      </dgm:t>
    </dgm:pt>
    <dgm:pt modelId="{37A840AD-CE5E-4654-B14D-C69030A73C1C}" type="pres">
      <dgm:prSet presAssocID="{4E7F55C4-04F0-41EB-B5A9-BFD08F868D16}" presName="Name0" presStyleCnt="0">
        <dgm:presLayoutVars>
          <dgm:dir/>
          <dgm:resizeHandles val="exact"/>
        </dgm:presLayoutVars>
      </dgm:prSet>
      <dgm:spPr/>
      <dgm:t>
        <a:bodyPr/>
        <a:lstStyle/>
        <a:p>
          <a:endParaRPr lang="en-US"/>
        </a:p>
      </dgm:t>
    </dgm:pt>
    <dgm:pt modelId="{FACB1853-B16D-44B9-BB89-74FD528F05F1}" type="pres">
      <dgm:prSet presAssocID="{4E7F55C4-04F0-41EB-B5A9-BFD08F868D16}" presName="fgShape" presStyleLbl="fgShp" presStyleIdx="0" presStyleCnt="1"/>
      <dgm:spPr/>
    </dgm:pt>
    <dgm:pt modelId="{D0F054D1-BB5C-47B7-87DB-5B4B08C4214F}" type="pres">
      <dgm:prSet presAssocID="{4E7F55C4-04F0-41EB-B5A9-BFD08F868D16}" presName="linComp" presStyleCnt="0"/>
      <dgm:spPr/>
    </dgm:pt>
    <dgm:pt modelId="{FD1D11CF-7B4D-4D25-AB16-66EA64ABB06A}" type="pres">
      <dgm:prSet presAssocID="{5B2F784A-AE3B-43FF-8932-4430502DECF8}" presName="compNode" presStyleCnt="0"/>
      <dgm:spPr/>
    </dgm:pt>
    <dgm:pt modelId="{5BD9FE5C-5636-45BA-95EF-6F5F011D9C6A}" type="pres">
      <dgm:prSet presAssocID="{5B2F784A-AE3B-43FF-8932-4430502DECF8}" presName="bkgdShape" presStyleLbl="node1" presStyleIdx="0" presStyleCnt="4"/>
      <dgm:spPr/>
      <dgm:t>
        <a:bodyPr/>
        <a:lstStyle/>
        <a:p>
          <a:endParaRPr lang="en-US"/>
        </a:p>
      </dgm:t>
    </dgm:pt>
    <dgm:pt modelId="{4C44C6AE-2C70-4243-A806-821090E916FA}" type="pres">
      <dgm:prSet presAssocID="{5B2F784A-AE3B-43FF-8932-4430502DECF8}" presName="nodeTx" presStyleLbl="node1" presStyleIdx="0" presStyleCnt="4">
        <dgm:presLayoutVars>
          <dgm:bulletEnabled val="1"/>
        </dgm:presLayoutVars>
      </dgm:prSet>
      <dgm:spPr/>
      <dgm:t>
        <a:bodyPr/>
        <a:lstStyle/>
        <a:p>
          <a:endParaRPr lang="en-US"/>
        </a:p>
      </dgm:t>
    </dgm:pt>
    <dgm:pt modelId="{3EA8E222-6643-4CC1-93ED-0E5F9DF2B046}" type="pres">
      <dgm:prSet presAssocID="{5B2F784A-AE3B-43FF-8932-4430502DECF8}" presName="invisiNode" presStyleLbl="node1" presStyleIdx="0" presStyleCnt="4"/>
      <dgm:spPr/>
    </dgm:pt>
    <dgm:pt modelId="{35484324-0E28-44D5-8758-B130FB74EA7D}" type="pres">
      <dgm:prSet presAssocID="{5B2F784A-AE3B-43FF-8932-4430502DECF8}" presName="imagNode"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915322E0-A87F-47AE-AA44-93F9F5C241BF}" type="pres">
      <dgm:prSet presAssocID="{1DC3242E-65B3-4D4F-9915-DB669EAC0DBD}" presName="sibTrans" presStyleLbl="sibTrans2D1" presStyleIdx="0" presStyleCnt="0"/>
      <dgm:spPr/>
      <dgm:t>
        <a:bodyPr/>
        <a:lstStyle/>
        <a:p>
          <a:endParaRPr lang="en-US"/>
        </a:p>
      </dgm:t>
    </dgm:pt>
    <dgm:pt modelId="{12083D28-A01E-44E1-AE67-FFA16F1673A1}" type="pres">
      <dgm:prSet presAssocID="{AD20CFE4-DA3E-4EAA-913D-D1443448BBCD}" presName="compNode" presStyleCnt="0"/>
      <dgm:spPr/>
    </dgm:pt>
    <dgm:pt modelId="{177F166D-90E1-4883-BB2B-C132EA4A2ED7}" type="pres">
      <dgm:prSet presAssocID="{AD20CFE4-DA3E-4EAA-913D-D1443448BBCD}" presName="bkgdShape" presStyleLbl="node1" presStyleIdx="1" presStyleCnt="4"/>
      <dgm:spPr/>
      <dgm:t>
        <a:bodyPr/>
        <a:lstStyle/>
        <a:p>
          <a:endParaRPr lang="en-US"/>
        </a:p>
      </dgm:t>
    </dgm:pt>
    <dgm:pt modelId="{D6E1159D-1CAE-4B5A-8D4D-D136FAC3044F}" type="pres">
      <dgm:prSet presAssocID="{AD20CFE4-DA3E-4EAA-913D-D1443448BBCD}" presName="nodeTx" presStyleLbl="node1" presStyleIdx="1" presStyleCnt="4">
        <dgm:presLayoutVars>
          <dgm:bulletEnabled val="1"/>
        </dgm:presLayoutVars>
      </dgm:prSet>
      <dgm:spPr/>
      <dgm:t>
        <a:bodyPr/>
        <a:lstStyle/>
        <a:p>
          <a:endParaRPr lang="en-US"/>
        </a:p>
      </dgm:t>
    </dgm:pt>
    <dgm:pt modelId="{B4A03C2B-DD82-4D56-816E-FF5AA89772CA}" type="pres">
      <dgm:prSet presAssocID="{AD20CFE4-DA3E-4EAA-913D-D1443448BBCD}" presName="invisiNode" presStyleLbl="node1" presStyleIdx="1" presStyleCnt="4"/>
      <dgm:spPr/>
    </dgm:pt>
    <dgm:pt modelId="{EF396DC1-1C6B-49C8-A22F-0ED2A387D2F5}" type="pres">
      <dgm:prSet presAssocID="{AD20CFE4-DA3E-4EAA-913D-D1443448BBCD}" presName="imagNode"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a:p>
      </dgm:t>
    </dgm:pt>
    <dgm:pt modelId="{86DE03C6-7B7F-4837-A935-2C90A276B56A}" type="pres">
      <dgm:prSet presAssocID="{9AB5375C-E198-48C2-9693-EA272619E271}" presName="sibTrans" presStyleLbl="sibTrans2D1" presStyleIdx="0" presStyleCnt="0"/>
      <dgm:spPr/>
      <dgm:t>
        <a:bodyPr/>
        <a:lstStyle/>
        <a:p>
          <a:endParaRPr lang="en-US"/>
        </a:p>
      </dgm:t>
    </dgm:pt>
    <dgm:pt modelId="{42DE2B5F-CCB6-409D-BF0F-2BABD7140726}" type="pres">
      <dgm:prSet presAssocID="{37038566-EBFE-4321-AA52-0CA7AEA1B17F}" presName="compNode" presStyleCnt="0"/>
      <dgm:spPr/>
    </dgm:pt>
    <dgm:pt modelId="{5549C236-BE27-420A-9607-7F44389A1703}" type="pres">
      <dgm:prSet presAssocID="{37038566-EBFE-4321-AA52-0CA7AEA1B17F}" presName="bkgdShape" presStyleLbl="node1" presStyleIdx="2" presStyleCnt="4"/>
      <dgm:spPr/>
      <dgm:t>
        <a:bodyPr/>
        <a:lstStyle/>
        <a:p>
          <a:endParaRPr lang="en-US"/>
        </a:p>
      </dgm:t>
    </dgm:pt>
    <dgm:pt modelId="{41859188-89C7-40E1-9D22-80C1187AD150}" type="pres">
      <dgm:prSet presAssocID="{37038566-EBFE-4321-AA52-0CA7AEA1B17F}" presName="nodeTx" presStyleLbl="node1" presStyleIdx="2" presStyleCnt="4">
        <dgm:presLayoutVars>
          <dgm:bulletEnabled val="1"/>
        </dgm:presLayoutVars>
      </dgm:prSet>
      <dgm:spPr/>
      <dgm:t>
        <a:bodyPr/>
        <a:lstStyle/>
        <a:p>
          <a:endParaRPr lang="en-US"/>
        </a:p>
      </dgm:t>
    </dgm:pt>
    <dgm:pt modelId="{77335942-DE70-4F16-B7AF-39D567CE7981}" type="pres">
      <dgm:prSet presAssocID="{37038566-EBFE-4321-AA52-0CA7AEA1B17F}" presName="invisiNode" presStyleLbl="node1" presStyleIdx="2" presStyleCnt="4"/>
      <dgm:spPr/>
    </dgm:pt>
    <dgm:pt modelId="{F7261086-D4DC-4FC2-B657-358C88A068E1}" type="pres">
      <dgm:prSet presAssocID="{37038566-EBFE-4321-AA52-0CA7AEA1B17F}" presName="imagNode"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a:p>
      </dgm:t>
    </dgm:pt>
    <dgm:pt modelId="{E0ECE1E7-27CF-40DA-876B-872417013809}" type="pres">
      <dgm:prSet presAssocID="{1F059C7D-72B1-411A-BF9C-F67C28480782}" presName="sibTrans" presStyleLbl="sibTrans2D1" presStyleIdx="0" presStyleCnt="0"/>
      <dgm:spPr/>
      <dgm:t>
        <a:bodyPr/>
        <a:lstStyle/>
        <a:p>
          <a:endParaRPr lang="en-US"/>
        </a:p>
      </dgm:t>
    </dgm:pt>
    <dgm:pt modelId="{E0095035-5561-47A2-8C99-FDB61222C58D}" type="pres">
      <dgm:prSet presAssocID="{811FB734-C286-4734-A36B-F73D95236F9B}" presName="compNode" presStyleCnt="0"/>
      <dgm:spPr/>
    </dgm:pt>
    <dgm:pt modelId="{DA9088B5-C84F-475C-BCB5-A5A4024FC461}" type="pres">
      <dgm:prSet presAssocID="{811FB734-C286-4734-A36B-F73D95236F9B}" presName="bkgdShape" presStyleLbl="node1" presStyleIdx="3" presStyleCnt="4"/>
      <dgm:spPr/>
      <dgm:t>
        <a:bodyPr/>
        <a:lstStyle/>
        <a:p>
          <a:endParaRPr lang="en-US"/>
        </a:p>
      </dgm:t>
    </dgm:pt>
    <dgm:pt modelId="{9A316C41-FF6E-48AE-A47B-F6F806BCB1C6}" type="pres">
      <dgm:prSet presAssocID="{811FB734-C286-4734-A36B-F73D95236F9B}" presName="nodeTx" presStyleLbl="node1" presStyleIdx="3" presStyleCnt="4">
        <dgm:presLayoutVars>
          <dgm:bulletEnabled val="1"/>
        </dgm:presLayoutVars>
      </dgm:prSet>
      <dgm:spPr/>
      <dgm:t>
        <a:bodyPr/>
        <a:lstStyle/>
        <a:p>
          <a:endParaRPr lang="en-US"/>
        </a:p>
      </dgm:t>
    </dgm:pt>
    <dgm:pt modelId="{2B479394-5013-43A7-BB61-E7A90273BBA2}" type="pres">
      <dgm:prSet presAssocID="{811FB734-C286-4734-A36B-F73D95236F9B}" presName="invisiNode" presStyleLbl="node1" presStyleIdx="3" presStyleCnt="4"/>
      <dgm:spPr/>
    </dgm:pt>
    <dgm:pt modelId="{98748942-9F6F-4FE7-9F31-F0E50821511E}" type="pres">
      <dgm:prSet presAssocID="{811FB734-C286-4734-A36B-F73D95236F9B}"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08B319C7-6CC6-4D75-84F8-F9D6953244B0}" srcId="{5B2F784A-AE3B-43FF-8932-4430502DECF8}" destId="{78E72241-0B05-4B74-9775-5E624C687469}" srcOrd="0" destOrd="0" parTransId="{FD7A7FCF-BAC8-4753-8F23-98F6413B150E}" sibTransId="{0A9F1095-130C-4EDA-A985-1F6D1972BA7B}"/>
    <dgm:cxn modelId="{CBBECFC9-56F0-4DE0-9588-61ABF570F686}" srcId="{811FB734-C286-4734-A36B-F73D95236F9B}" destId="{595230AC-3449-46F5-BCB0-36D9C85E9A12}" srcOrd="0" destOrd="0" parTransId="{882BDE08-0DAA-4771-90E9-4888E632B89D}" sibTransId="{DF6FBB49-57C6-4B13-8A54-9A671486AE60}"/>
    <dgm:cxn modelId="{78CEC781-6167-447D-AC75-B79A96CAE892}" srcId="{AD20CFE4-DA3E-4EAA-913D-D1443448BBCD}" destId="{4011BFCD-3528-4F2B-81CD-9D59974A2A4A}" srcOrd="0" destOrd="0" parTransId="{67432B18-0BD3-41A1-A621-FD54768E0C75}" sibTransId="{A33C6928-736B-450A-B451-EFC2C973780C}"/>
    <dgm:cxn modelId="{C01BAA0A-1699-44AE-8B20-CE753B3A142E}" type="presOf" srcId="{5B2F784A-AE3B-43FF-8932-4430502DECF8}" destId="{4C44C6AE-2C70-4243-A806-821090E916FA}" srcOrd="1" destOrd="0" presId="urn:microsoft.com/office/officeart/2005/8/layout/hList7"/>
    <dgm:cxn modelId="{7AC55030-ECE9-469C-B68F-11FF13E01CD8}" type="presOf" srcId="{4011BFCD-3528-4F2B-81CD-9D59974A2A4A}" destId="{177F166D-90E1-4883-BB2B-C132EA4A2ED7}" srcOrd="0" destOrd="1" presId="urn:microsoft.com/office/officeart/2005/8/layout/hList7"/>
    <dgm:cxn modelId="{2134F573-D99F-4797-8065-BB276E31488C}" srcId="{4E7F55C4-04F0-41EB-B5A9-BFD08F868D16}" destId="{37038566-EBFE-4321-AA52-0CA7AEA1B17F}" srcOrd="2" destOrd="0" parTransId="{9DAAD5FA-2A64-4B0C-9002-B612CE743BEF}" sibTransId="{1F059C7D-72B1-411A-BF9C-F67C28480782}"/>
    <dgm:cxn modelId="{34E26DE0-8A2B-4AD9-B897-9E81E51780E7}" type="presOf" srcId="{78E72241-0B05-4B74-9775-5E624C687469}" destId="{5BD9FE5C-5636-45BA-95EF-6F5F011D9C6A}" srcOrd="0" destOrd="1" presId="urn:microsoft.com/office/officeart/2005/8/layout/hList7"/>
    <dgm:cxn modelId="{2BEFB13D-7187-446E-86AA-852BB5E0B458}" type="presOf" srcId="{5B2F784A-AE3B-43FF-8932-4430502DECF8}" destId="{5BD9FE5C-5636-45BA-95EF-6F5F011D9C6A}" srcOrd="0" destOrd="0" presId="urn:microsoft.com/office/officeart/2005/8/layout/hList7"/>
    <dgm:cxn modelId="{352A2657-9E38-4BA5-B504-2DBCB73F647E}" type="presOf" srcId="{1F059C7D-72B1-411A-BF9C-F67C28480782}" destId="{E0ECE1E7-27CF-40DA-876B-872417013809}" srcOrd="0" destOrd="0" presId="urn:microsoft.com/office/officeart/2005/8/layout/hList7"/>
    <dgm:cxn modelId="{88981FD9-17DB-4D67-9207-D6AB86ABCC09}" type="presOf" srcId="{595230AC-3449-46F5-BCB0-36D9C85E9A12}" destId="{9A316C41-FF6E-48AE-A47B-F6F806BCB1C6}" srcOrd="1" destOrd="1" presId="urn:microsoft.com/office/officeart/2005/8/layout/hList7"/>
    <dgm:cxn modelId="{70A984C7-8B5F-4F4F-844A-326C99C46F52}" srcId="{AD20CFE4-DA3E-4EAA-913D-D1443448BBCD}" destId="{B6256957-2280-4111-A69B-DFD5CF26F5A9}" srcOrd="1" destOrd="0" parTransId="{A1595526-9475-467E-B35F-2F4142CE3D66}" sibTransId="{25716D7C-659A-405F-BF84-2BDF629D71F4}"/>
    <dgm:cxn modelId="{868AD1B3-3A57-4BC7-8D07-4309303CC45A}" type="presOf" srcId="{4011BFCD-3528-4F2B-81CD-9D59974A2A4A}" destId="{D6E1159D-1CAE-4B5A-8D4D-D136FAC3044F}" srcOrd="1" destOrd="1" presId="urn:microsoft.com/office/officeart/2005/8/layout/hList7"/>
    <dgm:cxn modelId="{9A13FC0C-F806-4CF5-B607-2AC69E5D9571}" type="presOf" srcId="{AD20CFE4-DA3E-4EAA-913D-D1443448BBCD}" destId="{177F166D-90E1-4883-BB2B-C132EA4A2ED7}" srcOrd="0" destOrd="0" presId="urn:microsoft.com/office/officeart/2005/8/layout/hList7"/>
    <dgm:cxn modelId="{255C4333-CEFB-4F2B-AF8D-66F0282D461F}" srcId="{AD20CFE4-DA3E-4EAA-913D-D1443448BBCD}" destId="{B4CFA9FC-E05F-4168-89F2-C8D70D9902C4}" srcOrd="2" destOrd="0" parTransId="{2C00F9FD-E607-4FD6-AC2F-079087AED2A8}" sibTransId="{24EEC939-911E-4590-800B-DEBDB2FE56D2}"/>
    <dgm:cxn modelId="{A408E565-F061-4905-9AA7-FFBD9FF06E12}" type="presOf" srcId="{1DC3242E-65B3-4D4F-9915-DB669EAC0DBD}" destId="{915322E0-A87F-47AE-AA44-93F9F5C241BF}" srcOrd="0" destOrd="0" presId="urn:microsoft.com/office/officeart/2005/8/layout/hList7"/>
    <dgm:cxn modelId="{932DA3C2-3D8F-4D6A-A564-64F2FAC3720E}" type="presOf" srcId="{AD20CFE4-DA3E-4EAA-913D-D1443448BBCD}" destId="{D6E1159D-1CAE-4B5A-8D4D-D136FAC3044F}" srcOrd="1" destOrd="0" presId="urn:microsoft.com/office/officeart/2005/8/layout/hList7"/>
    <dgm:cxn modelId="{23F1536A-5529-49EA-AB8E-A3BA6303A509}" type="presOf" srcId="{B6256957-2280-4111-A69B-DFD5CF26F5A9}" destId="{177F166D-90E1-4883-BB2B-C132EA4A2ED7}" srcOrd="0" destOrd="2" presId="urn:microsoft.com/office/officeart/2005/8/layout/hList7"/>
    <dgm:cxn modelId="{53C9FBE5-D087-4820-AEFD-8D6D1EACBF04}" srcId="{4E7F55C4-04F0-41EB-B5A9-BFD08F868D16}" destId="{5B2F784A-AE3B-43FF-8932-4430502DECF8}" srcOrd="0" destOrd="0" parTransId="{71EFDFBA-10FC-4F08-B830-B7F0B172338F}" sibTransId="{1DC3242E-65B3-4D4F-9915-DB669EAC0DBD}"/>
    <dgm:cxn modelId="{C8266A61-BA73-4E24-B6E4-5A6EFA61DA8E}" type="presOf" srcId="{78E72241-0B05-4B74-9775-5E624C687469}" destId="{4C44C6AE-2C70-4243-A806-821090E916FA}" srcOrd="1" destOrd="1" presId="urn:microsoft.com/office/officeart/2005/8/layout/hList7"/>
    <dgm:cxn modelId="{26AA41D5-1A1C-4BB3-A559-04A217FE505A}" type="presOf" srcId="{B4CFA9FC-E05F-4168-89F2-C8D70D9902C4}" destId="{177F166D-90E1-4883-BB2B-C132EA4A2ED7}" srcOrd="0" destOrd="3" presId="urn:microsoft.com/office/officeart/2005/8/layout/hList7"/>
    <dgm:cxn modelId="{7E96A70E-D92D-405D-8B77-F09010AF2994}" type="presOf" srcId="{921E4525-F9C5-4592-BC49-059990CC8D72}" destId="{41859188-89C7-40E1-9D22-80C1187AD150}" srcOrd="1" destOrd="1" presId="urn:microsoft.com/office/officeart/2005/8/layout/hList7"/>
    <dgm:cxn modelId="{0B4EB76B-0C3A-4C74-85D8-362ADD8CBBA2}" type="presOf" srcId="{595230AC-3449-46F5-BCB0-36D9C85E9A12}" destId="{DA9088B5-C84F-475C-BCB5-A5A4024FC461}" srcOrd="0" destOrd="1" presId="urn:microsoft.com/office/officeart/2005/8/layout/hList7"/>
    <dgm:cxn modelId="{CEAA7ECB-9234-4A05-B980-E73814AAB0CB}" srcId="{4E7F55C4-04F0-41EB-B5A9-BFD08F868D16}" destId="{AD20CFE4-DA3E-4EAA-913D-D1443448BBCD}" srcOrd="1" destOrd="0" parTransId="{BCFFA199-96F4-487D-BA08-D20942F9D021}" sibTransId="{9AB5375C-E198-48C2-9693-EA272619E271}"/>
    <dgm:cxn modelId="{6068633F-CFA1-47CD-9E13-5293D8F2361C}" type="presOf" srcId="{4E7F55C4-04F0-41EB-B5A9-BFD08F868D16}" destId="{37A840AD-CE5E-4654-B14D-C69030A73C1C}" srcOrd="0" destOrd="0" presId="urn:microsoft.com/office/officeart/2005/8/layout/hList7"/>
    <dgm:cxn modelId="{65A083DA-A82A-4C9E-83FC-8C576BDA3714}" type="presOf" srcId="{9AB5375C-E198-48C2-9693-EA272619E271}" destId="{86DE03C6-7B7F-4837-A935-2C90A276B56A}" srcOrd="0" destOrd="0" presId="urn:microsoft.com/office/officeart/2005/8/layout/hList7"/>
    <dgm:cxn modelId="{F8A47447-99D6-4A29-A81F-AB2CB7BE25FF}" srcId="{4E7F55C4-04F0-41EB-B5A9-BFD08F868D16}" destId="{811FB734-C286-4734-A36B-F73D95236F9B}" srcOrd="3" destOrd="0" parTransId="{DCC7551D-AFA0-4520-9315-149EA980539C}" sibTransId="{602DCD15-B8E8-46C1-BA60-D93EA5827346}"/>
    <dgm:cxn modelId="{B12C84F2-A66F-44DA-99BC-01F3194718CF}" srcId="{37038566-EBFE-4321-AA52-0CA7AEA1B17F}" destId="{921E4525-F9C5-4592-BC49-059990CC8D72}" srcOrd="0" destOrd="0" parTransId="{84AB4BF6-6311-4F56-A1D4-2B98B99301BD}" sibTransId="{AACF2ADB-C539-433B-BA8B-10B784B5C788}"/>
    <dgm:cxn modelId="{6F47FE5F-C3DA-43AC-B621-5EDF8879387E}" type="presOf" srcId="{B6256957-2280-4111-A69B-DFD5CF26F5A9}" destId="{D6E1159D-1CAE-4B5A-8D4D-D136FAC3044F}" srcOrd="1" destOrd="2" presId="urn:microsoft.com/office/officeart/2005/8/layout/hList7"/>
    <dgm:cxn modelId="{E9266BDD-A206-47CA-8EEF-F1F750F38CFC}" type="presOf" srcId="{811FB734-C286-4734-A36B-F73D95236F9B}" destId="{DA9088B5-C84F-475C-BCB5-A5A4024FC461}" srcOrd="0" destOrd="0" presId="urn:microsoft.com/office/officeart/2005/8/layout/hList7"/>
    <dgm:cxn modelId="{C82C3AB3-197B-4C84-B6BA-339220F4CF49}" type="presOf" srcId="{B4CFA9FC-E05F-4168-89F2-C8D70D9902C4}" destId="{D6E1159D-1CAE-4B5A-8D4D-D136FAC3044F}" srcOrd="1" destOrd="3" presId="urn:microsoft.com/office/officeart/2005/8/layout/hList7"/>
    <dgm:cxn modelId="{0E126144-DC4E-49A0-B002-ACF3927A3BF3}" type="presOf" srcId="{811FB734-C286-4734-A36B-F73D95236F9B}" destId="{9A316C41-FF6E-48AE-A47B-F6F806BCB1C6}" srcOrd="1" destOrd="0" presId="urn:microsoft.com/office/officeart/2005/8/layout/hList7"/>
    <dgm:cxn modelId="{7DBFA463-89F2-49C0-94C3-41DC39C3E651}" type="presOf" srcId="{37038566-EBFE-4321-AA52-0CA7AEA1B17F}" destId="{41859188-89C7-40E1-9D22-80C1187AD150}" srcOrd="1" destOrd="0" presId="urn:microsoft.com/office/officeart/2005/8/layout/hList7"/>
    <dgm:cxn modelId="{E19A21BA-016B-48DB-AE82-C1DE94528D56}" type="presOf" srcId="{921E4525-F9C5-4592-BC49-059990CC8D72}" destId="{5549C236-BE27-420A-9607-7F44389A1703}" srcOrd="0" destOrd="1" presId="urn:microsoft.com/office/officeart/2005/8/layout/hList7"/>
    <dgm:cxn modelId="{142C1D10-4E17-416A-B4D3-9F82A762AFCF}" type="presOf" srcId="{37038566-EBFE-4321-AA52-0CA7AEA1B17F}" destId="{5549C236-BE27-420A-9607-7F44389A1703}" srcOrd="0" destOrd="0" presId="urn:microsoft.com/office/officeart/2005/8/layout/hList7"/>
    <dgm:cxn modelId="{7CE4B424-C0A5-4618-B522-8DEEE840DD1C}" type="presParOf" srcId="{37A840AD-CE5E-4654-B14D-C69030A73C1C}" destId="{FACB1853-B16D-44B9-BB89-74FD528F05F1}" srcOrd="0" destOrd="0" presId="urn:microsoft.com/office/officeart/2005/8/layout/hList7"/>
    <dgm:cxn modelId="{A68EE085-D595-4B81-AD5F-414E33DBD182}" type="presParOf" srcId="{37A840AD-CE5E-4654-B14D-C69030A73C1C}" destId="{D0F054D1-BB5C-47B7-87DB-5B4B08C4214F}" srcOrd="1" destOrd="0" presId="urn:microsoft.com/office/officeart/2005/8/layout/hList7"/>
    <dgm:cxn modelId="{4B759CDC-8036-4BAA-9ECE-027D814DDD0A}" type="presParOf" srcId="{D0F054D1-BB5C-47B7-87DB-5B4B08C4214F}" destId="{FD1D11CF-7B4D-4D25-AB16-66EA64ABB06A}" srcOrd="0" destOrd="0" presId="urn:microsoft.com/office/officeart/2005/8/layout/hList7"/>
    <dgm:cxn modelId="{6C56C642-669E-450C-B965-01F811F4D10C}" type="presParOf" srcId="{FD1D11CF-7B4D-4D25-AB16-66EA64ABB06A}" destId="{5BD9FE5C-5636-45BA-95EF-6F5F011D9C6A}" srcOrd="0" destOrd="0" presId="urn:microsoft.com/office/officeart/2005/8/layout/hList7"/>
    <dgm:cxn modelId="{D4F61414-84DF-4E07-9650-EC35A7C88EF8}" type="presParOf" srcId="{FD1D11CF-7B4D-4D25-AB16-66EA64ABB06A}" destId="{4C44C6AE-2C70-4243-A806-821090E916FA}" srcOrd="1" destOrd="0" presId="urn:microsoft.com/office/officeart/2005/8/layout/hList7"/>
    <dgm:cxn modelId="{2079D96F-418B-4E06-8E00-69504945EB3A}" type="presParOf" srcId="{FD1D11CF-7B4D-4D25-AB16-66EA64ABB06A}" destId="{3EA8E222-6643-4CC1-93ED-0E5F9DF2B046}" srcOrd="2" destOrd="0" presId="urn:microsoft.com/office/officeart/2005/8/layout/hList7"/>
    <dgm:cxn modelId="{D8377083-72A4-4FAD-9DA7-FB7015E9A333}" type="presParOf" srcId="{FD1D11CF-7B4D-4D25-AB16-66EA64ABB06A}" destId="{35484324-0E28-44D5-8758-B130FB74EA7D}" srcOrd="3" destOrd="0" presId="urn:microsoft.com/office/officeart/2005/8/layout/hList7"/>
    <dgm:cxn modelId="{656C919A-280B-4D3C-BC56-ADA5E2E81EE4}" type="presParOf" srcId="{D0F054D1-BB5C-47B7-87DB-5B4B08C4214F}" destId="{915322E0-A87F-47AE-AA44-93F9F5C241BF}" srcOrd="1" destOrd="0" presId="urn:microsoft.com/office/officeart/2005/8/layout/hList7"/>
    <dgm:cxn modelId="{033A8CD2-E2A9-45FF-B3D9-90BA74128876}" type="presParOf" srcId="{D0F054D1-BB5C-47B7-87DB-5B4B08C4214F}" destId="{12083D28-A01E-44E1-AE67-FFA16F1673A1}" srcOrd="2" destOrd="0" presId="urn:microsoft.com/office/officeart/2005/8/layout/hList7"/>
    <dgm:cxn modelId="{2A744B7B-C3C0-4A8C-8148-B7B4BCCF0625}" type="presParOf" srcId="{12083D28-A01E-44E1-AE67-FFA16F1673A1}" destId="{177F166D-90E1-4883-BB2B-C132EA4A2ED7}" srcOrd="0" destOrd="0" presId="urn:microsoft.com/office/officeart/2005/8/layout/hList7"/>
    <dgm:cxn modelId="{307D2399-A95C-4AE4-97FF-82641CA2E436}" type="presParOf" srcId="{12083D28-A01E-44E1-AE67-FFA16F1673A1}" destId="{D6E1159D-1CAE-4B5A-8D4D-D136FAC3044F}" srcOrd="1" destOrd="0" presId="urn:microsoft.com/office/officeart/2005/8/layout/hList7"/>
    <dgm:cxn modelId="{B9CEA17D-64BE-4B40-ABAF-3BAC071017BB}" type="presParOf" srcId="{12083D28-A01E-44E1-AE67-FFA16F1673A1}" destId="{B4A03C2B-DD82-4D56-816E-FF5AA89772CA}" srcOrd="2" destOrd="0" presId="urn:microsoft.com/office/officeart/2005/8/layout/hList7"/>
    <dgm:cxn modelId="{C16DAAB1-FC4A-4CA4-8CBF-749C751AB6E4}" type="presParOf" srcId="{12083D28-A01E-44E1-AE67-FFA16F1673A1}" destId="{EF396DC1-1C6B-49C8-A22F-0ED2A387D2F5}" srcOrd="3" destOrd="0" presId="urn:microsoft.com/office/officeart/2005/8/layout/hList7"/>
    <dgm:cxn modelId="{B907397F-7E04-479A-B7AC-B5AB1D5E58D3}" type="presParOf" srcId="{D0F054D1-BB5C-47B7-87DB-5B4B08C4214F}" destId="{86DE03C6-7B7F-4837-A935-2C90A276B56A}" srcOrd="3" destOrd="0" presId="urn:microsoft.com/office/officeart/2005/8/layout/hList7"/>
    <dgm:cxn modelId="{EA2E129C-9799-4673-9142-4201709238F8}" type="presParOf" srcId="{D0F054D1-BB5C-47B7-87DB-5B4B08C4214F}" destId="{42DE2B5F-CCB6-409D-BF0F-2BABD7140726}" srcOrd="4" destOrd="0" presId="urn:microsoft.com/office/officeart/2005/8/layout/hList7"/>
    <dgm:cxn modelId="{DB3E40BA-5792-4E38-BFFC-309CF49777D1}" type="presParOf" srcId="{42DE2B5F-CCB6-409D-BF0F-2BABD7140726}" destId="{5549C236-BE27-420A-9607-7F44389A1703}" srcOrd="0" destOrd="0" presId="urn:microsoft.com/office/officeart/2005/8/layout/hList7"/>
    <dgm:cxn modelId="{218344E3-64EB-46BA-8086-99804AADE199}" type="presParOf" srcId="{42DE2B5F-CCB6-409D-BF0F-2BABD7140726}" destId="{41859188-89C7-40E1-9D22-80C1187AD150}" srcOrd="1" destOrd="0" presId="urn:microsoft.com/office/officeart/2005/8/layout/hList7"/>
    <dgm:cxn modelId="{3EB8F53D-187D-47EE-9DBA-748A43B3D31E}" type="presParOf" srcId="{42DE2B5F-CCB6-409D-BF0F-2BABD7140726}" destId="{77335942-DE70-4F16-B7AF-39D567CE7981}" srcOrd="2" destOrd="0" presId="urn:microsoft.com/office/officeart/2005/8/layout/hList7"/>
    <dgm:cxn modelId="{4A3716BA-9C6B-4386-B737-366B1F64BB51}" type="presParOf" srcId="{42DE2B5F-CCB6-409D-BF0F-2BABD7140726}" destId="{F7261086-D4DC-4FC2-B657-358C88A068E1}" srcOrd="3" destOrd="0" presId="urn:microsoft.com/office/officeart/2005/8/layout/hList7"/>
    <dgm:cxn modelId="{14E2CC79-A15A-4AE4-A22A-FCE3431486F3}" type="presParOf" srcId="{D0F054D1-BB5C-47B7-87DB-5B4B08C4214F}" destId="{E0ECE1E7-27CF-40DA-876B-872417013809}" srcOrd="5" destOrd="0" presId="urn:microsoft.com/office/officeart/2005/8/layout/hList7"/>
    <dgm:cxn modelId="{E7271693-EF1F-4CC6-AA76-B7309BD37591}" type="presParOf" srcId="{D0F054D1-BB5C-47B7-87DB-5B4B08C4214F}" destId="{E0095035-5561-47A2-8C99-FDB61222C58D}" srcOrd="6" destOrd="0" presId="urn:microsoft.com/office/officeart/2005/8/layout/hList7"/>
    <dgm:cxn modelId="{3A32AB56-4AE0-4C0D-B473-930EE0270E84}" type="presParOf" srcId="{E0095035-5561-47A2-8C99-FDB61222C58D}" destId="{DA9088B5-C84F-475C-BCB5-A5A4024FC461}" srcOrd="0" destOrd="0" presId="urn:microsoft.com/office/officeart/2005/8/layout/hList7"/>
    <dgm:cxn modelId="{6A01AF13-87E6-455B-AD2E-E27F6B7B02E4}" type="presParOf" srcId="{E0095035-5561-47A2-8C99-FDB61222C58D}" destId="{9A316C41-FF6E-48AE-A47B-F6F806BCB1C6}" srcOrd="1" destOrd="0" presId="urn:microsoft.com/office/officeart/2005/8/layout/hList7"/>
    <dgm:cxn modelId="{A5D067FA-4397-412F-BFB8-6FC4D083878C}" type="presParOf" srcId="{E0095035-5561-47A2-8C99-FDB61222C58D}" destId="{2B479394-5013-43A7-BB61-E7A90273BBA2}" srcOrd="2" destOrd="0" presId="urn:microsoft.com/office/officeart/2005/8/layout/hList7"/>
    <dgm:cxn modelId="{64B25722-C42B-4124-984B-665C68C428D6}" type="presParOf" srcId="{E0095035-5561-47A2-8C99-FDB61222C58D}" destId="{98748942-9F6F-4FE7-9F31-F0E50821511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18</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4D5115F-9C84-4418-B20F-94AA66712103}" type="presOf" srcId="{EA5D4FDD-852C-42B1-AC37-601E79D559A8}" destId="{5EE392F1-34E6-4D75-93D9-06D773323D5D}" srcOrd="0" destOrd="0" presId="urn:microsoft.com/office/officeart/2005/8/layout/vList3"/>
    <dgm:cxn modelId="{822C168D-E9E3-4816-8716-6E0E6B0A8DBD}" type="presOf" srcId="{D1908031-5F7F-4557-A0DD-0F27CDC5B5C8}" destId="{F538080A-9D5C-4B64-BE02-6E74660B3D3A}" srcOrd="0" destOrd="0" presId="urn:microsoft.com/office/officeart/2005/8/layout/vList3"/>
    <dgm:cxn modelId="{81CEFAC0-80B9-4C6C-8A11-FDF5192E9FB2}" type="presParOf" srcId="{F538080A-9D5C-4B64-BE02-6E74660B3D3A}" destId="{DFDAD32B-A873-41CB-B647-4009D34B0D96}" srcOrd="0" destOrd="0" presId="urn:microsoft.com/office/officeart/2005/8/layout/vList3"/>
    <dgm:cxn modelId="{2F139B10-843D-4FD0-BE38-19CE6624B48A}" type="presParOf" srcId="{DFDAD32B-A873-41CB-B647-4009D34B0D96}" destId="{EB8622BF-E028-4141-90BF-038FB0BFB02D}" srcOrd="0" destOrd="0" presId="urn:microsoft.com/office/officeart/2005/8/layout/vList3"/>
    <dgm:cxn modelId="{EB0893D3-0C28-473B-A96E-5CA31751428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597A8882-CFF4-4CEC-A78D-EC9F9F2F1C3B}"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329D692-1B15-4C3D-B558-A2F3EE87FB10}">
      <dgm:prSet/>
      <dgm:spPr/>
      <dgm:t>
        <a:bodyPr/>
        <a:lstStyle/>
        <a:p>
          <a:pPr rtl="0"/>
          <a:r>
            <a:rPr lang="en-US" dirty="0" smtClean="0"/>
            <a:t>Prepared on-site and refrigerated, or commercially processed after the original container is opened</a:t>
          </a:r>
          <a:endParaRPr lang="en-US" dirty="0"/>
        </a:p>
      </dgm:t>
    </dgm:pt>
    <dgm:pt modelId="{0302D66A-C1D0-402F-857E-151F110C6314}" type="parTrans" cxnId="{C75B3F11-DD60-4A3F-9C1B-FB7ED6C4D792}">
      <dgm:prSet/>
      <dgm:spPr/>
      <dgm:t>
        <a:bodyPr/>
        <a:lstStyle/>
        <a:p>
          <a:endParaRPr lang="en-US"/>
        </a:p>
      </dgm:t>
    </dgm:pt>
    <dgm:pt modelId="{6F060A71-851E-4109-ADFE-7032AB51C772}" type="sibTrans" cxnId="{C75B3F11-DD60-4A3F-9C1B-FB7ED6C4D792}">
      <dgm:prSet/>
      <dgm:spPr/>
      <dgm:t>
        <a:bodyPr/>
        <a:lstStyle/>
        <a:p>
          <a:endParaRPr lang="en-US"/>
        </a:p>
      </dgm:t>
    </dgm:pt>
    <dgm:pt modelId="{B904BACB-3B4C-4AE6-9B3D-2A9453981979}">
      <dgm:prSet/>
      <dgm:spPr/>
      <dgm:t>
        <a:bodyPr/>
        <a:lstStyle/>
        <a:p>
          <a:pPr rtl="0"/>
          <a:r>
            <a:rPr lang="en-US" dirty="0" smtClean="0"/>
            <a:t>Held for more than 24 hours</a:t>
          </a:r>
          <a:endParaRPr lang="en-US" dirty="0"/>
        </a:p>
      </dgm:t>
    </dgm:pt>
    <dgm:pt modelId="{D89ADE6E-B230-49F8-A610-2B5CB759A9A3}" type="parTrans" cxnId="{BC1F7616-2489-4546-8B15-936D74353FBE}">
      <dgm:prSet/>
      <dgm:spPr/>
      <dgm:t>
        <a:bodyPr/>
        <a:lstStyle/>
        <a:p>
          <a:endParaRPr lang="en-US"/>
        </a:p>
      </dgm:t>
    </dgm:pt>
    <dgm:pt modelId="{6A70626F-76FE-4311-ADDE-C3087F9CC563}" type="sibTrans" cxnId="{BC1F7616-2489-4546-8B15-936D74353FBE}">
      <dgm:prSet/>
      <dgm:spPr/>
      <dgm:t>
        <a:bodyPr/>
        <a:lstStyle/>
        <a:p>
          <a:endParaRPr lang="en-US"/>
        </a:p>
      </dgm:t>
    </dgm:pt>
    <dgm:pt modelId="{AEC6029A-D1ED-4839-A17F-B49A73DBCB78}">
      <dgm:prSet/>
      <dgm:spPr/>
      <dgm:t>
        <a:bodyPr/>
        <a:lstStyle/>
        <a:p>
          <a:pPr rtl="0"/>
          <a:r>
            <a:rPr lang="en-US" dirty="0" smtClean="0"/>
            <a:t>Hold up to 7 days at 41°F or less</a:t>
          </a:r>
          <a:endParaRPr lang="en-US" dirty="0"/>
        </a:p>
      </dgm:t>
    </dgm:pt>
    <dgm:pt modelId="{04D09966-8165-41C2-9C51-128301936E72}" type="parTrans" cxnId="{6510C043-FBA8-41A1-873F-10BB5B3C6D4E}">
      <dgm:prSet/>
      <dgm:spPr/>
      <dgm:t>
        <a:bodyPr/>
        <a:lstStyle/>
        <a:p>
          <a:endParaRPr lang="en-US"/>
        </a:p>
      </dgm:t>
    </dgm:pt>
    <dgm:pt modelId="{E46A21AD-715D-4F72-A47F-118E6A5BBE5E}" type="sibTrans" cxnId="{6510C043-FBA8-41A1-873F-10BB5B3C6D4E}">
      <dgm:prSet/>
      <dgm:spPr/>
      <dgm:t>
        <a:bodyPr/>
        <a:lstStyle/>
        <a:p>
          <a:endParaRPr lang="en-US"/>
        </a:p>
      </dgm:t>
    </dgm:pt>
    <dgm:pt modelId="{2C29FDFD-B19E-4C7B-BCE5-E024322EEECD}">
      <dgm:prSet/>
      <dgm:spPr/>
      <dgm:t>
        <a:bodyPr/>
        <a:lstStyle/>
        <a:p>
          <a:pPr rtl="0"/>
          <a:r>
            <a:rPr lang="en-US" dirty="0" smtClean="0"/>
            <a:t>Mark With the Date To Be Consumed By or Discarded</a:t>
          </a:r>
          <a:endParaRPr lang="en-US" dirty="0"/>
        </a:p>
      </dgm:t>
    </dgm:pt>
    <dgm:pt modelId="{733D0F22-423B-4347-8E9D-EBCDD08EFD8B}" type="parTrans" cxnId="{DFB13220-9FF1-4757-A622-E1DF4EDC254E}">
      <dgm:prSet/>
      <dgm:spPr/>
      <dgm:t>
        <a:bodyPr/>
        <a:lstStyle/>
        <a:p>
          <a:endParaRPr lang="en-US"/>
        </a:p>
      </dgm:t>
    </dgm:pt>
    <dgm:pt modelId="{5E5BA164-F416-4E85-BB6A-CD48110A6DD5}" type="sibTrans" cxnId="{DFB13220-9FF1-4757-A622-E1DF4EDC254E}">
      <dgm:prSet/>
      <dgm:spPr/>
      <dgm:t>
        <a:bodyPr/>
        <a:lstStyle/>
        <a:p>
          <a:endParaRPr lang="en-US"/>
        </a:p>
      </dgm:t>
    </dgm:pt>
    <dgm:pt modelId="{68EF429B-F896-4937-95B0-64A32DBAF910}">
      <dgm:prSet/>
      <dgm:spPr/>
      <dgm:t>
        <a:bodyPr/>
        <a:lstStyle/>
        <a:p>
          <a:pPr rtl="0"/>
          <a:r>
            <a:rPr lang="en-US" dirty="0" smtClean="0"/>
            <a:t>Day 1 is prep or open date (add 6 to the date)</a:t>
          </a:r>
          <a:endParaRPr lang="en-US" dirty="0"/>
        </a:p>
      </dgm:t>
    </dgm:pt>
    <dgm:pt modelId="{A6262697-8FC8-4A98-833B-378F40A8536A}" type="parTrans" cxnId="{25B9C42D-9E11-4D1E-BDB4-8A6E3D7B4EE0}">
      <dgm:prSet/>
      <dgm:spPr/>
      <dgm:t>
        <a:bodyPr/>
        <a:lstStyle/>
        <a:p>
          <a:endParaRPr lang="en-US"/>
        </a:p>
      </dgm:t>
    </dgm:pt>
    <dgm:pt modelId="{1EBEF933-FA72-49DA-A3AF-F09332973DB4}" type="sibTrans" cxnId="{25B9C42D-9E11-4D1E-BDB4-8A6E3D7B4EE0}">
      <dgm:prSet/>
      <dgm:spPr/>
      <dgm:t>
        <a:bodyPr/>
        <a:lstStyle/>
        <a:p>
          <a:endParaRPr lang="en-US"/>
        </a:p>
      </dgm:t>
    </dgm:pt>
    <dgm:pt modelId="{0FCF8CE9-89B9-4876-BE9A-941BD3D803C1}">
      <dgm:prSet/>
      <dgm:spPr/>
      <dgm:t>
        <a:bodyPr/>
        <a:lstStyle/>
        <a:p>
          <a:pPr rtl="0"/>
          <a:r>
            <a:rPr lang="en-US" dirty="0" smtClean="0"/>
            <a:t>What foods? </a:t>
          </a:r>
          <a:endParaRPr lang="en-US" dirty="0"/>
        </a:p>
      </dgm:t>
    </dgm:pt>
    <dgm:pt modelId="{682B9721-5674-4FD9-AE05-87164183F2B8}" type="parTrans" cxnId="{5B3E3FB2-8331-4C7F-A149-C450D3E87157}">
      <dgm:prSet/>
      <dgm:spPr/>
      <dgm:t>
        <a:bodyPr/>
        <a:lstStyle/>
        <a:p>
          <a:endParaRPr lang="en-US"/>
        </a:p>
      </dgm:t>
    </dgm:pt>
    <dgm:pt modelId="{7F7FF7DA-1FA7-434C-A8C3-9C1CAE55ED4D}" type="sibTrans" cxnId="{5B3E3FB2-8331-4C7F-A149-C450D3E87157}">
      <dgm:prSet/>
      <dgm:spPr/>
      <dgm:t>
        <a:bodyPr/>
        <a:lstStyle/>
        <a:p>
          <a:endParaRPr lang="en-US"/>
        </a:p>
      </dgm:t>
    </dgm:pt>
    <dgm:pt modelId="{A32FAC7E-7D2C-469F-997E-9A8C5C3887AC}">
      <dgm:prSet/>
      <dgm:spPr/>
      <dgm:t>
        <a:bodyPr/>
        <a:lstStyle/>
        <a:p>
          <a:pPr rtl="0"/>
          <a:r>
            <a:rPr lang="en-US" smtClean="0"/>
            <a:t>Potentially </a:t>
          </a:r>
          <a:r>
            <a:rPr lang="en-US" dirty="0" smtClean="0"/>
            <a:t>hazardous, Ready-to-eat</a:t>
          </a:r>
          <a:endParaRPr lang="en-US" dirty="0"/>
        </a:p>
      </dgm:t>
    </dgm:pt>
    <dgm:pt modelId="{792C3CD3-2B4D-492C-9F31-2093EF2034C2}" type="parTrans" cxnId="{D8F0D313-D202-4AE5-A121-6BF9316A1D58}">
      <dgm:prSet/>
      <dgm:spPr/>
      <dgm:t>
        <a:bodyPr/>
        <a:lstStyle/>
        <a:p>
          <a:endParaRPr lang="en-US"/>
        </a:p>
      </dgm:t>
    </dgm:pt>
    <dgm:pt modelId="{19383E93-D38C-4527-A552-F67DAFC9D7D6}" type="sibTrans" cxnId="{D8F0D313-D202-4AE5-A121-6BF9316A1D58}">
      <dgm:prSet/>
      <dgm:spPr/>
      <dgm:t>
        <a:bodyPr/>
        <a:lstStyle/>
        <a:p>
          <a:endParaRPr lang="en-US"/>
        </a:p>
      </dgm:t>
    </dgm:pt>
    <dgm:pt modelId="{49FDCAEF-82C4-4D13-981C-81CEEDA7B0CD}">
      <dgm:prSet/>
      <dgm:spPr/>
      <dgm:t>
        <a:bodyPr/>
        <a:lstStyle/>
        <a:p>
          <a:pPr rtl="0"/>
          <a:r>
            <a:rPr lang="en-US" dirty="0" smtClean="0"/>
            <a:t>How long?</a:t>
          </a:r>
          <a:endParaRPr lang="en-US" dirty="0"/>
        </a:p>
      </dgm:t>
    </dgm:pt>
    <dgm:pt modelId="{D743545B-BEDC-4741-886A-319C318DCF34}" type="parTrans" cxnId="{7B2452B8-6928-4D9A-8C0C-9F74A16614E7}">
      <dgm:prSet/>
      <dgm:spPr/>
      <dgm:t>
        <a:bodyPr/>
        <a:lstStyle/>
        <a:p>
          <a:endParaRPr lang="en-US"/>
        </a:p>
      </dgm:t>
    </dgm:pt>
    <dgm:pt modelId="{7780A819-E929-4B8E-9E82-C36B02BAE52D}" type="sibTrans" cxnId="{7B2452B8-6928-4D9A-8C0C-9F74A16614E7}">
      <dgm:prSet/>
      <dgm:spPr/>
      <dgm:t>
        <a:bodyPr/>
        <a:lstStyle/>
        <a:p>
          <a:endParaRPr lang="en-US"/>
        </a:p>
      </dgm:t>
    </dgm:pt>
    <dgm:pt modelId="{A19076D8-F19E-4909-976C-C3A71ADA508B}" type="pres">
      <dgm:prSet presAssocID="{597A8882-CFF4-4CEC-A78D-EC9F9F2F1C3B}" presName="vert0" presStyleCnt="0">
        <dgm:presLayoutVars>
          <dgm:dir/>
          <dgm:animOne val="branch"/>
          <dgm:animLvl val="lvl"/>
        </dgm:presLayoutVars>
      </dgm:prSet>
      <dgm:spPr/>
      <dgm:t>
        <a:bodyPr/>
        <a:lstStyle/>
        <a:p>
          <a:endParaRPr lang="en-US"/>
        </a:p>
      </dgm:t>
    </dgm:pt>
    <dgm:pt modelId="{D0CD62D4-C3BB-452B-B4FD-5878817BA106}" type="pres">
      <dgm:prSet presAssocID="{0FCF8CE9-89B9-4876-BE9A-941BD3D803C1}" presName="thickLine" presStyleLbl="alignNode1" presStyleIdx="0" presStyleCnt="2"/>
      <dgm:spPr/>
    </dgm:pt>
    <dgm:pt modelId="{3C486510-6BF9-4761-B9C8-70F97C6F6705}" type="pres">
      <dgm:prSet presAssocID="{0FCF8CE9-89B9-4876-BE9A-941BD3D803C1}" presName="horz1" presStyleCnt="0"/>
      <dgm:spPr/>
    </dgm:pt>
    <dgm:pt modelId="{6051890B-43ED-4878-A769-2280D1361FFF}" type="pres">
      <dgm:prSet presAssocID="{0FCF8CE9-89B9-4876-BE9A-941BD3D803C1}" presName="tx1" presStyleLbl="revTx" presStyleIdx="0" presStyleCnt="8"/>
      <dgm:spPr/>
      <dgm:t>
        <a:bodyPr/>
        <a:lstStyle/>
        <a:p>
          <a:endParaRPr lang="en-US"/>
        </a:p>
      </dgm:t>
    </dgm:pt>
    <dgm:pt modelId="{AC40F4BB-593A-4319-B6AB-D78B0E400546}" type="pres">
      <dgm:prSet presAssocID="{0FCF8CE9-89B9-4876-BE9A-941BD3D803C1}" presName="vert1" presStyleCnt="0"/>
      <dgm:spPr/>
    </dgm:pt>
    <dgm:pt modelId="{D4A76483-1EED-4672-996D-23D8C4D27C5C}" type="pres">
      <dgm:prSet presAssocID="{A32FAC7E-7D2C-469F-997E-9A8C5C3887AC}" presName="vertSpace2a" presStyleCnt="0"/>
      <dgm:spPr/>
    </dgm:pt>
    <dgm:pt modelId="{0C76A43F-3090-432F-BCC4-5BD9225F4FFB}" type="pres">
      <dgm:prSet presAssocID="{A32FAC7E-7D2C-469F-997E-9A8C5C3887AC}" presName="horz2" presStyleCnt="0"/>
      <dgm:spPr/>
    </dgm:pt>
    <dgm:pt modelId="{6609407A-03B9-48BD-9F01-479D864783D8}" type="pres">
      <dgm:prSet presAssocID="{A32FAC7E-7D2C-469F-997E-9A8C5C3887AC}" presName="horzSpace2" presStyleCnt="0"/>
      <dgm:spPr/>
    </dgm:pt>
    <dgm:pt modelId="{B843BECB-5D46-4445-9027-A9BBE75F622A}" type="pres">
      <dgm:prSet presAssocID="{A32FAC7E-7D2C-469F-997E-9A8C5C3887AC}" presName="tx2" presStyleLbl="revTx" presStyleIdx="1" presStyleCnt="8"/>
      <dgm:spPr/>
      <dgm:t>
        <a:bodyPr/>
        <a:lstStyle/>
        <a:p>
          <a:endParaRPr lang="en-US"/>
        </a:p>
      </dgm:t>
    </dgm:pt>
    <dgm:pt modelId="{79418C51-7B85-4730-BAD7-37EFA039CB5B}" type="pres">
      <dgm:prSet presAssocID="{A32FAC7E-7D2C-469F-997E-9A8C5C3887AC}" presName="vert2" presStyleCnt="0"/>
      <dgm:spPr/>
    </dgm:pt>
    <dgm:pt modelId="{EC0A9B89-FD42-4AA8-872A-6E35659B6044}" type="pres">
      <dgm:prSet presAssocID="{A32FAC7E-7D2C-469F-997E-9A8C5C3887AC}" presName="thinLine2b" presStyleLbl="callout" presStyleIdx="0" presStyleCnt="6"/>
      <dgm:spPr/>
    </dgm:pt>
    <dgm:pt modelId="{D7A5E700-2FB9-4300-9CA3-42019BEA0909}" type="pres">
      <dgm:prSet presAssocID="{A32FAC7E-7D2C-469F-997E-9A8C5C3887AC}" presName="vertSpace2b" presStyleCnt="0"/>
      <dgm:spPr/>
    </dgm:pt>
    <dgm:pt modelId="{C082B152-1099-4081-9AD2-251E9DD406CF}" type="pres">
      <dgm:prSet presAssocID="{E329D692-1B15-4C3D-B558-A2F3EE87FB10}" presName="horz2" presStyleCnt="0"/>
      <dgm:spPr/>
    </dgm:pt>
    <dgm:pt modelId="{6146E98A-2C5E-40F5-A8E6-047B9A7091EA}" type="pres">
      <dgm:prSet presAssocID="{E329D692-1B15-4C3D-B558-A2F3EE87FB10}" presName="horzSpace2" presStyleCnt="0"/>
      <dgm:spPr/>
    </dgm:pt>
    <dgm:pt modelId="{F1E9FC04-C69E-40B2-B1C2-081682398A52}" type="pres">
      <dgm:prSet presAssocID="{E329D692-1B15-4C3D-B558-A2F3EE87FB10}" presName="tx2" presStyleLbl="revTx" presStyleIdx="2" presStyleCnt="8"/>
      <dgm:spPr/>
      <dgm:t>
        <a:bodyPr/>
        <a:lstStyle/>
        <a:p>
          <a:endParaRPr lang="en-US"/>
        </a:p>
      </dgm:t>
    </dgm:pt>
    <dgm:pt modelId="{B56107AF-3FCF-451E-B44F-44F385A3377F}" type="pres">
      <dgm:prSet presAssocID="{E329D692-1B15-4C3D-B558-A2F3EE87FB10}" presName="vert2" presStyleCnt="0"/>
      <dgm:spPr/>
    </dgm:pt>
    <dgm:pt modelId="{91617C15-CB99-49CD-AE60-C7D87347F26A}" type="pres">
      <dgm:prSet presAssocID="{E329D692-1B15-4C3D-B558-A2F3EE87FB10}" presName="thinLine2b" presStyleLbl="callout" presStyleIdx="1" presStyleCnt="6"/>
      <dgm:spPr/>
    </dgm:pt>
    <dgm:pt modelId="{DAD37A1E-C227-49CA-A40B-3E0DD42ADD2B}" type="pres">
      <dgm:prSet presAssocID="{E329D692-1B15-4C3D-B558-A2F3EE87FB10}" presName="vertSpace2b" presStyleCnt="0"/>
      <dgm:spPr/>
    </dgm:pt>
    <dgm:pt modelId="{E1D7A77B-55DA-479A-8E06-88B24283421A}" type="pres">
      <dgm:prSet presAssocID="{B904BACB-3B4C-4AE6-9B3D-2A9453981979}" presName="horz2" presStyleCnt="0"/>
      <dgm:spPr/>
    </dgm:pt>
    <dgm:pt modelId="{31B7CE14-A0A4-4148-B82B-08ABB873EE37}" type="pres">
      <dgm:prSet presAssocID="{B904BACB-3B4C-4AE6-9B3D-2A9453981979}" presName="horzSpace2" presStyleCnt="0"/>
      <dgm:spPr/>
    </dgm:pt>
    <dgm:pt modelId="{FD0B5936-8BA8-43A5-8FA9-010C1A033814}" type="pres">
      <dgm:prSet presAssocID="{B904BACB-3B4C-4AE6-9B3D-2A9453981979}" presName="tx2" presStyleLbl="revTx" presStyleIdx="3" presStyleCnt="8"/>
      <dgm:spPr/>
      <dgm:t>
        <a:bodyPr/>
        <a:lstStyle/>
        <a:p>
          <a:endParaRPr lang="en-US"/>
        </a:p>
      </dgm:t>
    </dgm:pt>
    <dgm:pt modelId="{8A053DAE-B071-4694-855D-EE24C8B3542A}" type="pres">
      <dgm:prSet presAssocID="{B904BACB-3B4C-4AE6-9B3D-2A9453981979}" presName="vert2" presStyleCnt="0"/>
      <dgm:spPr/>
    </dgm:pt>
    <dgm:pt modelId="{1856D84F-5F3A-46CD-977F-60A45D741FBC}" type="pres">
      <dgm:prSet presAssocID="{B904BACB-3B4C-4AE6-9B3D-2A9453981979}" presName="thinLine2b" presStyleLbl="callout" presStyleIdx="2" presStyleCnt="6"/>
      <dgm:spPr/>
    </dgm:pt>
    <dgm:pt modelId="{12BA9994-7060-4F18-BF4C-0BFAD3C4A351}" type="pres">
      <dgm:prSet presAssocID="{B904BACB-3B4C-4AE6-9B3D-2A9453981979}" presName="vertSpace2b" presStyleCnt="0"/>
      <dgm:spPr/>
    </dgm:pt>
    <dgm:pt modelId="{B2ABDFAE-65AC-438A-9ED4-BFE4B6A48E31}" type="pres">
      <dgm:prSet presAssocID="{49FDCAEF-82C4-4D13-981C-81CEEDA7B0CD}" presName="thickLine" presStyleLbl="alignNode1" presStyleIdx="1" presStyleCnt="2"/>
      <dgm:spPr/>
    </dgm:pt>
    <dgm:pt modelId="{E1590296-3F1D-49F4-B4D5-508329F94827}" type="pres">
      <dgm:prSet presAssocID="{49FDCAEF-82C4-4D13-981C-81CEEDA7B0CD}" presName="horz1" presStyleCnt="0"/>
      <dgm:spPr/>
    </dgm:pt>
    <dgm:pt modelId="{DCA892E0-DFEC-4AE4-B073-FEC082D812CC}" type="pres">
      <dgm:prSet presAssocID="{49FDCAEF-82C4-4D13-981C-81CEEDA7B0CD}" presName="tx1" presStyleLbl="revTx" presStyleIdx="4" presStyleCnt="8"/>
      <dgm:spPr/>
      <dgm:t>
        <a:bodyPr/>
        <a:lstStyle/>
        <a:p>
          <a:endParaRPr lang="en-US"/>
        </a:p>
      </dgm:t>
    </dgm:pt>
    <dgm:pt modelId="{34047B65-DB5D-4DAA-B544-416F657A211A}" type="pres">
      <dgm:prSet presAssocID="{49FDCAEF-82C4-4D13-981C-81CEEDA7B0CD}" presName="vert1" presStyleCnt="0"/>
      <dgm:spPr/>
    </dgm:pt>
    <dgm:pt modelId="{551EBA29-D002-4ADE-99AE-4E5B4909FE54}" type="pres">
      <dgm:prSet presAssocID="{AEC6029A-D1ED-4839-A17F-B49A73DBCB78}" presName="vertSpace2a" presStyleCnt="0"/>
      <dgm:spPr/>
    </dgm:pt>
    <dgm:pt modelId="{6A823819-6A09-487D-9D02-58F37099E974}" type="pres">
      <dgm:prSet presAssocID="{AEC6029A-D1ED-4839-A17F-B49A73DBCB78}" presName="horz2" presStyleCnt="0"/>
      <dgm:spPr/>
    </dgm:pt>
    <dgm:pt modelId="{6C637376-2B0E-4417-BA9B-EAEC72CE94D5}" type="pres">
      <dgm:prSet presAssocID="{AEC6029A-D1ED-4839-A17F-B49A73DBCB78}" presName="horzSpace2" presStyleCnt="0"/>
      <dgm:spPr/>
    </dgm:pt>
    <dgm:pt modelId="{7612DF31-3FC7-4EC3-B596-E6094A162E94}" type="pres">
      <dgm:prSet presAssocID="{AEC6029A-D1ED-4839-A17F-B49A73DBCB78}" presName="tx2" presStyleLbl="revTx" presStyleIdx="5" presStyleCnt="8"/>
      <dgm:spPr/>
      <dgm:t>
        <a:bodyPr/>
        <a:lstStyle/>
        <a:p>
          <a:endParaRPr lang="en-US"/>
        </a:p>
      </dgm:t>
    </dgm:pt>
    <dgm:pt modelId="{A0BBDEC6-29C6-4D27-8AA0-D5037A4BF4CC}" type="pres">
      <dgm:prSet presAssocID="{AEC6029A-D1ED-4839-A17F-B49A73DBCB78}" presName="vert2" presStyleCnt="0"/>
      <dgm:spPr/>
    </dgm:pt>
    <dgm:pt modelId="{04BAA79E-D2AA-45B1-B917-2BAF570CFC82}" type="pres">
      <dgm:prSet presAssocID="{AEC6029A-D1ED-4839-A17F-B49A73DBCB78}" presName="thinLine2b" presStyleLbl="callout" presStyleIdx="3" presStyleCnt="6"/>
      <dgm:spPr/>
    </dgm:pt>
    <dgm:pt modelId="{6F1F2000-9E98-4AE3-A4B0-A485AA76A102}" type="pres">
      <dgm:prSet presAssocID="{AEC6029A-D1ED-4839-A17F-B49A73DBCB78}" presName="vertSpace2b" presStyleCnt="0"/>
      <dgm:spPr/>
    </dgm:pt>
    <dgm:pt modelId="{9D2CB184-0A17-4424-A703-C068A5F35828}" type="pres">
      <dgm:prSet presAssocID="{2C29FDFD-B19E-4C7B-BCE5-E024322EEECD}" presName="horz2" presStyleCnt="0"/>
      <dgm:spPr/>
    </dgm:pt>
    <dgm:pt modelId="{0D56C107-372B-41A3-86D4-A49D18D00106}" type="pres">
      <dgm:prSet presAssocID="{2C29FDFD-B19E-4C7B-BCE5-E024322EEECD}" presName="horzSpace2" presStyleCnt="0"/>
      <dgm:spPr/>
    </dgm:pt>
    <dgm:pt modelId="{169B1374-5087-4ED0-9471-501E870DFBAF}" type="pres">
      <dgm:prSet presAssocID="{2C29FDFD-B19E-4C7B-BCE5-E024322EEECD}" presName="tx2" presStyleLbl="revTx" presStyleIdx="6" presStyleCnt="8"/>
      <dgm:spPr/>
      <dgm:t>
        <a:bodyPr/>
        <a:lstStyle/>
        <a:p>
          <a:endParaRPr lang="en-US"/>
        </a:p>
      </dgm:t>
    </dgm:pt>
    <dgm:pt modelId="{E67A355B-E539-4AC3-A000-F5A5C41528C3}" type="pres">
      <dgm:prSet presAssocID="{2C29FDFD-B19E-4C7B-BCE5-E024322EEECD}" presName="vert2" presStyleCnt="0"/>
      <dgm:spPr/>
    </dgm:pt>
    <dgm:pt modelId="{761FCDA8-59F0-48D9-A618-222A580FFC78}" type="pres">
      <dgm:prSet presAssocID="{2C29FDFD-B19E-4C7B-BCE5-E024322EEECD}" presName="thinLine2b" presStyleLbl="callout" presStyleIdx="4" presStyleCnt="6"/>
      <dgm:spPr/>
    </dgm:pt>
    <dgm:pt modelId="{C1385263-E351-432F-9A06-57E21EB7E7A4}" type="pres">
      <dgm:prSet presAssocID="{2C29FDFD-B19E-4C7B-BCE5-E024322EEECD}" presName="vertSpace2b" presStyleCnt="0"/>
      <dgm:spPr/>
    </dgm:pt>
    <dgm:pt modelId="{BA6D18FB-9403-43FA-A0E6-2CBDCF2D4157}" type="pres">
      <dgm:prSet presAssocID="{68EF429B-F896-4937-95B0-64A32DBAF910}" presName="horz2" presStyleCnt="0"/>
      <dgm:spPr/>
    </dgm:pt>
    <dgm:pt modelId="{B3753B2F-CF7D-4917-8BD2-6EB6A9B44152}" type="pres">
      <dgm:prSet presAssocID="{68EF429B-F896-4937-95B0-64A32DBAF910}" presName="horzSpace2" presStyleCnt="0"/>
      <dgm:spPr/>
    </dgm:pt>
    <dgm:pt modelId="{17B1597B-07FC-42D9-8673-7E1122E12581}" type="pres">
      <dgm:prSet presAssocID="{68EF429B-F896-4937-95B0-64A32DBAF910}" presName="tx2" presStyleLbl="revTx" presStyleIdx="7" presStyleCnt="8"/>
      <dgm:spPr/>
      <dgm:t>
        <a:bodyPr/>
        <a:lstStyle/>
        <a:p>
          <a:endParaRPr lang="en-US"/>
        </a:p>
      </dgm:t>
    </dgm:pt>
    <dgm:pt modelId="{1E6C38CA-7F91-4D47-9F14-43F78384E97C}" type="pres">
      <dgm:prSet presAssocID="{68EF429B-F896-4937-95B0-64A32DBAF910}" presName="vert2" presStyleCnt="0"/>
      <dgm:spPr/>
    </dgm:pt>
    <dgm:pt modelId="{E3A34C1B-0A98-4FE4-B978-7096F1FFE85B}" type="pres">
      <dgm:prSet presAssocID="{68EF429B-F896-4937-95B0-64A32DBAF910}" presName="thinLine2b" presStyleLbl="callout" presStyleIdx="5" presStyleCnt="6"/>
      <dgm:spPr/>
    </dgm:pt>
    <dgm:pt modelId="{C751D531-D9E9-496F-A3D1-5946F4759D06}" type="pres">
      <dgm:prSet presAssocID="{68EF429B-F896-4937-95B0-64A32DBAF910}" presName="vertSpace2b" presStyleCnt="0"/>
      <dgm:spPr/>
    </dgm:pt>
  </dgm:ptLst>
  <dgm:cxnLst>
    <dgm:cxn modelId="{E56A4B4B-CED2-492C-A889-8CAFA8BE20F6}" type="presOf" srcId="{AEC6029A-D1ED-4839-A17F-B49A73DBCB78}" destId="{7612DF31-3FC7-4EC3-B596-E6094A162E94}" srcOrd="0" destOrd="0" presId="urn:microsoft.com/office/officeart/2008/layout/LinedList"/>
    <dgm:cxn modelId="{3429DDD7-9AC8-4D99-BF71-B6888BE413F0}" type="presOf" srcId="{49FDCAEF-82C4-4D13-981C-81CEEDA7B0CD}" destId="{DCA892E0-DFEC-4AE4-B073-FEC082D812CC}" srcOrd="0" destOrd="0" presId="urn:microsoft.com/office/officeart/2008/layout/LinedList"/>
    <dgm:cxn modelId="{F56A10C9-3870-4FD0-9568-3E100FA2ADC0}" type="presOf" srcId="{2C29FDFD-B19E-4C7B-BCE5-E024322EEECD}" destId="{169B1374-5087-4ED0-9471-501E870DFBAF}" srcOrd="0" destOrd="0" presId="urn:microsoft.com/office/officeart/2008/layout/LinedList"/>
    <dgm:cxn modelId="{7B2452B8-6928-4D9A-8C0C-9F74A16614E7}" srcId="{597A8882-CFF4-4CEC-A78D-EC9F9F2F1C3B}" destId="{49FDCAEF-82C4-4D13-981C-81CEEDA7B0CD}" srcOrd="1" destOrd="0" parTransId="{D743545B-BEDC-4741-886A-319C318DCF34}" sibTransId="{7780A819-E929-4B8E-9E82-C36B02BAE52D}"/>
    <dgm:cxn modelId="{25B9C42D-9E11-4D1E-BDB4-8A6E3D7B4EE0}" srcId="{49FDCAEF-82C4-4D13-981C-81CEEDA7B0CD}" destId="{68EF429B-F896-4937-95B0-64A32DBAF910}" srcOrd="2" destOrd="0" parTransId="{A6262697-8FC8-4A98-833B-378F40A8536A}" sibTransId="{1EBEF933-FA72-49DA-A3AF-F09332973DB4}"/>
    <dgm:cxn modelId="{DFB13220-9FF1-4757-A622-E1DF4EDC254E}" srcId="{49FDCAEF-82C4-4D13-981C-81CEEDA7B0CD}" destId="{2C29FDFD-B19E-4C7B-BCE5-E024322EEECD}" srcOrd="1" destOrd="0" parTransId="{733D0F22-423B-4347-8E9D-EBCDD08EFD8B}" sibTransId="{5E5BA164-F416-4E85-BB6A-CD48110A6DD5}"/>
    <dgm:cxn modelId="{6510C043-FBA8-41A1-873F-10BB5B3C6D4E}" srcId="{49FDCAEF-82C4-4D13-981C-81CEEDA7B0CD}" destId="{AEC6029A-D1ED-4839-A17F-B49A73DBCB78}" srcOrd="0" destOrd="0" parTransId="{04D09966-8165-41C2-9C51-128301936E72}" sibTransId="{E46A21AD-715D-4F72-A47F-118E6A5BBE5E}"/>
    <dgm:cxn modelId="{4B8ED3F9-1245-4A94-9391-57F4A624245E}" type="presOf" srcId="{68EF429B-F896-4937-95B0-64A32DBAF910}" destId="{17B1597B-07FC-42D9-8673-7E1122E12581}" srcOrd="0" destOrd="0" presId="urn:microsoft.com/office/officeart/2008/layout/LinedList"/>
    <dgm:cxn modelId="{5B3E3FB2-8331-4C7F-A149-C450D3E87157}" srcId="{597A8882-CFF4-4CEC-A78D-EC9F9F2F1C3B}" destId="{0FCF8CE9-89B9-4876-BE9A-941BD3D803C1}" srcOrd="0" destOrd="0" parTransId="{682B9721-5674-4FD9-AE05-87164183F2B8}" sibTransId="{7F7FF7DA-1FA7-434C-A8C3-9C1CAE55ED4D}"/>
    <dgm:cxn modelId="{D8F0D313-D202-4AE5-A121-6BF9316A1D58}" srcId="{0FCF8CE9-89B9-4876-BE9A-941BD3D803C1}" destId="{A32FAC7E-7D2C-469F-997E-9A8C5C3887AC}" srcOrd="0" destOrd="0" parTransId="{792C3CD3-2B4D-492C-9F31-2093EF2034C2}" sibTransId="{19383E93-D38C-4527-A552-F67DAFC9D7D6}"/>
    <dgm:cxn modelId="{440958F3-E97D-4AD4-8547-7C144299DD8A}" type="presOf" srcId="{0FCF8CE9-89B9-4876-BE9A-941BD3D803C1}" destId="{6051890B-43ED-4878-A769-2280D1361FFF}" srcOrd="0" destOrd="0" presId="urn:microsoft.com/office/officeart/2008/layout/LinedList"/>
    <dgm:cxn modelId="{BC1F7616-2489-4546-8B15-936D74353FBE}" srcId="{0FCF8CE9-89B9-4876-BE9A-941BD3D803C1}" destId="{B904BACB-3B4C-4AE6-9B3D-2A9453981979}" srcOrd="2" destOrd="0" parTransId="{D89ADE6E-B230-49F8-A610-2B5CB759A9A3}" sibTransId="{6A70626F-76FE-4311-ADDE-C3087F9CC563}"/>
    <dgm:cxn modelId="{9337F4F9-E3C9-4404-BC1E-3088B1AE8F32}" type="presOf" srcId="{B904BACB-3B4C-4AE6-9B3D-2A9453981979}" destId="{FD0B5936-8BA8-43A5-8FA9-010C1A033814}" srcOrd="0" destOrd="0" presId="urn:microsoft.com/office/officeart/2008/layout/LinedList"/>
    <dgm:cxn modelId="{C75B3F11-DD60-4A3F-9C1B-FB7ED6C4D792}" srcId="{0FCF8CE9-89B9-4876-BE9A-941BD3D803C1}" destId="{E329D692-1B15-4C3D-B558-A2F3EE87FB10}" srcOrd="1" destOrd="0" parTransId="{0302D66A-C1D0-402F-857E-151F110C6314}" sibTransId="{6F060A71-851E-4109-ADFE-7032AB51C772}"/>
    <dgm:cxn modelId="{1FE4D925-2F20-4E8C-96EB-291435255D53}" type="presOf" srcId="{E329D692-1B15-4C3D-B558-A2F3EE87FB10}" destId="{F1E9FC04-C69E-40B2-B1C2-081682398A52}" srcOrd="0" destOrd="0" presId="urn:microsoft.com/office/officeart/2008/layout/LinedList"/>
    <dgm:cxn modelId="{9F3004B8-FFE6-49D5-B86B-7E681B23EFBB}" type="presOf" srcId="{597A8882-CFF4-4CEC-A78D-EC9F9F2F1C3B}" destId="{A19076D8-F19E-4909-976C-C3A71ADA508B}" srcOrd="0" destOrd="0" presId="urn:microsoft.com/office/officeart/2008/layout/LinedList"/>
    <dgm:cxn modelId="{C6EF6E6B-B454-479D-961C-6C8CE04FB084}" type="presOf" srcId="{A32FAC7E-7D2C-469F-997E-9A8C5C3887AC}" destId="{B843BECB-5D46-4445-9027-A9BBE75F622A}" srcOrd="0" destOrd="0" presId="urn:microsoft.com/office/officeart/2008/layout/LinedList"/>
    <dgm:cxn modelId="{E7E251A6-B277-499A-8F7A-4D38F9546146}" type="presParOf" srcId="{A19076D8-F19E-4909-976C-C3A71ADA508B}" destId="{D0CD62D4-C3BB-452B-B4FD-5878817BA106}" srcOrd="0" destOrd="0" presId="urn:microsoft.com/office/officeart/2008/layout/LinedList"/>
    <dgm:cxn modelId="{18B39276-6802-4525-91B2-4B68AAC73E4C}" type="presParOf" srcId="{A19076D8-F19E-4909-976C-C3A71ADA508B}" destId="{3C486510-6BF9-4761-B9C8-70F97C6F6705}" srcOrd="1" destOrd="0" presId="urn:microsoft.com/office/officeart/2008/layout/LinedList"/>
    <dgm:cxn modelId="{A94F4053-98BD-4955-AC25-A94001E5266C}" type="presParOf" srcId="{3C486510-6BF9-4761-B9C8-70F97C6F6705}" destId="{6051890B-43ED-4878-A769-2280D1361FFF}" srcOrd="0" destOrd="0" presId="urn:microsoft.com/office/officeart/2008/layout/LinedList"/>
    <dgm:cxn modelId="{E8A72D66-4541-471F-BDC6-BE6410259499}" type="presParOf" srcId="{3C486510-6BF9-4761-B9C8-70F97C6F6705}" destId="{AC40F4BB-593A-4319-B6AB-D78B0E400546}" srcOrd="1" destOrd="0" presId="urn:microsoft.com/office/officeart/2008/layout/LinedList"/>
    <dgm:cxn modelId="{F53D5F29-1AC6-4960-A3C5-8480098581E0}" type="presParOf" srcId="{AC40F4BB-593A-4319-B6AB-D78B0E400546}" destId="{D4A76483-1EED-4672-996D-23D8C4D27C5C}" srcOrd="0" destOrd="0" presId="urn:microsoft.com/office/officeart/2008/layout/LinedList"/>
    <dgm:cxn modelId="{CF7034BC-009B-49C9-B416-73C20C541E22}" type="presParOf" srcId="{AC40F4BB-593A-4319-B6AB-D78B0E400546}" destId="{0C76A43F-3090-432F-BCC4-5BD9225F4FFB}" srcOrd="1" destOrd="0" presId="urn:microsoft.com/office/officeart/2008/layout/LinedList"/>
    <dgm:cxn modelId="{2714074B-1FAC-4619-BA0C-ABB68DC5737C}" type="presParOf" srcId="{0C76A43F-3090-432F-BCC4-5BD9225F4FFB}" destId="{6609407A-03B9-48BD-9F01-479D864783D8}" srcOrd="0" destOrd="0" presId="urn:microsoft.com/office/officeart/2008/layout/LinedList"/>
    <dgm:cxn modelId="{3F50C21F-0782-4C8E-B196-E06A6914D1F2}" type="presParOf" srcId="{0C76A43F-3090-432F-BCC4-5BD9225F4FFB}" destId="{B843BECB-5D46-4445-9027-A9BBE75F622A}" srcOrd="1" destOrd="0" presId="urn:microsoft.com/office/officeart/2008/layout/LinedList"/>
    <dgm:cxn modelId="{5923F524-0281-4D5F-AF5D-4D2E9752EC70}" type="presParOf" srcId="{0C76A43F-3090-432F-BCC4-5BD9225F4FFB}" destId="{79418C51-7B85-4730-BAD7-37EFA039CB5B}" srcOrd="2" destOrd="0" presId="urn:microsoft.com/office/officeart/2008/layout/LinedList"/>
    <dgm:cxn modelId="{E37C5335-DF37-462A-88ED-EE46B723B5DE}" type="presParOf" srcId="{AC40F4BB-593A-4319-B6AB-D78B0E400546}" destId="{EC0A9B89-FD42-4AA8-872A-6E35659B6044}" srcOrd="2" destOrd="0" presId="urn:microsoft.com/office/officeart/2008/layout/LinedList"/>
    <dgm:cxn modelId="{7C5DE24B-7E0B-479D-9840-4ADA5BF3E97E}" type="presParOf" srcId="{AC40F4BB-593A-4319-B6AB-D78B0E400546}" destId="{D7A5E700-2FB9-4300-9CA3-42019BEA0909}" srcOrd="3" destOrd="0" presId="urn:microsoft.com/office/officeart/2008/layout/LinedList"/>
    <dgm:cxn modelId="{FD9F0ED6-CC09-42BC-9B0A-19E8F51BC28D}" type="presParOf" srcId="{AC40F4BB-593A-4319-B6AB-D78B0E400546}" destId="{C082B152-1099-4081-9AD2-251E9DD406CF}" srcOrd="4" destOrd="0" presId="urn:microsoft.com/office/officeart/2008/layout/LinedList"/>
    <dgm:cxn modelId="{E4A25D61-3029-41A6-AEDD-24BA0676D97E}" type="presParOf" srcId="{C082B152-1099-4081-9AD2-251E9DD406CF}" destId="{6146E98A-2C5E-40F5-A8E6-047B9A7091EA}" srcOrd="0" destOrd="0" presId="urn:microsoft.com/office/officeart/2008/layout/LinedList"/>
    <dgm:cxn modelId="{28ADFE5E-2279-4B64-92DD-4092ABE21EB8}" type="presParOf" srcId="{C082B152-1099-4081-9AD2-251E9DD406CF}" destId="{F1E9FC04-C69E-40B2-B1C2-081682398A52}" srcOrd="1" destOrd="0" presId="urn:microsoft.com/office/officeart/2008/layout/LinedList"/>
    <dgm:cxn modelId="{1C816B53-146E-47CA-A8D6-DE576AB5C399}" type="presParOf" srcId="{C082B152-1099-4081-9AD2-251E9DD406CF}" destId="{B56107AF-3FCF-451E-B44F-44F385A3377F}" srcOrd="2" destOrd="0" presId="urn:microsoft.com/office/officeart/2008/layout/LinedList"/>
    <dgm:cxn modelId="{CC799158-CC13-4441-8108-BBB641176A5D}" type="presParOf" srcId="{AC40F4BB-593A-4319-B6AB-D78B0E400546}" destId="{91617C15-CB99-49CD-AE60-C7D87347F26A}" srcOrd="5" destOrd="0" presId="urn:microsoft.com/office/officeart/2008/layout/LinedList"/>
    <dgm:cxn modelId="{83F87EAB-ADDF-41FD-86B8-683E73DB8B5D}" type="presParOf" srcId="{AC40F4BB-593A-4319-B6AB-D78B0E400546}" destId="{DAD37A1E-C227-49CA-A40B-3E0DD42ADD2B}" srcOrd="6" destOrd="0" presId="urn:microsoft.com/office/officeart/2008/layout/LinedList"/>
    <dgm:cxn modelId="{6335590C-CF8D-4300-B5E5-5023E2A8F4C9}" type="presParOf" srcId="{AC40F4BB-593A-4319-B6AB-D78B0E400546}" destId="{E1D7A77B-55DA-479A-8E06-88B24283421A}" srcOrd="7" destOrd="0" presId="urn:microsoft.com/office/officeart/2008/layout/LinedList"/>
    <dgm:cxn modelId="{29EB6CE3-511A-4554-9EBF-6C1342E235F7}" type="presParOf" srcId="{E1D7A77B-55DA-479A-8E06-88B24283421A}" destId="{31B7CE14-A0A4-4148-B82B-08ABB873EE37}" srcOrd="0" destOrd="0" presId="urn:microsoft.com/office/officeart/2008/layout/LinedList"/>
    <dgm:cxn modelId="{458623F2-0EC5-4C72-8D52-135FE42FA405}" type="presParOf" srcId="{E1D7A77B-55DA-479A-8E06-88B24283421A}" destId="{FD0B5936-8BA8-43A5-8FA9-010C1A033814}" srcOrd="1" destOrd="0" presId="urn:microsoft.com/office/officeart/2008/layout/LinedList"/>
    <dgm:cxn modelId="{A4A9AD5A-8AD4-4EB6-B042-1FC0707E2AEB}" type="presParOf" srcId="{E1D7A77B-55DA-479A-8E06-88B24283421A}" destId="{8A053DAE-B071-4694-855D-EE24C8B3542A}" srcOrd="2" destOrd="0" presId="urn:microsoft.com/office/officeart/2008/layout/LinedList"/>
    <dgm:cxn modelId="{26DC1BF7-E56E-4F0F-A119-CB2C210DCB5B}" type="presParOf" srcId="{AC40F4BB-593A-4319-B6AB-D78B0E400546}" destId="{1856D84F-5F3A-46CD-977F-60A45D741FBC}" srcOrd="8" destOrd="0" presId="urn:microsoft.com/office/officeart/2008/layout/LinedList"/>
    <dgm:cxn modelId="{DAF63D62-684B-4621-83C8-DAF70CDF5B0C}" type="presParOf" srcId="{AC40F4BB-593A-4319-B6AB-D78B0E400546}" destId="{12BA9994-7060-4F18-BF4C-0BFAD3C4A351}" srcOrd="9" destOrd="0" presId="urn:microsoft.com/office/officeart/2008/layout/LinedList"/>
    <dgm:cxn modelId="{0790C204-5A58-464E-A993-A6EACA689199}" type="presParOf" srcId="{A19076D8-F19E-4909-976C-C3A71ADA508B}" destId="{B2ABDFAE-65AC-438A-9ED4-BFE4B6A48E31}" srcOrd="2" destOrd="0" presId="urn:microsoft.com/office/officeart/2008/layout/LinedList"/>
    <dgm:cxn modelId="{9BC3F467-B85E-47C8-ADB4-88D1949D7E97}" type="presParOf" srcId="{A19076D8-F19E-4909-976C-C3A71ADA508B}" destId="{E1590296-3F1D-49F4-B4D5-508329F94827}" srcOrd="3" destOrd="0" presId="urn:microsoft.com/office/officeart/2008/layout/LinedList"/>
    <dgm:cxn modelId="{BE887131-3A95-4021-AB21-80431ED1A7EE}" type="presParOf" srcId="{E1590296-3F1D-49F4-B4D5-508329F94827}" destId="{DCA892E0-DFEC-4AE4-B073-FEC082D812CC}" srcOrd="0" destOrd="0" presId="urn:microsoft.com/office/officeart/2008/layout/LinedList"/>
    <dgm:cxn modelId="{AF915138-CBFC-4662-A97C-256D85795C72}" type="presParOf" srcId="{E1590296-3F1D-49F4-B4D5-508329F94827}" destId="{34047B65-DB5D-4DAA-B544-416F657A211A}" srcOrd="1" destOrd="0" presId="urn:microsoft.com/office/officeart/2008/layout/LinedList"/>
    <dgm:cxn modelId="{03467B7D-DE95-4A94-B41E-79BCB78B962F}" type="presParOf" srcId="{34047B65-DB5D-4DAA-B544-416F657A211A}" destId="{551EBA29-D002-4ADE-99AE-4E5B4909FE54}" srcOrd="0" destOrd="0" presId="urn:microsoft.com/office/officeart/2008/layout/LinedList"/>
    <dgm:cxn modelId="{F564E538-2124-4601-BD1E-883A2BF7FAF9}" type="presParOf" srcId="{34047B65-DB5D-4DAA-B544-416F657A211A}" destId="{6A823819-6A09-487D-9D02-58F37099E974}" srcOrd="1" destOrd="0" presId="urn:microsoft.com/office/officeart/2008/layout/LinedList"/>
    <dgm:cxn modelId="{10937930-B4B1-4937-86D5-8461778373BB}" type="presParOf" srcId="{6A823819-6A09-487D-9D02-58F37099E974}" destId="{6C637376-2B0E-4417-BA9B-EAEC72CE94D5}" srcOrd="0" destOrd="0" presId="urn:microsoft.com/office/officeart/2008/layout/LinedList"/>
    <dgm:cxn modelId="{51BBD2D8-1923-4C77-B102-321A7288DB1A}" type="presParOf" srcId="{6A823819-6A09-487D-9D02-58F37099E974}" destId="{7612DF31-3FC7-4EC3-B596-E6094A162E94}" srcOrd="1" destOrd="0" presId="urn:microsoft.com/office/officeart/2008/layout/LinedList"/>
    <dgm:cxn modelId="{18C8B2B0-AEC9-4C73-B628-FAEE22181C0D}" type="presParOf" srcId="{6A823819-6A09-487D-9D02-58F37099E974}" destId="{A0BBDEC6-29C6-4D27-8AA0-D5037A4BF4CC}" srcOrd="2" destOrd="0" presId="urn:microsoft.com/office/officeart/2008/layout/LinedList"/>
    <dgm:cxn modelId="{C6C8C36A-5F00-40FD-B033-09EC44B90C71}" type="presParOf" srcId="{34047B65-DB5D-4DAA-B544-416F657A211A}" destId="{04BAA79E-D2AA-45B1-B917-2BAF570CFC82}" srcOrd="2" destOrd="0" presId="urn:microsoft.com/office/officeart/2008/layout/LinedList"/>
    <dgm:cxn modelId="{E2ED33C5-3A2C-444B-98C4-AA03BF7E1626}" type="presParOf" srcId="{34047B65-DB5D-4DAA-B544-416F657A211A}" destId="{6F1F2000-9E98-4AE3-A4B0-A485AA76A102}" srcOrd="3" destOrd="0" presId="urn:microsoft.com/office/officeart/2008/layout/LinedList"/>
    <dgm:cxn modelId="{485A6077-80B2-4051-998B-A4434600054A}" type="presParOf" srcId="{34047B65-DB5D-4DAA-B544-416F657A211A}" destId="{9D2CB184-0A17-4424-A703-C068A5F35828}" srcOrd="4" destOrd="0" presId="urn:microsoft.com/office/officeart/2008/layout/LinedList"/>
    <dgm:cxn modelId="{A8872EC1-EAF4-4D2A-8FDC-2C82099493F4}" type="presParOf" srcId="{9D2CB184-0A17-4424-A703-C068A5F35828}" destId="{0D56C107-372B-41A3-86D4-A49D18D00106}" srcOrd="0" destOrd="0" presId="urn:microsoft.com/office/officeart/2008/layout/LinedList"/>
    <dgm:cxn modelId="{0FAFD04F-7ADA-41A4-A668-24B83D32DFE9}" type="presParOf" srcId="{9D2CB184-0A17-4424-A703-C068A5F35828}" destId="{169B1374-5087-4ED0-9471-501E870DFBAF}" srcOrd="1" destOrd="0" presId="urn:microsoft.com/office/officeart/2008/layout/LinedList"/>
    <dgm:cxn modelId="{6F9BB866-1023-43CC-8E4A-579468147218}" type="presParOf" srcId="{9D2CB184-0A17-4424-A703-C068A5F35828}" destId="{E67A355B-E539-4AC3-A000-F5A5C41528C3}" srcOrd="2" destOrd="0" presId="urn:microsoft.com/office/officeart/2008/layout/LinedList"/>
    <dgm:cxn modelId="{13325AD3-FE57-4700-B23F-400D7424DD84}" type="presParOf" srcId="{34047B65-DB5D-4DAA-B544-416F657A211A}" destId="{761FCDA8-59F0-48D9-A618-222A580FFC78}" srcOrd="5" destOrd="0" presId="urn:microsoft.com/office/officeart/2008/layout/LinedList"/>
    <dgm:cxn modelId="{E4046DCD-B61A-4E67-8225-00CA82660F3C}" type="presParOf" srcId="{34047B65-DB5D-4DAA-B544-416F657A211A}" destId="{C1385263-E351-432F-9A06-57E21EB7E7A4}" srcOrd="6" destOrd="0" presId="urn:microsoft.com/office/officeart/2008/layout/LinedList"/>
    <dgm:cxn modelId="{879432ED-641E-4C77-96CA-9568C706D5CF}" type="presParOf" srcId="{34047B65-DB5D-4DAA-B544-416F657A211A}" destId="{BA6D18FB-9403-43FA-A0E6-2CBDCF2D4157}" srcOrd="7" destOrd="0" presId="urn:microsoft.com/office/officeart/2008/layout/LinedList"/>
    <dgm:cxn modelId="{30FE8368-CAA0-435A-8F81-6041F20ADFB7}" type="presParOf" srcId="{BA6D18FB-9403-43FA-A0E6-2CBDCF2D4157}" destId="{B3753B2F-CF7D-4917-8BD2-6EB6A9B44152}" srcOrd="0" destOrd="0" presId="urn:microsoft.com/office/officeart/2008/layout/LinedList"/>
    <dgm:cxn modelId="{AEA12281-0B11-4C40-9E4D-E8924159A736}" type="presParOf" srcId="{BA6D18FB-9403-43FA-A0E6-2CBDCF2D4157}" destId="{17B1597B-07FC-42D9-8673-7E1122E12581}" srcOrd="1" destOrd="0" presId="urn:microsoft.com/office/officeart/2008/layout/LinedList"/>
    <dgm:cxn modelId="{7ED66586-950D-4272-9935-7A6D61B14BE0}" type="presParOf" srcId="{BA6D18FB-9403-43FA-A0E6-2CBDCF2D4157}" destId="{1E6C38CA-7F91-4D47-9F14-43F78384E97C}" srcOrd="2" destOrd="0" presId="urn:microsoft.com/office/officeart/2008/layout/LinedList"/>
    <dgm:cxn modelId="{BC7C30BF-B15D-4DC4-9884-1A9968865948}" type="presParOf" srcId="{34047B65-DB5D-4DAA-B544-416F657A211A}" destId="{E3A34C1B-0A98-4FE4-B978-7096F1FFE85B}" srcOrd="8" destOrd="0" presId="urn:microsoft.com/office/officeart/2008/layout/LinedList"/>
    <dgm:cxn modelId="{9F8BB1A3-8F79-47A4-A451-771A36B42886}" type="presParOf" srcId="{34047B65-DB5D-4DAA-B544-416F657A211A}" destId="{C751D531-D9E9-496F-A3D1-5946F4759D06}"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21</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21F3B5AD-0265-47CA-8E4C-690FF71484E0}" type="presOf" srcId="{D1908031-5F7F-4557-A0DD-0F27CDC5B5C8}" destId="{F538080A-9D5C-4B64-BE02-6E74660B3D3A}" srcOrd="0" destOrd="0" presId="urn:microsoft.com/office/officeart/2005/8/layout/vList3"/>
    <dgm:cxn modelId="{1E2F7C0D-6318-46F3-9AE2-78DFA87FD219}" type="presOf" srcId="{EA5D4FDD-852C-42B1-AC37-601E79D559A8}" destId="{5EE392F1-34E6-4D75-93D9-06D773323D5D}" srcOrd="0" destOrd="0" presId="urn:microsoft.com/office/officeart/2005/8/layout/vList3"/>
    <dgm:cxn modelId="{715E766F-B904-4331-BF8F-D0430CAA6C35}" type="presParOf" srcId="{F538080A-9D5C-4B64-BE02-6E74660B3D3A}" destId="{DFDAD32B-A873-41CB-B647-4009D34B0D96}" srcOrd="0" destOrd="0" presId="urn:microsoft.com/office/officeart/2005/8/layout/vList3"/>
    <dgm:cxn modelId="{6A045C0C-6AAF-49E2-AD98-A6D62025245F}" type="presParOf" srcId="{DFDAD32B-A873-41CB-B647-4009D34B0D96}" destId="{EB8622BF-E028-4141-90BF-038FB0BFB02D}" srcOrd="0" destOrd="0" presId="urn:microsoft.com/office/officeart/2005/8/layout/vList3"/>
    <dgm:cxn modelId="{4C1B8AE3-18CC-444F-9879-9887BED08ED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73A77351-5D2B-4C4A-B71F-356ECEA5EB87}" type="doc">
      <dgm:prSet loTypeId="urn:microsoft.com/office/officeart/2005/8/layout/hList2" loCatId="picture" qsTypeId="urn:microsoft.com/office/officeart/2005/8/quickstyle/simple1" qsCatId="simple" csTypeId="urn:microsoft.com/office/officeart/2005/8/colors/accent2_3" csCatId="accent2" phldr="1"/>
      <dgm:spPr/>
      <dgm:t>
        <a:bodyPr/>
        <a:lstStyle/>
        <a:p>
          <a:endParaRPr lang="en-US"/>
        </a:p>
      </dgm:t>
    </dgm:pt>
    <dgm:pt modelId="{381B409D-FEA6-4765-808D-193C01122C17}">
      <dgm:prSet/>
      <dgm:spPr/>
      <dgm:t>
        <a:bodyPr/>
        <a:lstStyle/>
        <a:p>
          <a:pPr rtl="0"/>
          <a:r>
            <a:rPr lang="en-US" smtClean="0"/>
            <a:t>When removed from the freezer</a:t>
          </a:r>
          <a:endParaRPr lang="en-US"/>
        </a:p>
      </dgm:t>
    </dgm:pt>
    <dgm:pt modelId="{F90C6C3C-2205-4130-B5E9-311565A6E5AF}" type="parTrans" cxnId="{E7FC1E98-8CFE-48A1-8AF2-62BB1DC615E8}">
      <dgm:prSet/>
      <dgm:spPr/>
      <dgm:t>
        <a:bodyPr/>
        <a:lstStyle/>
        <a:p>
          <a:endParaRPr lang="en-US"/>
        </a:p>
      </dgm:t>
    </dgm:pt>
    <dgm:pt modelId="{B3FD00FF-C4B1-4F26-9A94-EA07359249C3}" type="sibTrans" cxnId="{E7FC1E98-8CFE-48A1-8AF2-62BB1DC615E8}">
      <dgm:prSet/>
      <dgm:spPr/>
      <dgm:t>
        <a:bodyPr/>
        <a:lstStyle/>
        <a:p>
          <a:endParaRPr lang="en-US"/>
        </a:p>
      </dgm:t>
    </dgm:pt>
    <dgm:pt modelId="{CE7D7EAC-E21A-4EBB-9565-DE95E885238E}">
      <dgm:prSet/>
      <dgm:spPr/>
      <dgm:t>
        <a:bodyPr/>
        <a:lstStyle/>
        <a:p>
          <a:pPr rtl="0"/>
          <a:r>
            <a:rPr lang="en-US" smtClean="0"/>
            <a:t>Mark to consume within 24 hours</a:t>
          </a:r>
          <a:endParaRPr lang="en-US"/>
        </a:p>
      </dgm:t>
    </dgm:pt>
    <dgm:pt modelId="{E36F8965-1D56-44F2-B0FE-788A4264441E}" type="parTrans" cxnId="{271600F4-245F-4254-98F1-6DFBEFAB3F84}">
      <dgm:prSet/>
      <dgm:spPr/>
      <dgm:t>
        <a:bodyPr/>
        <a:lstStyle/>
        <a:p>
          <a:endParaRPr lang="en-US"/>
        </a:p>
      </dgm:t>
    </dgm:pt>
    <dgm:pt modelId="{0033F857-1B4C-4DFD-9C8F-6172186FC593}" type="sibTrans" cxnId="{271600F4-245F-4254-98F1-6DFBEFAB3F84}">
      <dgm:prSet/>
      <dgm:spPr/>
      <dgm:t>
        <a:bodyPr/>
        <a:lstStyle/>
        <a:p>
          <a:endParaRPr lang="en-US"/>
        </a:p>
      </dgm:t>
    </dgm:pt>
    <dgm:pt modelId="{E10F1BB0-5EB4-4769-8651-7F32F7BFCFB6}">
      <dgm:prSet/>
      <dgm:spPr/>
      <dgm:t>
        <a:bodyPr/>
        <a:lstStyle/>
        <a:p>
          <a:pPr rtl="0"/>
          <a:r>
            <a:rPr lang="en-US" smtClean="0"/>
            <a:t>Mark with remaining days-subtract days held in cooler before freezing</a:t>
          </a:r>
          <a:endParaRPr lang="en-US"/>
        </a:p>
      </dgm:t>
    </dgm:pt>
    <dgm:pt modelId="{D1101647-EA02-493E-9BF4-EA9F51B39F37}" type="parTrans" cxnId="{AFACD61A-B002-43EE-B062-84462F22AD81}">
      <dgm:prSet/>
      <dgm:spPr/>
      <dgm:t>
        <a:bodyPr/>
        <a:lstStyle/>
        <a:p>
          <a:endParaRPr lang="en-US"/>
        </a:p>
      </dgm:t>
    </dgm:pt>
    <dgm:pt modelId="{6C54E3F4-3E44-4625-8341-42172C4952DB}" type="sibTrans" cxnId="{AFACD61A-B002-43EE-B062-84462F22AD81}">
      <dgm:prSet/>
      <dgm:spPr/>
      <dgm:t>
        <a:bodyPr/>
        <a:lstStyle/>
        <a:p>
          <a:endParaRPr lang="en-US"/>
        </a:p>
      </dgm:t>
    </dgm:pt>
    <dgm:pt modelId="{D606F3CB-F103-4609-9C55-771EC9B2DC36}" type="pres">
      <dgm:prSet presAssocID="{73A77351-5D2B-4C4A-B71F-356ECEA5EB87}" presName="linearFlow" presStyleCnt="0">
        <dgm:presLayoutVars>
          <dgm:dir/>
          <dgm:animLvl val="lvl"/>
          <dgm:resizeHandles/>
        </dgm:presLayoutVars>
      </dgm:prSet>
      <dgm:spPr/>
      <dgm:t>
        <a:bodyPr/>
        <a:lstStyle/>
        <a:p>
          <a:endParaRPr lang="en-US"/>
        </a:p>
      </dgm:t>
    </dgm:pt>
    <dgm:pt modelId="{A679EBEB-CC84-4EBD-9147-257B1BF252B4}" type="pres">
      <dgm:prSet presAssocID="{381B409D-FEA6-4765-808D-193C01122C17}" presName="compositeNode" presStyleCnt="0">
        <dgm:presLayoutVars>
          <dgm:bulletEnabled val="1"/>
        </dgm:presLayoutVars>
      </dgm:prSet>
      <dgm:spPr/>
    </dgm:pt>
    <dgm:pt modelId="{EA18C15B-28A6-46E6-BBA8-1E38159815FE}" type="pres">
      <dgm:prSet presAssocID="{381B409D-FEA6-4765-808D-193C01122C17}" presName="image" presStyleLbl="fgImgPlace1" presStyleIdx="0" presStyleCnt="1"/>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 modelId="{5AD4F31C-D7DB-498B-8DB7-D0E8E58DFE56}" type="pres">
      <dgm:prSet presAssocID="{381B409D-FEA6-4765-808D-193C01122C17}" presName="childNode" presStyleLbl="node1" presStyleIdx="0" presStyleCnt="1">
        <dgm:presLayoutVars>
          <dgm:bulletEnabled val="1"/>
        </dgm:presLayoutVars>
      </dgm:prSet>
      <dgm:spPr/>
      <dgm:t>
        <a:bodyPr/>
        <a:lstStyle/>
        <a:p>
          <a:endParaRPr lang="en-US"/>
        </a:p>
      </dgm:t>
    </dgm:pt>
    <dgm:pt modelId="{E5B3B7C2-3D14-4F6D-B9B8-30E5E933B7D0}" type="pres">
      <dgm:prSet presAssocID="{381B409D-FEA6-4765-808D-193C01122C17}" presName="parentNode" presStyleLbl="revTx" presStyleIdx="0" presStyleCnt="1">
        <dgm:presLayoutVars>
          <dgm:chMax val="0"/>
          <dgm:bulletEnabled val="1"/>
        </dgm:presLayoutVars>
      </dgm:prSet>
      <dgm:spPr/>
      <dgm:t>
        <a:bodyPr/>
        <a:lstStyle/>
        <a:p>
          <a:endParaRPr lang="en-US"/>
        </a:p>
      </dgm:t>
    </dgm:pt>
  </dgm:ptLst>
  <dgm:cxnLst>
    <dgm:cxn modelId="{3D373F11-3168-4039-874F-C2AA914A691B}" type="presOf" srcId="{E10F1BB0-5EB4-4769-8651-7F32F7BFCFB6}" destId="{5AD4F31C-D7DB-498B-8DB7-D0E8E58DFE56}" srcOrd="0" destOrd="1" presId="urn:microsoft.com/office/officeart/2005/8/layout/hList2"/>
    <dgm:cxn modelId="{271600F4-245F-4254-98F1-6DFBEFAB3F84}" srcId="{381B409D-FEA6-4765-808D-193C01122C17}" destId="{CE7D7EAC-E21A-4EBB-9565-DE95E885238E}" srcOrd="0" destOrd="0" parTransId="{E36F8965-1D56-44F2-B0FE-788A4264441E}" sibTransId="{0033F857-1B4C-4DFD-9C8F-6172186FC593}"/>
    <dgm:cxn modelId="{E7FC1E98-8CFE-48A1-8AF2-62BB1DC615E8}" srcId="{73A77351-5D2B-4C4A-B71F-356ECEA5EB87}" destId="{381B409D-FEA6-4765-808D-193C01122C17}" srcOrd="0" destOrd="0" parTransId="{F90C6C3C-2205-4130-B5E9-311565A6E5AF}" sibTransId="{B3FD00FF-C4B1-4F26-9A94-EA07359249C3}"/>
    <dgm:cxn modelId="{BD4E0C23-C257-443F-A60E-01162C2EAFC9}" type="presOf" srcId="{381B409D-FEA6-4765-808D-193C01122C17}" destId="{E5B3B7C2-3D14-4F6D-B9B8-30E5E933B7D0}" srcOrd="0" destOrd="0" presId="urn:microsoft.com/office/officeart/2005/8/layout/hList2"/>
    <dgm:cxn modelId="{50F7B3A3-E716-46FB-B8C1-735580BF3CE2}" type="presOf" srcId="{73A77351-5D2B-4C4A-B71F-356ECEA5EB87}" destId="{D606F3CB-F103-4609-9C55-771EC9B2DC36}" srcOrd="0" destOrd="0" presId="urn:microsoft.com/office/officeart/2005/8/layout/hList2"/>
    <dgm:cxn modelId="{2D64A502-0395-4098-9556-7582DA69DDCB}" type="presOf" srcId="{CE7D7EAC-E21A-4EBB-9565-DE95E885238E}" destId="{5AD4F31C-D7DB-498B-8DB7-D0E8E58DFE56}" srcOrd="0" destOrd="0" presId="urn:microsoft.com/office/officeart/2005/8/layout/hList2"/>
    <dgm:cxn modelId="{AFACD61A-B002-43EE-B062-84462F22AD81}" srcId="{381B409D-FEA6-4765-808D-193C01122C17}" destId="{E10F1BB0-5EB4-4769-8651-7F32F7BFCFB6}" srcOrd="1" destOrd="0" parTransId="{D1101647-EA02-493E-9BF4-EA9F51B39F37}" sibTransId="{6C54E3F4-3E44-4625-8341-42172C4952DB}"/>
    <dgm:cxn modelId="{C70227B6-08E3-470E-B3A2-CAE26A613136}" type="presParOf" srcId="{D606F3CB-F103-4609-9C55-771EC9B2DC36}" destId="{A679EBEB-CC84-4EBD-9147-257B1BF252B4}" srcOrd="0" destOrd="0" presId="urn:microsoft.com/office/officeart/2005/8/layout/hList2"/>
    <dgm:cxn modelId="{C36881C4-4E19-45C8-B207-0F0462C8AA0C}" type="presParOf" srcId="{A679EBEB-CC84-4EBD-9147-257B1BF252B4}" destId="{EA18C15B-28A6-46E6-BBA8-1E38159815FE}" srcOrd="0" destOrd="0" presId="urn:microsoft.com/office/officeart/2005/8/layout/hList2"/>
    <dgm:cxn modelId="{3FECDE23-7016-4E64-B45D-E807CA169BE2}" type="presParOf" srcId="{A679EBEB-CC84-4EBD-9147-257B1BF252B4}" destId="{5AD4F31C-D7DB-498B-8DB7-D0E8E58DFE56}" srcOrd="1" destOrd="0" presId="urn:microsoft.com/office/officeart/2005/8/layout/hList2"/>
    <dgm:cxn modelId="{86B2C97C-7DCF-4B81-8B59-94FB9206D538}" type="presParOf" srcId="{A679EBEB-CC84-4EBD-9147-257B1BF252B4}" destId="{E5B3B7C2-3D14-4F6D-B9B8-30E5E933B7D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21</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6AA1F3E-767F-4EDD-B6A8-89D7AEBDEADC}" type="presOf" srcId="{EA5D4FDD-852C-42B1-AC37-601E79D559A8}" destId="{5EE392F1-34E6-4D75-93D9-06D773323D5D}" srcOrd="0" destOrd="0" presId="urn:microsoft.com/office/officeart/2005/8/layout/vList3"/>
    <dgm:cxn modelId="{4810C7C2-A0DB-4763-BBB8-20BAEE00FD0A}" type="presOf" srcId="{D1908031-5F7F-4557-A0DD-0F27CDC5B5C8}" destId="{F538080A-9D5C-4B64-BE02-6E74660B3D3A}" srcOrd="0" destOrd="0" presId="urn:microsoft.com/office/officeart/2005/8/layout/vList3"/>
    <dgm:cxn modelId="{8131338F-19F5-4B12-ADB0-8664755CF371}" type="presParOf" srcId="{F538080A-9D5C-4B64-BE02-6E74660B3D3A}" destId="{DFDAD32B-A873-41CB-B647-4009D34B0D96}" srcOrd="0" destOrd="0" presId="urn:microsoft.com/office/officeart/2005/8/layout/vList3"/>
    <dgm:cxn modelId="{DD78094E-05A5-43A0-A088-02562B99D0E5}" type="presParOf" srcId="{DFDAD32B-A873-41CB-B647-4009D34B0D96}" destId="{EB8622BF-E028-4141-90BF-038FB0BFB02D}" srcOrd="0" destOrd="0" presId="urn:microsoft.com/office/officeart/2005/8/layout/vList3"/>
    <dgm:cxn modelId="{FD89ED4D-93CF-44C2-80D9-E03ACDD0AC7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2924932D-FAF0-4D86-AFD5-0601035C6228}" type="doc">
      <dgm:prSet loTypeId="urn:microsoft.com/office/officeart/2005/8/layout/target3" loCatId="relationship" qsTypeId="urn:microsoft.com/office/officeart/2005/8/quickstyle/simple1" qsCatId="simple" csTypeId="urn:microsoft.com/office/officeart/2005/8/colors/accent2_3" csCatId="accent2"/>
      <dgm:spPr/>
      <dgm:t>
        <a:bodyPr/>
        <a:lstStyle/>
        <a:p>
          <a:endParaRPr lang="en-US"/>
        </a:p>
      </dgm:t>
    </dgm:pt>
    <dgm:pt modelId="{2915DC9F-DD78-4B80-89AF-0926C008D304}">
      <dgm:prSet/>
      <dgm:spPr/>
      <dgm:t>
        <a:bodyPr/>
        <a:lstStyle/>
        <a:p>
          <a:pPr rtl="0"/>
          <a:r>
            <a:rPr lang="en-US" smtClean="0"/>
            <a:t>From 135°F to 41° in less than 6 hours</a:t>
          </a:r>
          <a:endParaRPr lang="en-US"/>
        </a:p>
      </dgm:t>
    </dgm:pt>
    <dgm:pt modelId="{0A04A7E0-CB3B-4E1D-BE34-D741BCD01E9F}" type="parTrans" cxnId="{4FA16F10-3E00-4343-8881-4D378B84CDBD}">
      <dgm:prSet/>
      <dgm:spPr/>
      <dgm:t>
        <a:bodyPr/>
        <a:lstStyle/>
        <a:p>
          <a:endParaRPr lang="en-US"/>
        </a:p>
      </dgm:t>
    </dgm:pt>
    <dgm:pt modelId="{2552B78D-6A02-4BF9-8EF2-4382A5027D2B}" type="sibTrans" cxnId="{4FA16F10-3E00-4343-8881-4D378B84CDBD}">
      <dgm:prSet/>
      <dgm:spPr/>
      <dgm:t>
        <a:bodyPr/>
        <a:lstStyle/>
        <a:p>
          <a:endParaRPr lang="en-US"/>
        </a:p>
      </dgm:t>
    </dgm:pt>
    <dgm:pt modelId="{1610D890-9693-4BD3-8381-E27706EC63A5}">
      <dgm:prSet/>
      <dgm:spPr/>
      <dgm:t>
        <a:bodyPr/>
        <a:lstStyle/>
        <a:p>
          <a:pPr rtl="0"/>
          <a:r>
            <a:rPr lang="en-US" smtClean="0"/>
            <a:t>From 135°F to 70° in the first 2 hours</a:t>
          </a:r>
          <a:endParaRPr lang="en-US"/>
        </a:p>
      </dgm:t>
    </dgm:pt>
    <dgm:pt modelId="{D62B7DD9-B5C5-4E6B-A2DD-4EB1F3283716}" type="parTrans" cxnId="{EF38837A-A241-435C-97C0-505348AD414A}">
      <dgm:prSet/>
      <dgm:spPr/>
      <dgm:t>
        <a:bodyPr/>
        <a:lstStyle/>
        <a:p>
          <a:endParaRPr lang="en-US"/>
        </a:p>
      </dgm:t>
    </dgm:pt>
    <dgm:pt modelId="{90AE9E13-6BEC-4287-8897-33A70EEA3F82}" type="sibTrans" cxnId="{EF38837A-A241-435C-97C0-505348AD414A}">
      <dgm:prSet/>
      <dgm:spPr/>
      <dgm:t>
        <a:bodyPr/>
        <a:lstStyle/>
        <a:p>
          <a:endParaRPr lang="en-US"/>
        </a:p>
      </dgm:t>
    </dgm:pt>
    <dgm:pt modelId="{4114C842-1A68-4327-ABDE-D53F7DD0967D}">
      <dgm:prSet/>
      <dgm:spPr/>
      <dgm:t>
        <a:bodyPr/>
        <a:lstStyle/>
        <a:p>
          <a:pPr rtl="0"/>
          <a:r>
            <a:rPr lang="en-US" smtClean="0"/>
            <a:t>Room temperature ingredients to 41°F in less than 4 hours </a:t>
          </a:r>
          <a:endParaRPr lang="en-US"/>
        </a:p>
      </dgm:t>
    </dgm:pt>
    <dgm:pt modelId="{FD322F42-3D49-49BD-A08B-C4BCC8B1255F}" type="parTrans" cxnId="{28804E41-C67C-4779-884E-82666B2B047A}">
      <dgm:prSet/>
      <dgm:spPr/>
      <dgm:t>
        <a:bodyPr/>
        <a:lstStyle/>
        <a:p>
          <a:endParaRPr lang="en-US"/>
        </a:p>
      </dgm:t>
    </dgm:pt>
    <dgm:pt modelId="{F96DFFD6-ADA3-42FF-B28B-86D8887F541B}" type="sibTrans" cxnId="{28804E41-C67C-4779-884E-82666B2B047A}">
      <dgm:prSet/>
      <dgm:spPr/>
      <dgm:t>
        <a:bodyPr/>
        <a:lstStyle/>
        <a:p>
          <a:endParaRPr lang="en-US"/>
        </a:p>
      </dgm:t>
    </dgm:pt>
    <dgm:pt modelId="{6D7F8D5F-0B90-4AF0-9040-07110B488C3F}" type="pres">
      <dgm:prSet presAssocID="{2924932D-FAF0-4D86-AFD5-0601035C6228}" presName="Name0" presStyleCnt="0">
        <dgm:presLayoutVars>
          <dgm:chMax val="7"/>
          <dgm:dir/>
          <dgm:animLvl val="lvl"/>
          <dgm:resizeHandles val="exact"/>
        </dgm:presLayoutVars>
      </dgm:prSet>
      <dgm:spPr/>
      <dgm:t>
        <a:bodyPr/>
        <a:lstStyle/>
        <a:p>
          <a:endParaRPr lang="en-US"/>
        </a:p>
      </dgm:t>
    </dgm:pt>
    <dgm:pt modelId="{49EED581-F2C5-419A-AC27-A728CC2504D0}" type="pres">
      <dgm:prSet presAssocID="{2915DC9F-DD78-4B80-89AF-0926C008D304}" presName="circle1" presStyleLbl="node1" presStyleIdx="0" presStyleCnt="3"/>
      <dgm:spPr/>
    </dgm:pt>
    <dgm:pt modelId="{1DD0BA53-33E3-48B0-8372-18552D5A1AA3}" type="pres">
      <dgm:prSet presAssocID="{2915DC9F-DD78-4B80-89AF-0926C008D304}" presName="space" presStyleCnt="0"/>
      <dgm:spPr/>
    </dgm:pt>
    <dgm:pt modelId="{16361273-CDC0-4065-8002-D1FEDE44278C}" type="pres">
      <dgm:prSet presAssocID="{2915DC9F-DD78-4B80-89AF-0926C008D304}" presName="rect1" presStyleLbl="alignAcc1" presStyleIdx="0" presStyleCnt="3"/>
      <dgm:spPr/>
      <dgm:t>
        <a:bodyPr/>
        <a:lstStyle/>
        <a:p>
          <a:endParaRPr lang="en-US"/>
        </a:p>
      </dgm:t>
    </dgm:pt>
    <dgm:pt modelId="{32F98607-1692-4BC8-9E6D-A30462C8C953}" type="pres">
      <dgm:prSet presAssocID="{1610D890-9693-4BD3-8381-E27706EC63A5}" presName="vertSpace2" presStyleLbl="node1" presStyleIdx="0" presStyleCnt="3"/>
      <dgm:spPr/>
    </dgm:pt>
    <dgm:pt modelId="{045B248B-1F7F-4791-8F28-604AB29517F7}" type="pres">
      <dgm:prSet presAssocID="{1610D890-9693-4BD3-8381-E27706EC63A5}" presName="circle2" presStyleLbl="node1" presStyleIdx="1" presStyleCnt="3"/>
      <dgm:spPr/>
    </dgm:pt>
    <dgm:pt modelId="{3F18149D-38F2-44CF-BCBA-09E647BFD939}" type="pres">
      <dgm:prSet presAssocID="{1610D890-9693-4BD3-8381-E27706EC63A5}" presName="rect2" presStyleLbl="alignAcc1" presStyleIdx="1" presStyleCnt="3"/>
      <dgm:spPr/>
      <dgm:t>
        <a:bodyPr/>
        <a:lstStyle/>
        <a:p>
          <a:endParaRPr lang="en-US"/>
        </a:p>
      </dgm:t>
    </dgm:pt>
    <dgm:pt modelId="{ADA0094C-636D-4AB8-956B-CB80CEBB5550}" type="pres">
      <dgm:prSet presAssocID="{4114C842-1A68-4327-ABDE-D53F7DD0967D}" presName="vertSpace3" presStyleLbl="node1" presStyleIdx="1" presStyleCnt="3"/>
      <dgm:spPr/>
    </dgm:pt>
    <dgm:pt modelId="{DA3E4CC7-319C-4F68-BCB2-5E4AF672C195}" type="pres">
      <dgm:prSet presAssocID="{4114C842-1A68-4327-ABDE-D53F7DD0967D}" presName="circle3" presStyleLbl="node1" presStyleIdx="2" presStyleCnt="3"/>
      <dgm:spPr/>
    </dgm:pt>
    <dgm:pt modelId="{C9A43A9E-3EA1-4AE5-A79D-554914F55666}" type="pres">
      <dgm:prSet presAssocID="{4114C842-1A68-4327-ABDE-D53F7DD0967D}" presName="rect3" presStyleLbl="alignAcc1" presStyleIdx="2" presStyleCnt="3"/>
      <dgm:spPr/>
      <dgm:t>
        <a:bodyPr/>
        <a:lstStyle/>
        <a:p>
          <a:endParaRPr lang="en-US"/>
        </a:p>
      </dgm:t>
    </dgm:pt>
    <dgm:pt modelId="{ABA4AF24-8853-41E1-B206-E2AF97A27AEE}" type="pres">
      <dgm:prSet presAssocID="{2915DC9F-DD78-4B80-89AF-0926C008D304}" presName="rect1ParTxNoCh" presStyleLbl="alignAcc1" presStyleIdx="2" presStyleCnt="3">
        <dgm:presLayoutVars>
          <dgm:chMax val="1"/>
          <dgm:bulletEnabled val="1"/>
        </dgm:presLayoutVars>
      </dgm:prSet>
      <dgm:spPr/>
      <dgm:t>
        <a:bodyPr/>
        <a:lstStyle/>
        <a:p>
          <a:endParaRPr lang="en-US"/>
        </a:p>
      </dgm:t>
    </dgm:pt>
    <dgm:pt modelId="{9F425949-F303-4D9B-AB6B-CD57CD9D7B77}" type="pres">
      <dgm:prSet presAssocID="{1610D890-9693-4BD3-8381-E27706EC63A5}" presName="rect2ParTxNoCh" presStyleLbl="alignAcc1" presStyleIdx="2" presStyleCnt="3">
        <dgm:presLayoutVars>
          <dgm:chMax val="1"/>
          <dgm:bulletEnabled val="1"/>
        </dgm:presLayoutVars>
      </dgm:prSet>
      <dgm:spPr/>
      <dgm:t>
        <a:bodyPr/>
        <a:lstStyle/>
        <a:p>
          <a:endParaRPr lang="en-US"/>
        </a:p>
      </dgm:t>
    </dgm:pt>
    <dgm:pt modelId="{569BD7B2-470A-424B-AE05-8D7B53242A9D}" type="pres">
      <dgm:prSet presAssocID="{4114C842-1A68-4327-ABDE-D53F7DD0967D}" presName="rect3ParTxNoCh" presStyleLbl="alignAcc1" presStyleIdx="2" presStyleCnt="3">
        <dgm:presLayoutVars>
          <dgm:chMax val="1"/>
          <dgm:bulletEnabled val="1"/>
        </dgm:presLayoutVars>
      </dgm:prSet>
      <dgm:spPr/>
      <dgm:t>
        <a:bodyPr/>
        <a:lstStyle/>
        <a:p>
          <a:endParaRPr lang="en-US"/>
        </a:p>
      </dgm:t>
    </dgm:pt>
  </dgm:ptLst>
  <dgm:cxnLst>
    <dgm:cxn modelId="{7821AA0B-6813-4BE3-8057-84C091C4D246}" type="presOf" srcId="{1610D890-9693-4BD3-8381-E27706EC63A5}" destId="{3F18149D-38F2-44CF-BCBA-09E647BFD939}" srcOrd="0" destOrd="0" presId="urn:microsoft.com/office/officeart/2005/8/layout/target3"/>
    <dgm:cxn modelId="{B02D561D-FDD8-4AB2-A795-5861EF681DD2}" type="presOf" srcId="{2915DC9F-DD78-4B80-89AF-0926C008D304}" destId="{ABA4AF24-8853-41E1-B206-E2AF97A27AEE}" srcOrd="1" destOrd="0" presId="urn:microsoft.com/office/officeart/2005/8/layout/target3"/>
    <dgm:cxn modelId="{28804E41-C67C-4779-884E-82666B2B047A}" srcId="{2924932D-FAF0-4D86-AFD5-0601035C6228}" destId="{4114C842-1A68-4327-ABDE-D53F7DD0967D}" srcOrd="2" destOrd="0" parTransId="{FD322F42-3D49-49BD-A08B-C4BCC8B1255F}" sibTransId="{F96DFFD6-ADA3-42FF-B28B-86D8887F541B}"/>
    <dgm:cxn modelId="{4FA16F10-3E00-4343-8881-4D378B84CDBD}" srcId="{2924932D-FAF0-4D86-AFD5-0601035C6228}" destId="{2915DC9F-DD78-4B80-89AF-0926C008D304}" srcOrd="0" destOrd="0" parTransId="{0A04A7E0-CB3B-4E1D-BE34-D741BCD01E9F}" sibTransId="{2552B78D-6A02-4BF9-8EF2-4382A5027D2B}"/>
    <dgm:cxn modelId="{EF38837A-A241-435C-97C0-505348AD414A}" srcId="{2924932D-FAF0-4D86-AFD5-0601035C6228}" destId="{1610D890-9693-4BD3-8381-E27706EC63A5}" srcOrd="1" destOrd="0" parTransId="{D62B7DD9-B5C5-4E6B-A2DD-4EB1F3283716}" sibTransId="{90AE9E13-6BEC-4287-8897-33A70EEA3F82}"/>
    <dgm:cxn modelId="{19628082-7F00-4A82-836D-9F067B5F4349}" type="presOf" srcId="{4114C842-1A68-4327-ABDE-D53F7DD0967D}" destId="{569BD7B2-470A-424B-AE05-8D7B53242A9D}" srcOrd="1" destOrd="0" presId="urn:microsoft.com/office/officeart/2005/8/layout/target3"/>
    <dgm:cxn modelId="{797DFA06-57AB-4841-9463-30B00F4A5E40}" type="presOf" srcId="{1610D890-9693-4BD3-8381-E27706EC63A5}" destId="{9F425949-F303-4D9B-AB6B-CD57CD9D7B77}" srcOrd="1" destOrd="0" presId="urn:microsoft.com/office/officeart/2005/8/layout/target3"/>
    <dgm:cxn modelId="{9D6CBA72-4625-49FE-A912-65C59B260CC8}" type="presOf" srcId="{2915DC9F-DD78-4B80-89AF-0926C008D304}" destId="{16361273-CDC0-4065-8002-D1FEDE44278C}" srcOrd="0" destOrd="0" presId="urn:microsoft.com/office/officeart/2005/8/layout/target3"/>
    <dgm:cxn modelId="{D4284374-BE90-4F8F-A0F8-150D3F961A39}" type="presOf" srcId="{2924932D-FAF0-4D86-AFD5-0601035C6228}" destId="{6D7F8D5F-0B90-4AF0-9040-07110B488C3F}" srcOrd="0" destOrd="0" presId="urn:microsoft.com/office/officeart/2005/8/layout/target3"/>
    <dgm:cxn modelId="{92A2216C-D969-4179-A353-89BA32A03DCF}" type="presOf" srcId="{4114C842-1A68-4327-ABDE-D53F7DD0967D}" destId="{C9A43A9E-3EA1-4AE5-A79D-554914F55666}" srcOrd="0" destOrd="0" presId="urn:microsoft.com/office/officeart/2005/8/layout/target3"/>
    <dgm:cxn modelId="{74B740FE-7150-4AA4-819E-12FBB3DC39BE}" type="presParOf" srcId="{6D7F8D5F-0B90-4AF0-9040-07110B488C3F}" destId="{49EED581-F2C5-419A-AC27-A728CC2504D0}" srcOrd="0" destOrd="0" presId="urn:microsoft.com/office/officeart/2005/8/layout/target3"/>
    <dgm:cxn modelId="{9B4A7B63-C672-4F45-B2DF-C0E2C223C9FC}" type="presParOf" srcId="{6D7F8D5F-0B90-4AF0-9040-07110B488C3F}" destId="{1DD0BA53-33E3-48B0-8372-18552D5A1AA3}" srcOrd="1" destOrd="0" presId="urn:microsoft.com/office/officeart/2005/8/layout/target3"/>
    <dgm:cxn modelId="{B4D3BEDB-29BC-43D1-976F-FC59A2EA135C}" type="presParOf" srcId="{6D7F8D5F-0B90-4AF0-9040-07110B488C3F}" destId="{16361273-CDC0-4065-8002-D1FEDE44278C}" srcOrd="2" destOrd="0" presId="urn:microsoft.com/office/officeart/2005/8/layout/target3"/>
    <dgm:cxn modelId="{B975755D-7B72-46D4-AC72-3DE47B946F79}" type="presParOf" srcId="{6D7F8D5F-0B90-4AF0-9040-07110B488C3F}" destId="{32F98607-1692-4BC8-9E6D-A30462C8C953}" srcOrd="3" destOrd="0" presId="urn:microsoft.com/office/officeart/2005/8/layout/target3"/>
    <dgm:cxn modelId="{66B5340F-C509-4E3D-9662-917E3B115B5D}" type="presParOf" srcId="{6D7F8D5F-0B90-4AF0-9040-07110B488C3F}" destId="{045B248B-1F7F-4791-8F28-604AB29517F7}" srcOrd="4" destOrd="0" presId="urn:microsoft.com/office/officeart/2005/8/layout/target3"/>
    <dgm:cxn modelId="{27C2958D-73D6-45C5-8640-1B92C4B0E1AE}" type="presParOf" srcId="{6D7F8D5F-0B90-4AF0-9040-07110B488C3F}" destId="{3F18149D-38F2-44CF-BCBA-09E647BFD939}" srcOrd="5" destOrd="0" presId="urn:microsoft.com/office/officeart/2005/8/layout/target3"/>
    <dgm:cxn modelId="{5BCCFA4B-FF1F-486D-9BAE-764BF24869BE}" type="presParOf" srcId="{6D7F8D5F-0B90-4AF0-9040-07110B488C3F}" destId="{ADA0094C-636D-4AB8-956B-CB80CEBB5550}" srcOrd="6" destOrd="0" presId="urn:microsoft.com/office/officeart/2005/8/layout/target3"/>
    <dgm:cxn modelId="{C4CD5B0B-BA70-460C-AEF0-8B629CD0818E}" type="presParOf" srcId="{6D7F8D5F-0B90-4AF0-9040-07110B488C3F}" destId="{DA3E4CC7-319C-4F68-BCB2-5E4AF672C195}" srcOrd="7" destOrd="0" presId="urn:microsoft.com/office/officeart/2005/8/layout/target3"/>
    <dgm:cxn modelId="{1B41E576-D67F-445A-8FED-3073424ED8A4}" type="presParOf" srcId="{6D7F8D5F-0B90-4AF0-9040-07110B488C3F}" destId="{C9A43A9E-3EA1-4AE5-A79D-554914F55666}" srcOrd="8" destOrd="0" presId="urn:microsoft.com/office/officeart/2005/8/layout/target3"/>
    <dgm:cxn modelId="{CA85FFB6-9F07-4939-ACE5-FB33BD8EC6C9}" type="presParOf" srcId="{6D7F8D5F-0B90-4AF0-9040-07110B488C3F}" destId="{ABA4AF24-8853-41E1-B206-E2AF97A27AEE}" srcOrd="9" destOrd="0" presId="urn:microsoft.com/office/officeart/2005/8/layout/target3"/>
    <dgm:cxn modelId="{265AEFDF-CC94-449D-BBC6-9B874B8E3D1C}" type="presParOf" srcId="{6D7F8D5F-0B90-4AF0-9040-07110B488C3F}" destId="{9F425949-F303-4D9B-AB6B-CD57CD9D7B77}" srcOrd="10" destOrd="0" presId="urn:microsoft.com/office/officeart/2005/8/layout/target3"/>
    <dgm:cxn modelId="{E6A935B4-C72E-4471-947B-4785675A4A58}" type="presParOf" srcId="{6D7F8D5F-0B90-4AF0-9040-07110B488C3F}" destId="{569BD7B2-470A-424B-AE05-8D7B53242A9D}"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A170ED0-8FB8-4234-A471-58AAA69C5925}" type="presOf" srcId="{EA5D4FDD-852C-42B1-AC37-601E79D559A8}" destId="{5EE392F1-34E6-4D75-93D9-06D773323D5D}" srcOrd="0" destOrd="0" presId="urn:microsoft.com/office/officeart/2005/8/layout/vList3"/>
    <dgm:cxn modelId="{77C03513-3C9A-4B0F-B7AA-E55962D618F2}" type="presOf" srcId="{D1908031-5F7F-4557-A0DD-0F27CDC5B5C8}" destId="{F538080A-9D5C-4B64-BE02-6E74660B3D3A}" srcOrd="0" destOrd="0" presId="urn:microsoft.com/office/officeart/2005/8/layout/vList3"/>
    <dgm:cxn modelId="{D57AA004-815E-4D9A-BF87-A837DCAA0C24}" type="presParOf" srcId="{F538080A-9D5C-4B64-BE02-6E74660B3D3A}" destId="{DFDAD32B-A873-41CB-B647-4009D34B0D96}" srcOrd="0" destOrd="0" presId="urn:microsoft.com/office/officeart/2005/8/layout/vList3"/>
    <dgm:cxn modelId="{341D68DA-E3A5-4A75-9387-32545CDD0056}" type="presParOf" srcId="{DFDAD32B-A873-41CB-B647-4009D34B0D96}" destId="{EB8622BF-E028-4141-90BF-038FB0BFB02D}" srcOrd="0" destOrd="0" presId="urn:microsoft.com/office/officeart/2005/8/layout/vList3"/>
    <dgm:cxn modelId="{1989E038-F61F-48C5-9C44-4F900BB5775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A5D6A45B-4B83-46E7-B492-218513E48ACC}"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B68C9148-57AD-43D3-A4CE-0FEA9DD5D34F}">
      <dgm:prSet/>
      <dgm:spPr/>
      <dgm:t>
        <a:bodyPr/>
        <a:lstStyle/>
        <a:p>
          <a:pPr rtl="0"/>
          <a:r>
            <a:rPr lang="en-US" smtClean="0"/>
            <a:t>Shallow metal pans - 2” - 4” deep</a:t>
          </a:r>
          <a:endParaRPr lang="en-US"/>
        </a:p>
      </dgm:t>
    </dgm:pt>
    <dgm:pt modelId="{C5068D57-F7E7-45E3-AEA1-CE26CC6E9AF7}" type="parTrans" cxnId="{7721D1C7-F5A5-4307-8C26-D51D47EE3A31}">
      <dgm:prSet/>
      <dgm:spPr/>
      <dgm:t>
        <a:bodyPr/>
        <a:lstStyle/>
        <a:p>
          <a:endParaRPr lang="en-US"/>
        </a:p>
      </dgm:t>
    </dgm:pt>
    <dgm:pt modelId="{E6C32AA7-D046-46D6-AD75-930DED03FFDA}" type="sibTrans" cxnId="{7721D1C7-F5A5-4307-8C26-D51D47EE3A31}">
      <dgm:prSet/>
      <dgm:spPr/>
      <dgm:t>
        <a:bodyPr/>
        <a:lstStyle/>
        <a:p>
          <a:endParaRPr lang="en-US"/>
        </a:p>
      </dgm:t>
    </dgm:pt>
    <dgm:pt modelId="{253CD78D-5391-41EF-9198-9BCA954C774C}">
      <dgm:prSet/>
      <dgm:spPr/>
      <dgm:t>
        <a:bodyPr/>
        <a:lstStyle/>
        <a:p>
          <a:pPr rtl="0"/>
          <a:r>
            <a:rPr lang="en-US" smtClean="0"/>
            <a:t>Leave pan partially uncovered</a:t>
          </a:r>
          <a:endParaRPr lang="en-US"/>
        </a:p>
      </dgm:t>
    </dgm:pt>
    <dgm:pt modelId="{3EAD043D-6369-4306-8C83-17ACC0514BCE}" type="parTrans" cxnId="{0E9BCCD3-4FEC-4ABA-AA45-B893CB6A2DD3}">
      <dgm:prSet/>
      <dgm:spPr/>
      <dgm:t>
        <a:bodyPr/>
        <a:lstStyle/>
        <a:p>
          <a:endParaRPr lang="en-US"/>
        </a:p>
      </dgm:t>
    </dgm:pt>
    <dgm:pt modelId="{7BA3CD5F-0DF8-4E44-95CB-0846CFEFA347}" type="sibTrans" cxnId="{0E9BCCD3-4FEC-4ABA-AA45-B893CB6A2DD3}">
      <dgm:prSet/>
      <dgm:spPr/>
      <dgm:t>
        <a:bodyPr/>
        <a:lstStyle/>
        <a:p>
          <a:endParaRPr lang="en-US"/>
        </a:p>
      </dgm:t>
    </dgm:pt>
    <dgm:pt modelId="{5FE33651-FB47-431F-BBC9-7AE3D9982321}">
      <dgm:prSet/>
      <dgm:spPr/>
      <dgm:t>
        <a:bodyPr/>
        <a:lstStyle/>
        <a:p>
          <a:pPr rtl="0"/>
          <a:r>
            <a:rPr lang="en-US" smtClean="0"/>
            <a:t>Refrigerate immediately</a:t>
          </a:r>
          <a:endParaRPr lang="en-US"/>
        </a:p>
      </dgm:t>
    </dgm:pt>
    <dgm:pt modelId="{4BB652A3-8B11-4BE0-8532-90A994BABC9C}" type="parTrans" cxnId="{D1F307AF-A071-49AE-B392-6723142E5B66}">
      <dgm:prSet/>
      <dgm:spPr/>
      <dgm:t>
        <a:bodyPr/>
        <a:lstStyle/>
        <a:p>
          <a:endParaRPr lang="en-US"/>
        </a:p>
      </dgm:t>
    </dgm:pt>
    <dgm:pt modelId="{34614515-6350-4648-9796-B5D64DC0F75D}" type="sibTrans" cxnId="{D1F307AF-A071-49AE-B392-6723142E5B66}">
      <dgm:prSet/>
      <dgm:spPr/>
      <dgm:t>
        <a:bodyPr/>
        <a:lstStyle/>
        <a:p>
          <a:endParaRPr lang="en-US"/>
        </a:p>
      </dgm:t>
    </dgm:pt>
    <dgm:pt modelId="{07456A54-B21D-44B6-B3E1-5104A415B2FB}">
      <dgm:prSet/>
      <dgm:spPr/>
      <dgm:t>
        <a:bodyPr/>
        <a:lstStyle/>
        <a:p>
          <a:pPr rtl="0"/>
          <a:r>
            <a:rPr lang="en-US" smtClean="0"/>
            <a:t>DO NOT stack hot pans - allow for air flow</a:t>
          </a:r>
          <a:endParaRPr lang="en-US"/>
        </a:p>
      </dgm:t>
    </dgm:pt>
    <dgm:pt modelId="{1F543F04-060E-40C7-BE65-DBDC199C998A}" type="parTrans" cxnId="{3F34DD5A-E282-451E-BAF1-8AB52028E2E2}">
      <dgm:prSet/>
      <dgm:spPr/>
      <dgm:t>
        <a:bodyPr/>
        <a:lstStyle/>
        <a:p>
          <a:endParaRPr lang="en-US"/>
        </a:p>
      </dgm:t>
    </dgm:pt>
    <dgm:pt modelId="{B4A1D726-BE5B-4C19-8093-85FCF8E58FD0}" type="sibTrans" cxnId="{3F34DD5A-E282-451E-BAF1-8AB52028E2E2}">
      <dgm:prSet/>
      <dgm:spPr/>
      <dgm:t>
        <a:bodyPr/>
        <a:lstStyle/>
        <a:p>
          <a:endParaRPr lang="en-US"/>
        </a:p>
      </dgm:t>
    </dgm:pt>
    <dgm:pt modelId="{01D17BB0-DAEA-4ECE-ABB4-FA39C4AD3584}" type="pres">
      <dgm:prSet presAssocID="{A5D6A45B-4B83-46E7-B492-218513E48ACC}" presName="linear" presStyleCnt="0">
        <dgm:presLayoutVars>
          <dgm:animLvl val="lvl"/>
          <dgm:resizeHandles val="exact"/>
        </dgm:presLayoutVars>
      </dgm:prSet>
      <dgm:spPr/>
      <dgm:t>
        <a:bodyPr/>
        <a:lstStyle/>
        <a:p>
          <a:endParaRPr lang="en-US"/>
        </a:p>
      </dgm:t>
    </dgm:pt>
    <dgm:pt modelId="{6B1690DD-1D1A-43E5-9826-94E1C7716D4B}" type="pres">
      <dgm:prSet presAssocID="{B68C9148-57AD-43D3-A4CE-0FEA9DD5D34F}" presName="parentText" presStyleLbl="node1" presStyleIdx="0" presStyleCnt="1">
        <dgm:presLayoutVars>
          <dgm:chMax val="0"/>
          <dgm:bulletEnabled val="1"/>
        </dgm:presLayoutVars>
      </dgm:prSet>
      <dgm:spPr/>
      <dgm:t>
        <a:bodyPr/>
        <a:lstStyle/>
        <a:p>
          <a:endParaRPr lang="en-US"/>
        </a:p>
      </dgm:t>
    </dgm:pt>
    <dgm:pt modelId="{56A98EC9-F99E-4CFA-8956-C9461F1078F2}" type="pres">
      <dgm:prSet presAssocID="{B68C9148-57AD-43D3-A4CE-0FEA9DD5D34F}" presName="childText" presStyleLbl="revTx" presStyleIdx="0" presStyleCnt="1">
        <dgm:presLayoutVars>
          <dgm:bulletEnabled val="1"/>
        </dgm:presLayoutVars>
      </dgm:prSet>
      <dgm:spPr/>
      <dgm:t>
        <a:bodyPr/>
        <a:lstStyle/>
        <a:p>
          <a:endParaRPr lang="en-US"/>
        </a:p>
      </dgm:t>
    </dgm:pt>
  </dgm:ptLst>
  <dgm:cxnLst>
    <dgm:cxn modelId="{EC733A09-1E08-454E-B7CC-4C8D523E6FEB}" type="presOf" srcId="{B68C9148-57AD-43D3-A4CE-0FEA9DD5D34F}" destId="{6B1690DD-1D1A-43E5-9826-94E1C7716D4B}" srcOrd="0" destOrd="0" presId="urn:microsoft.com/office/officeart/2005/8/layout/vList2"/>
    <dgm:cxn modelId="{3F34DD5A-E282-451E-BAF1-8AB52028E2E2}" srcId="{B68C9148-57AD-43D3-A4CE-0FEA9DD5D34F}" destId="{07456A54-B21D-44B6-B3E1-5104A415B2FB}" srcOrd="2" destOrd="0" parTransId="{1F543F04-060E-40C7-BE65-DBDC199C998A}" sibTransId="{B4A1D726-BE5B-4C19-8093-85FCF8E58FD0}"/>
    <dgm:cxn modelId="{7C8614E0-0770-4026-81B1-F1F0F1D92C1D}" type="presOf" srcId="{5FE33651-FB47-431F-BBC9-7AE3D9982321}" destId="{56A98EC9-F99E-4CFA-8956-C9461F1078F2}" srcOrd="0" destOrd="1" presId="urn:microsoft.com/office/officeart/2005/8/layout/vList2"/>
    <dgm:cxn modelId="{7721D1C7-F5A5-4307-8C26-D51D47EE3A31}" srcId="{A5D6A45B-4B83-46E7-B492-218513E48ACC}" destId="{B68C9148-57AD-43D3-A4CE-0FEA9DD5D34F}" srcOrd="0" destOrd="0" parTransId="{C5068D57-F7E7-45E3-AEA1-CE26CC6E9AF7}" sibTransId="{E6C32AA7-D046-46D6-AD75-930DED03FFDA}"/>
    <dgm:cxn modelId="{0E9BCCD3-4FEC-4ABA-AA45-B893CB6A2DD3}" srcId="{B68C9148-57AD-43D3-A4CE-0FEA9DD5D34F}" destId="{253CD78D-5391-41EF-9198-9BCA954C774C}" srcOrd="0" destOrd="0" parTransId="{3EAD043D-6369-4306-8C83-17ACC0514BCE}" sibTransId="{7BA3CD5F-0DF8-4E44-95CB-0846CFEFA347}"/>
    <dgm:cxn modelId="{D1F307AF-A071-49AE-B392-6723142E5B66}" srcId="{B68C9148-57AD-43D3-A4CE-0FEA9DD5D34F}" destId="{5FE33651-FB47-431F-BBC9-7AE3D9982321}" srcOrd="1" destOrd="0" parTransId="{4BB652A3-8B11-4BE0-8532-90A994BABC9C}" sibTransId="{34614515-6350-4648-9796-B5D64DC0F75D}"/>
    <dgm:cxn modelId="{E62E2C8D-A6AA-4E8F-9CEA-FF6EC00A6695}" type="presOf" srcId="{253CD78D-5391-41EF-9198-9BCA954C774C}" destId="{56A98EC9-F99E-4CFA-8956-C9461F1078F2}" srcOrd="0" destOrd="0" presId="urn:microsoft.com/office/officeart/2005/8/layout/vList2"/>
    <dgm:cxn modelId="{1CA13F7F-08FD-4B6E-A963-E8E2ADB813F3}" type="presOf" srcId="{A5D6A45B-4B83-46E7-B492-218513E48ACC}" destId="{01D17BB0-DAEA-4ECE-ABB4-FA39C4AD3584}" srcOrd="0" destOrd="0" presId="urn:microsoft.com/office/officeart/2005/8/layout/vList2"/>
    <dgm:cxn modelId="{BC4A2F61-63AF-408A-8C74-7C10EE058BDD}" type="presOf" srcId="{07456A54-B21D-44B6-B3E1-5104A415B2FB}" destId="{56A98EC9-F99E-4CFA-8956-C9461F1078F2}" srcOrd="0" destOrd="2" presId="urn:microsoft.com/office/officeart/2005/8/layout/vList2"/>
    <dgm:cxn modelId="{51DA454D-1006-46B0-9395-1D12C113042F}" type="presParOf" srcId="{01D17BB0-DAEA-4ECE-ABB4-FA39C4AD3584}" destId="{6B1690DD-1D1A-43E5-9826-94E1C7716D4B}" srcOrd="0" destOrd="0" presId="urn:microsoft.com/office/officeart/2005/8/layout/vList2"/>
    <dgm:cxn modelId="{0E8D5938-2727-41A8-AC23-03603C15F06B}" type="presParOf" srcId="{01D17BB0-DAEA-4ECE-ABB4-FA39C4AD3584}" destId="{56A98EC9-F99E-4CFA-8956-C9461F1078F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883524-2E8E-4FAB-9016-DBED05672716}" type="doc">
      <dgm:prSet loTypeId="urn:microsoft.com/office/officeart/2005/8/layout/vList4" loCatId="list" qsTypeId="urn:microsoft.com/office/officeart/2005/8/quickstyle/simple1" qsCatId="simple" csTypeId="urn:microsoft.com/office/officeart/2005/8/colors/accent2_3" csCatId="accent2" phldr="1"/>
      <dgm:spPr/>
      <dgm:t>
        <a:bodyPr/>
        <a:lstStyle/>
        <a:p>
          <a:endParaRPr lang="en-US"/>
        </a:p>
      </dgm:t>
    </dgm:pt>
    <dgm:pt modelId="{14BE9009-29A9-4F5B-8752-720A635C4A11}">
      <dgm:prSet phldrT="[Text]"/>
      <dgm:spPr/>
      <dgm:t>
        <a:bodyPr/>
        <a:lstStyle/>
        <a:p>
          <a:r>
            <a:rPr lang="en-US" dirty="0" smtClean="0"/>
            <a:t>Biological</a:t>
          </a:r>
        </a:p>
      </dgm:t>
    </dgm:pt>
    <dgm:pt modelId="{CCC41389-6726-4F96-B27A-262C9DE63E3E}" type="parTrans" cxnId="{B3E6E1A7-1E55-494D-9748-52C3303880BE}">
      <dgm:prSet/>
      <dgm:spPr/>
      <dgm:t>
        <a:bodyPr/>
        <a:lstStyle/>
        <a:p>
          <a:endParaRPr lang="en-US"/>
        </a:p>
      </dgm:t>
    </dgm:pt>
    <dgm:pt modelId="{7E6DD5C0-A3D3-45B0-BB6D-7696923C474C}" type="sibTrans" cxnId="{B3E6E1A7-1E55-494D-9748-52C3303880BE}">
      <dgm:prSet/>
      <dgm:spPr/>
      <dgm:t>
        <a:bodyPr/>
        <a:lstStyle/>
        <a:p>
          <a:endParaRPr lang="en-US"/>
        </a:p>
      </dgm:t>
    </dgm:pt>
    <dgm:pt modelId="{FD6722A6-E667-4D9F-981F-BBA3A2570330}">
      <dgm:prSet phldrT="[Text]"/>
      <dgm:spPr/>
      <dgm:t>
        <a:bodyPr/>
        <a:lstStyle/>
        <a:p>
          <a:r>
            <a:rPr lang="en-US" dirty="0" smtClean="0"/>
            <a:t>Chemical</a:t>
          </a:r>
          <a:endParaRPr lang="en-US" dirty="0"/>
        </a:p>
      </dgm:t>
    </dgm:pt>
    <dgm:pt modelId="{09284CBC-1C07-4A91-9372-1096A8548A56}" type="parTrans" cxnId="{1A408EF2-18D3-4E08-8246-9C17754FE32C}">
      <dgm:prSet/>
      <dgm:spPr/>
      <dgm:t>
        <a:bodyPr/>
        <a:lstStyle/>
        <a:p>
          <a:endParaRPr lang="en-US"/>
        </a:p>
      </dgm:t>
    </dgm:pt>
    <dgm:pt modelId="{D3999001-1F87-4E18-AA5A-F4F59083639E}" type="sibTrans" cxnId="{1A408EF2-18D3-4E08-8246-9C17754FE32C}">
      <dgm:prSet/>
      <dgm:spPr/>
      <dgm:t>
        <a:bodyPr/>
        <a:lstStyle/>
        <a:p>
          <a:endParaRPr lang="en-US"/>
        </a:p>
      </dgm:t>
    </dgm:pt>
    <dgm:pt modelId="{689EBE52-613A-4C88-935D-7753434E1F27}">
      <dgm:prSet phldrT="[Text]"/>
      <dgm:spPr/>
      <dgm:t>
        <a:bodyPr/>
        <a:lstStyle/>
        <a:p>
          <a:r>
            <a:rPr lang="en-US" dirty="0" smtClean="0"/>
            <a:t>Physical</a:t>
          </a:r>
          <a:endParaRPr lang="en-US" dirty="0"/>
        </a:p>
      </dgm:t>
    </dgm:pt>
    <dgm:pt modelId="{8B238749-813D-412C-9A4B-1FE2D32589F8}" type="parTrans" cxnId="{65958932-E76A-4A78-961D-1C104D6B1537}">
      <dgm:prSet/>
      <dgm:spPr/>
      <dgm:t>
        <a:bodyPr/>
        <a:lstStyle/>
        <a:p>
          <a:endParaRPr lang="en-US"/>
        </a:p>
      </dgm:t>
    </dgm:pt>
    <dgm:pt modelId="{73FD7474-91EF-47C5-8766-31ED04B21261}" type="sibTrans" cxnId="{65958932-E76A-4A78-961D-1C104D6B1537}">
      <dgm:prSet/>
      <dgm:spPr/>
      <dgm:t>
        <a:bodyPr/>
        <a:lstStyle/>
        <a:p>
          <a:endParaRPr lang="en-US"/>
        </a:p>
      </dgm:t>
    </dgm:pt>
    <dgm:pt modelId="{1243342B-6D94-4649-BEB1-2B82FA8EEC5E}">
      <dgm:prSet phldrT="[Text]"/>
      <dgm:spPr/>
      <dgm:t>
        <a:bodyPr/>
        <a:lstStyle/>
        <a:p>
          <a:r>
            <a:rPr lang="en-US" dirty="0" smtClean="0"/>
            <a:t>Bacteria, Viruses, Parasites</a:t>
          </a:r>
        </a:p>
      </dgm:t>
    </dgm:pt>
    <dgm:pt modelId="{C12C9395-5E2F-4A1F-A375-5047A35587DF}" type="parTrans" cxnId="{D7E08C17-0967-4C19-AED2-ED743595100F}">
      <dgm:prSet/>
      <dgm:spPr/>
      <dgm:t>
        <a:bodyPr/>
        <a:lstStyle/>
        <a:p>
          <a:endParaRPr lang="en-US"/>
        </a:p>
      </dgm:t>
    </dgm:pt>
    <dgm:pt modelId="{B4EC4505-F74E-48F9-BDEF-2902E64DEDCE}" type="sibTrans" cxnId="{D7E08C17-0967-4C19-AED2-ED743595100F}">
      <dgm:prSet/>
      <dgm:spPr/>
      <dgm:t>
        <a:bodyPr/>
        <a:lstStyle/>
        <a:p>
          <a:endParaRPr lang="en-US"/>
        </a:p>
      </dgm:t>
    </dgm:pt>
    <dgm:pt modelId="{6E0ABAD1-ED38-4CE7-9D07-90B725DB69DB}">
      <dgm:prSet phldrT="[Text]"/>
      <dgm:spPr/>
      <dgm:t>
        <a:bodyPr/>
        <a:lstStyle/>
        <a:p>
          <a:r>
            <a:rPr lang="en-US" dirty="0" smtClean="0"/>
            <a:t>Cleaners, Degreasers, Sanitizers, Additives, Medicines</a:t>
          </a:r>
          <a:endParaRPr lang="en-US" dirty="0"/>
        </a:p>
      </dgm:t>
    </dgm:pt>
    <dgm:pt modelId="{A9FAB6AF-3B23-4960-B8F3-F06CB4D0760C}" type="parTrans" cxnId="{53051DBB-8104-4483-8758-8A9C55D5EC0B}">
      <dgm:prSet/>
      <dgm:spPr/>
      <dgm:t>
        <a:bodyPr/>
        <a:lstStyle/>
        <a:p>
          <a:endParaRPr lang="en-US"/>
        </a:p>
      </dgm:t>
    </dgm:pt>
    <dgm:pt modelId="{940F724C-9B7D-4760-81E8-21E813606F02}" type="sibTrans" cxnId="{53051DBB-8104-4483-8758-8A9C55D5EC0B}">
      <dgm:prSet/>
      <dgm:spPr/>
      <dgm:t>
        <a:bodyPr/>
        <a:lstStyle/>
        <a:p>
          <a:endParaRPr lang="en-US"/>
        </a:p>
      </dgm:t>
    </dgm:pt>
    <dgm:pt modelId="{E76332E6-CB07-4284-A058-BF6B18AB7B79}">
      <dgm:prSet phldrT="[Text]"/>
      <dgm:spPr/>
      <dgm:t>
        <a:bodyPr/>
        <a:lstStyle/>
        <a:p>
          <a:r>
            <a:rPr lang="en-US" dirty="0" smtClean="0"/>
            <a:t>Glass, Metal Shavings, Fingernails, Jewelry</a:t>
          </a:r>
          <a:endParaRPr lang="en-US" dirty="0"/>
        </a:p>
      </dgm:t>
    </dgm:pt>
    <dgm:pt modelId="{30E6DB2B-60AA-4735-90ED-86AF2CFAD6CA}" type="parTrans" cxnId="{DB8E7722-46BB-4E15-8839-6B541AE0C9D7}">
      <dgm:prSet/>
      <dgm:spPr/>
      <dgm:t>
        <a:bodyPr/>
        <a:lstStyle/>
        <a:p>
          <a:endParaRPr lang="en-US"/>
        </a:p>
      </dgm:t>
    </dgm:pt>
    <dgm:pt modelId="{5F8183FA-7F45-482C-A956-B7F3A22617CE}" type="sibTrans" cxnId="{DB8E7722-46BB-4E15-8839-6B541AE0C9D7}">
      <dgm:prSet/>
      <dgm:spPr/>
      <dgm:t>
        <a:bodyPr/>
        <a:lstStyle/>
        <a:p>
          <a:endParaRPr lang="en-US"/>
        </a:p>
      </dgm:t>
    </dgm:pt>
    <dgm:pt modelId="{FDDE9A05-5CDA-4DEE-A4CD-A2A00B99766E}" type="pres">
      <dgm:prSet presAssocID="{DE883524-2E8E-4FAB-9016-DBED05672716}" presName="linear" presStyleCnt="0">
        <dgm:presLayoutVars>
          <dgm:dir/>
          <dgm:resizeHandles val="exact"/>
        </dgm:presLayoutVars>
      </dgm:prSet>
      <dgm:spPr/>
      <dgm:t>
        <a:bodyPr/>
        <a:lstStyle/>
        <a:p>
          <a:endParaRPr lang="en-US"/>
        </a:p>
      </dgm:t>
    </dgm:pt>
    <dgm:pt modelId="{CBA40483-AE30-4482-9ED0-D4AB7D7973F3}" type="pres">
      <dgm:prSet presAssocID="{14BE9009-29A9-4F5B-8752-720A635C4A11}" presName="comp" presStyleCnt="0"/>
      <dgm:spPr/>
    </dgm:pt>
    <dgm:pt modelId="{58880398-48FC-49E9-81A3-202D59717BE8}" type="pres">
      <dgm:prSet presAssocID="{14BE9009-29A9-4F5B-8752-720A635C4A11}" presName="box" presStyleLbl="node1" presStyleIdx="0" presStyleCnt="3"/>
      <dgm:spPr/>
      <dgm:t>
        <a:bodyPr/>
        <a:lstStyle/>
        <a:p>
          <a:endParaRPr lang="en-US"/>
        </a:p>
      </dgm:t>
    </dgm:pt>
    <dgm:pt modelId="{F80FA6C9-AA45-466B-B7C8-462C77A8A6A1}" type="pres">
      <dgm:prSet presAssocID="{14BE9009-29A9-4F5B-8752-720A635C4A11}" presName="img"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 modelId="{FCE62A4B-FE16-438A-AE81-EB3586539D71}" type="pres">
      <dgm:prSet presAssocID="{14BE9009-29A9-4F5B-8752-720A635C4A11}" presName="text" presStyleLbl="node1" presStyleIdx="0" presStyleCnt="3">
        <dgm:presLayoutVars>
          <dgm:bulletEnabled val="1"/>
        </dgm:presLayoutVars>
      </dgm:prSet>
      <dgm:spPr/>
      <dgm:t>
        <a:bodyPr/>
        <a:lstStyle/>
        <a:p>
          <a:endParaRPr lang="en-US"/>
        </a:p>
      </dgm:t>
    </dgm:pt>
    <dgm:pt modelId="{87CBB054-5FBD-4277-A64A-5D539F6856CC}" type="pres">
      <dgm:prSet presAssocID="{7E6DD5C0-A3D3-45B0-BB6D-7696923C474C}" presName="spacer" presStyleCnt="0"/>
      <dgm:spPr/>
    </dgm:pt>
    <dgm:pt modelId="{5A3C871C-5BB3-4529-BDCF-74DD009B4503}" type="pres">
      <dgm:prSet presAssocID="{FD6722A6-E667-4D9F-981F-BBA3A2570330}" presName="comp" presStyleCnt="0"/>
      <dgm:spPr/>
    </dgm:pt>
    <dgm:pt modelId="{DE7DC9AC-4895-425E-B624-E24D2525657E}" type="pres">
      <dgm:prSet presAssocID="{FD6722A6-E667-4D9F-981F-BBA3A2570330}" presName="box" presStyleLbl="node1" presStyleIdx="1" presStyleCnt="3"/>
      <dgm:spPr/>
      <dgm:t>
        <a:bodyPr/>
        <a:lstStyle/>
        <a:p>
          <a:endParaRPr lang="en-US"/>
        </a:p>
      </dgm:t>
    </dgm:pt>
    <dgm:pt modelId="{EA7476E2-2B87-4005-A663-AC4284220AD4}" type="pres">
      <dgm:prSet presAssocID="{FD6722A6-E667-4D9F-981F-BBA3A2570330}" presName="img"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6102471A-A6D5-4E13-9D8C-260F2C31458A}" type="pres">
      <dgm:prSet presAssocID="{FD6722A6-E667-4D9F-981F-BBA3A2570330}" presName="text" presStyleLbl="node1" presStyleIdx="1" presStyleCnt="3">
        <dgm:presLayoutVars>
          <dgm:bulletEnabled val="1"/>
        </dgm:presLayoutVars>
      </dgm:prSet>
      <dgm:spPr/>
      <dgm:t>
        <a:bodyPr/>
        <a:lstStyle/>
        <a:p>
          <a:endParaRPr lang="en-US"/>
        </a:p>
      </dgm:t>
    </dgm:pt>
    <dgm:pt modelId="{F9ADB348-2537-49A1-AF62-C9BDF130AD14}" type="pres">
      <dgm:prSet presAssocID="{D3999001-1F87-4E18-AA5A-F4F59083639E}" presName="spacer" presStyleCnt="0"/>
      <dgm:spPr/>
    </dgm:pt>
    <dgm:pt modelId="{D2E4B44A-846F-4F9F-A3BF-E030B43CD174}" type="pres">
      <dgm:prSet presAssocID="{689EBE52-613A-4C88-935D-7753434E1F27}" presName="comp" presStyleCnt="0"/>
      <dgm:spPr/>
    </dgm:pt>
    <dgm:pt modelId="{BD34518A-8CEF-47C6-A514-5FE41B5E0DB8}" type="pres">
      <dgm:prSet presAssocID="{689EBE52-613A-4C88-935D-7753434E1F27}" presName="box" presStyleLbl="node1" presStyleIdx="2" presStyleCnt="3"/>
      <dgm:spPr/>
      <dgm:t>
        <a:bodyPr/>
        <a:lstStyle/>
        <a:p>
          <a:endParaRPr lang="en-US"/>
        </a:p>
      </dgm:t>
    </dgm:pt>
    <dgm:pt modelId="{BC0072DD-E159-4900-8BE4-784139EB961B}" type="pres">
      <dgm:prSet presAssocID="{689EBE52-613A-4C88-935D-7753434E1F27}"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5D702130-9E50-4697-BC7E-86FB646C9837}" type="pres">
      <dgm:prSet presAssocID="{689EBE52-613A-4C88-935D-7753434E1F27}" presName="text" presStyleLbl="node1" presStyleIdx="2" presStyleCnt="3">
        <dgm:presLayoutVars>
          <dgm:bulletEnabled val="1"/>
        </dgm:presLayoutVars>
      </dgm:prSet>
      <dgm:spPr/>
      <dgm:t>
        <a:bodyPr/>
        <a:lstStyle/>
        <a:p>
          <a:endParaRPr lang="en-US"/>
        </a:p>
      </dgm:t>
    </dgm:pt>
  </dgm:ptLst>
  <dgm:cxnLst>
    <dgm:cxn modelId="{53051DBB-8104-4483-8758-8A9C55D5EC0B}" srcId="{FD6722A6-E667-4D9F-981F-BBA3A2570330}" destId="{6E0ABAD1-ED38-4CE7-9D07-90B725DB69DB}" srcOrd="0" destOrd="0" parTransId="{A9FAB6AF-3B23-4960-B8F3-F06CB4D0760C}" sibTransId="{940F724C-9B7D-4760-81E8-21E813606F02}"/>
    <dgm:cxn modelId="{28CED662-E554-4DA5-8456-D9F4BC5120FA}" type="presOf" srcId="{FD6722A6-E667-4D9F-981F-BBA3A2570330}" destId="{6102471A-A6D5-4E13-9D8C-260F2C31458A}" srcOrd="1" destOrd="0" presId="urn:microsoft.com/office/officeart/2005/8/layout/vList4"/>
    <dgm:cxn modelId="{1A408EF2-18D3-4E08-8246-9C17754FE32C}" srcId="{DE883524-2E8E-4FAB-9016-DBED05672716}" destId="{FD6722A6-E667-4D9F-981F-BBA3A2570330}" srcOrd="1" destOrd="0" parTransId="{09284CBC-1C07-4A91-9372-1096A8548A56}" sibTransId="{D3999001-1F87-4E18-AA5A-F4F59083639E}"/>
    <dgm:cxn modelId="{AF06B926-4462-4A62-9593-6D190CCC264A}" type="presOf" srcId="{DE883524-2E8E-4FAB-9016-DBED05672716}" destId="{FDDE9A05-5CDA-4DEE-A4CD-A2A00B99766E}" srcOrd="0" destOrd="0" presId="urn:microsoft.com/office/officeart/2005/8/layout/vList4"/>
    <dgm:cxn modelId="{16C341E4-4322-4D5E-8192-FD5A7BAA2048}" type="presOf" srcId="{14BE9009-29A9-4F5B-8752-720A635C4A11}" destId="{58880398-48FC-49E9-81A3-202D59717BE8}" srcOrd="0" destOrd="0" presId="urn:microsoft.com/office/officeart/2005/8/layout/vList4"/>
    <dgm:cxn modelId="{67508A96-C322-476E-A044-4E694959D2F4}" type="presOf" srcId="{6E0ABAD1-ED38-4CE7-9D07-90B725DB69DB}" destId="{6102471A-A6D5-4E13-9D8C-260F2C31458A}" srcOrd="1" destOrd="1" presId="urn:microsoft.com/office/officeart/2005/8/layout/vList4"/>
    <dgm:cxn modelId="{C0E5D198-9C30-4174-A103-44974D6ED59C}" type="presOf" srcId="{1243342B-6D94-4649-BEB1-2B82FA8EEC5E}" destId="{FCE62A4B-FE16-438A-AE81-EB3586539D71}" srcOrd="1" destOrd="1" presId="urn:microsoft.com/office/officeart/2005/8/layout/vList4"/>
    <dgm:cxn modelId="{B3E6E1A7-1E55-494D-9748-52C3303880BE}" srcId="{DE883524-2E8E-4FAB-9016-DBED05672716}" destId="{14BE9009-29A9-4F5B-8752-720A635C4A11}" srcOrd="0" destOrd="0" parTransId="{CCC41389-6726-4F96-B27A-262C9DE63E3E}" sibTransId="{7E6DD5C0-A3D3-45B0-BB6D-7696923C474C}"/>
    <dgm:cxn modelId="{4AB927D8-2535-4FFF-82DD-83BC09F193A6}" type="presOf" srcId="{1243342B-6D94-4649-BEB1-2B82FA8EEC5E}" destId="{58880398-48FC-49E9-81A3-202D59717BE8}" srcOrd="0" destOrd="1" presId="urn:microsoft.com/office/officeart/2005/8/layout/vList4"/>
    <dgm:cxn modelId="{DB8E7722-46BB-4E15-8839-6B541AE0C9D7}" srcId="{689EBE52-613A-4C88-935D-7753434E1F27}" destId="{E76332E6-CB07-4284-A058-BF6B18AB7B79}" srcOrd="0" destOrd="0" parTransId="{30E6DB2B-60AA-4735-90ED-86AF2CFAD6CA}" sibTransId="{5F8183FA-7F45-482C-A956-B7F3A22617CE}"/>
    <dgm:cxn modelId="{70048CA0-8FD4-4B95-B559-02841C719A80}" type="presOf" srcId="{E76332E6-CB07-4284-A058-BF6B18AB7B79}" destId="{BD34518A-8CEF-47C6-A514-5FE41B5E0DB8}" srcOrd="0" destOrd="1" presId="urn:microsoft.com/office/officeart/2005/8/layout/vList4"/>
    <dgm:cxn modelId="{B8B5998C-AE48-4748-B58E-CDF514FC8864}" type="presOf" srcId="{6E0ABAD1-ED38-4CE7-9D07-90B725DB69DB}" destId="{DE7DC9AC-4895-425E-B624-E24D2525657E}" srcOrd="0" destOrd="1" presId="urn:microsoft.com/office/officeart/2005/8/layout/vList4"/>
    <dgm:cxn modelId="{F74C9E2B-EC0D-4445-AECC-0AAEF593C2AC}" type="presOf" srcId="{FD6722A6-E667-4D9F-981F-BBA3A2570330}" destId="{DE7DC9AC-4895-425E-B624-E24D2525657E}" srcOrd="0" destOrd="0" presId="urn:microsoft.com/office/officeart/2005/8/layout/vList4"/>
    <dgm:cxn modelId="{66286D5D-927A-48E9-8AD7-24CFF366F9C5}" type="presOf" srcId="{E76332E6-CB07-4284-A058-BF6B18AB7B79}" destId="{5D702130-9E50-4697-BC7E-86FB646C9837}" srcOrd="1" destOrd="1" presId="urn:microsoft.com/office/officeart/2005/8/layout/vList4"/>
    <dgm:cxn modelId="{B55FD9F8-65B6-4288-B465-59BD0E872558}" type="presOf" srcId="{14BE9009-29A9-4F5B-8752-720A635C4A11}" destId="{FCE62A4B-FE16-438A-AE81-EB3586539D71}" srcOrd="1" destOrd="0" presId="urn:microsoft.com/office/officeart/2005/8/layout/vList4"/>
    <dgm:cxn modelId="{D7E08C17-0967-4C19-AED2-ED743595100F}" srcId="{14BE9009-29A9-4F5B-8752-720A635C4A11}" destId="{1243342B-6D94-4649-BEB1-2B82FA8EEC5E}" srcOrd="0" destOrd="0" parTransId="{C12C9395-5E2F-4A1F-A375-5047A35587DF}" sibTransId="{B4EC4505-F74E-48F9-BDEF-2902E64DEDCE}"/>
    <dgm:cxn modelId="{49EAFAB9-BB4B-45F7-A303-FFEDDB00408F}" type="presOf" srcId="{689EBE52-613A-4C88-935D-7753434E1F27}" destId="{5D702130-9E50-4697-BC7E-86FB646C9837}" srcOrd="1" destOrd="0" presId="urn:microsoft.com/office/officeart/2005/8/layout/vList4"/>
    <dgm:cxn modelId="{65958932-E76A-4A78-961D-1C104D6B1537}" srcId="{DE883524-2E8E-4FAB-9016-DBED05672716}" destId="{689EBE52-613A-4C88-935D-7753434E1F27}" srcOrd="2" destOrd="0" parTransId="{8B238749-813D-412C-9A4B-1FE2D32589F8}" sibTransId="{73FD7474-91EF-47C5-8766-31ED04B21261}"/>
    <dgm:cxn modelId="{0E0DEADF-B8EF-4396-AC0A-C0AEC7CF2D09}" type="presOf" srcId="{689EBE52-613A-4C88-935D-7753434E1F27}" destId="{BD34518A-8CEF-47C6-A514-5FE41B5E0DB8}" srcOrd="0" destOrd="0" presId="urn:microsoft.com/office/officeart/2005/8/layout/vList4"/>
    <dgm:cxn modelId="{80D4A868-20AB-4DC1-BF57-C4CE9E7F5968}" type="presParOf" srcId="{FDDE9A05-5CDA-4DEE-A4CD-A2A00B99766E}" destId="{CBA40483-AE30-4482-9ED0-D4AB7D7973F3}" srcOrd="0" destOrd="0" presId="urn:microsoft.com/office/officeart/2005/8/layout/vList4"/>
    <dgm:cxn modelId="{99542B90-59BE-438E-BB06-036F4C3FC817}" type="presParOf" srcId="{CBA40483-AE30-4482-9ED0-D4AB7D7973F3}" destId="{58880398-48FC-49E9-81A3-202D59717BE8}" srcOrd="0" destOrd="0" presId="urn:microsoft.com/office/officeart/2005/8/layout/vList4"/>
    <dgm:cxn modelId="{18F49597-7118-4E99-AEE7-A548C9E3BF5F}" type="presParOf" srcId="{CBA40483-AE30-4482-9ED0-D4AB7D7973F3}" destId="{F80FA6C9-AA45-466B-B7C8-462C77A8A6A1}" srcOrd="1" destOrd="0" presId="urn:microsoft.com/office/officeart/2005/8/layout/vList4"/>
    <dgm:cxn modelId="{47EE8935-6D97-4555-BA2D-4A3654EEB90E}" type="presParOf" srcId="{CBA40483-AE30-4482-9ED0-D4AB7D7973F3}" destId="{FCE62A4B-FE16-438A-AE81-EB3586539D71}" srcOrd="2" destOrd="0" presId="urn:microsoft.com/office/officeart/2005/8/layout/vList4"/>
    <dgm:cxn modelId="{C7625887-EB2C-4950-9887-FDA18B784096}" type="presParOf" srcId="{FDDE9A05-5CDA-4DEE-A4CD-A2A00B99766E}" destId="{87CBB054-5FBD-4277-A64A-5D539F6856CC}" srcOrd="1" destOrd="0" presId="urn:microsoft.com/office/officeart/2005/8/layout/vList4"/>
    <dgm:cxn modelId="{4EE768F3-3F6F-4D68-9183-1E65D50F95A5}" type="presParOf" srcId="{FDDE9A05-5CDA-4DEE-A4CD-A2A00B99766E}" destId="{5A3C871C-5BB3-4529-BDCF-74DD009B4503}" srcOrd="2" destOrd="0" presId="urn:microsoft.com/office/officeart/2005/8/layout/vList4"/>
    <dgm:cxn modelId="{DDFE6902-A9C1-4E1E-993C-5C2177478494}" type="presParOf" srcId="{5A3C871C-5BB3-4529-BDCF-74DD009B4503}" destId="{DE7DC9AC-4895-425E-B624-E24D2525657E}" srcOrd="0" destOrd="0" presId="urn:microsoft.com/office/officeart/2005/8/layout/vList4"/>
    <dgm:cxn modelId="{2C2F2E5B-0A22-4115-9DCE-83A25DB97FA0}" type="presParOf" srcId="{5A3C871C-5BB3-4529-BDCF-74DD009B4503}" destId="{EA7476E2-2B87-4005-A663-AC4284220AD4}" srcOrd="1" destOrd="0" presId="urn:microsoft.com/office/officeart/2005/8/layout/vList4"/>
    <dgm:cxn modelId="{983186AA-61F6-4824-B3CE-C3F77C5E0F6B}" type="presParOf" srcId="{5A3C871C-5BB3-4529-BDCF-74DD009B4503}" destId="{6102471A-A6D5-4E13-9D8C-260F2C31458A}" srcOrd="2" destOrd="0" presId="urn:microsoft.com/office/officeart/2005/8/layout/vList4"/>
    <dgm:cxn modelId="{A25AB4F3-B90E-43B9-AB24-A4AD48F7BEBF}" type="presParOf" srcId="{FDDE9A05-5CDA-4DEE-A4CD-A2A00B99766E}" destId="{F9ADB348-2537-49A1-AF62-C9BDF130AD14}" srcOrd="3" destOrd="0" presId="urn:microsoft.com/office/officeart/2005/8/layout/vList4"/>
    <dgm:cxn modelId="{2FF15EBF-1D6E-41AB-A3EB-350AE7E1C51F}" type="presParOf" srcId="{FDDE9A05-5CDA-4DEE-A4CD-A2A00B99766E}" destId="{D2E4B44A-846F-4F9F-A3BF-E030B43CD174}" srcOrd="4" destOrd="0" presId="urn:microsoft.com/office/officeart/2005/8/layout/vList4"/>
    <dgm:cxn modelId="{EFE8C49B-75A0-4B32-9D28-8BCA03F85EFD}" type="presParOf" srcId="{D2E4B44A-846F-4F9F-A3BF-E030B43CD174}" destId="{BD34518A-8CEF-47C6-A514-5FE41B5E0DB8}" srcOrd="0" destOrd="0" presId="urn:microsoft.com/office/officeart/2005/8/layout/vList4"/>
    <dgm:cxn modelId="{3F18A0A2-7C6C-476F-B1D6-C15AA59C9E1B}" type="presParOf" srcId="{D2E4B44A-846F-4F9F-A3BF-E030B43CD174}" destId="{BC0072DD-E159-4900-8BE4-784139EB961B}" srcOrd="1" destOrd="0" presId="urn:microsoft.com/office/officeart/2005/8/layout/vList4"/>
    <dgm:cxn modelId="{9F3D78AE-2187-4794-83FB-7F1B301D9CAE}" type="presParOf" srcId="{D2E4B44A-846F-4F9F-A3BF-E030B43CD174}" destId="{5D702130-9E50-4697-BC7E-86FB646C983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F6390E12-3C68-4B89-A3FA-4122C36319EE}" type="presOf" srcId="{D1908031-5F7F-4557-A0DD-0F27CDC5B5C8}" destId="{F538080A-9D5C-4B64-BE02-6E74660B3D3A}" srcOrd="0" destOrd="0" presId="urn:microsoft.com/office/officeart/2005/8/layout/vList3"/>
    <dgm:cxn modelId="{C0500E5B-B604-497D-AA00-B0C137F2E8E3}" type="presOf" srcId="{EA5D4FDD-852C-42B1-AC37-601E79D559A8}" destId="{5EE392F1-34E6-4D75-93D9-06D773323D5D}" srcOrd="0" destOrd="0" presId="urn:microsoft.com/office/officeart/2005/8/layout/vList3"/>
    <dgm:cxn modelId="{75C7FF44-6730-489D-883B-B1C6BE4EA1AE}" type="presParOf" srcId="{F538080A-9D5C-4B64-BE02-6E74660B3D3A}" destId="{DFDAD32B-A873-41CB-B647-4009D34B0D96}" srcOrd="0" destOrd="0" presId="urn:microsoft.com/office/officeart/2005/8/layout/vList3"/>
    <dgm:cxn modelId="{0E20871C-FBE5-4E18-B6F6-257A45F3494E}" type="presParOf" srcId="{DFDAD32B-A873-41CB-B647-4009D34B0D96}" destId="{EB8622BF-E028-4141-90BF-038FB0BFB02D}" srcOrd="0" destOrd="0" presId="urn:microsoft.com/office/officeart/2005/8/layout/vList3"/>
    <dgm:cxn modelId="{1D59D4FB-234B-45B6-BD71-039D1F1DE071}"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4B1F05B4-83C3-45AB-9B11-287ACBA57718}"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4CB9463F-A884-4087-942B-265820DAD753}">
      <dgm:prSet/>
      <dgm:spPr/>
      <dgm:t>
        <a:bodyPr/>
        <a:lstStyle/>
        <a:p>
          <a:pPr rtl="0"/>
          <a:r>
            <a:rPr lang="en-US" smtClean="0"/>
            <a:t>Ice Bath </a:t>
          </a:r>
          <a:endParaRPr lang="en-US"/>
        </a:p>
      </dgm:t>
    </dgm:pt>
    <dgm:pt modelId="{B3CDD602-1248-4E9B-A6ED-49421B6B07EF}" type="parTrans" cxnId="{9DB1185D-10E7-40D9-B2DA-F710E1891362}">
      <dgm:prSet/>
      <dgm:spPr/>
      <dgm:t>
        <a:bodyPr/>
        <a:lstStyle/>
        <a:p>
          <a:endParaRPr lang="en-US"/>
        </a:p>
      </dgm:t>
    </dgm:pt>
    <dgm:pt modelId="{A6A7A5E8-5F1D-4BCB-A7F8-534329732D2E}" type="sibTrans" cxnId="{9DB1185D-10E7-40D9-B2DA-F710E1891362}">
      <dgm:prSet/>
      <dgm:spPr/>
      <dgm:t>
        <a:bodyPr/>
        <a:lstStyle/>
        <a:p>
          <a:endParaRPr lang="en-US"/>
        </a:p>
      </dgm:t>
    </dgm:pt>
    <dgm:pt modelId="{11B47BAB-3C7F-4636-8C4D-84198074851A}">
      <dgm:prSet/>
      <dgm:spPr/>
      <dgm:t>
        <a:bodyPr/>
        <a:lstStyle/>
        <a:p>
          <a:pPr rtl="0"/>
          <a:r>
            <a:rPr lang="en-US" smtClean="0"/>
            <a:t>Fill a clean sink or large pan with ice and fill spaces with cold water</a:t>
          </a:r>
          <a:endParaRPr lang="en-US"/>
        </a:p>
      </dgm:t>
    </dgm:pt>
    <dgm:pt modelId="{6C27FB2B-3482-4FD8-961E-5545842CEDD9}" type="parTrans" cxnId="{C4C410EB-0F48-4514-A09F-4B32323C32B5}">
      <dgm:prSet/>
      <dgm:spPr/>
      <dgm:t>
        <a:bodyPr/>
        <a:lstStyle/>
        <a:p>
          <a:endParaRPr lang="en-US"/>
        </a:p>
      </dgm:t>
    </dgm:pt>
    <dgm:pt modelId="{7ACB6CEB-AC40-43EA-BCBA-0AE5527E3B7D}" type="sibTrans" cxnId="{C4C410EB-0F48-4514-A09F-4B32323C32B5}">
      <dgm:prSet/>
      <dgm:spPr/>
      <dgm:t>
        <a:bodyPr/>
        <a:lstStyle/>
        <a:p>
          <a:endParaRPr lang="en-US"/>
        </a:p>
      </dgm:t>
    </dgm:pt>
    <dgm:pt modelId="{C2B52D8C-854D-4145-94C5-775AC56266D5}">
      <dgm:prSet/>
      <dgm:spPr/>
      <dgm:t>
        <a:bodyPr/>
        <a:lstStyle/>
        <a:p>
          <a:pPr rtl="0"/>
          <a:r>
            <a:rPr lang="en-US" smtClean="0"/>
            <a:t>Divide product into 1 gallon containers</a:t>
          </a:r>
          <a:endParaRPr lang="en-US"/>
        </a:p>
      </dgm:t>
    </dgm:pt>
    <dgm:pt modelId="{7BA54899-7F7E-4A89-BAB7-E3CD549D92FC}" type="parTrans" cxnId="{19DB3933-95DD-4E66-B9C9-E78168669958}">
      <dgm:prSet/>
      <dgm:spPr/>
      <dgm:t>
        <a:bodyPr/>
        <a:lstStyle/>
        <a:p>
          <a:endParaRPr lang="en-US"/>
        </a:p>
      </dgm:t>
    </dgm:pt>
    <dgm:pt modelId="{32EB968E-820D-45FD-B7E2-0DE53F3FE218}" type="sibTrans" cxnId="{19DB3933-95DD-4E66-B9C9-E78168669958}">
      <dgm:prSet/>
      <dgm:spPr/>
      <dgm:t>
        <a:bodyPr/>
        <a:lstStyle/>
        <a:p>
          <a:endParaRPr lang="en-US"/>
        </a:p>
      </dgm:t>
    </dgm:pt>
    <dgm:pt modelId="{6622CEB4-DF36-4FB5-A27B-1707FBCB2186}">
      <dgm:prSet/>
      <dgm:spPr/>
      <dgm:t>
        <a:bodyPr/>
        <a:lstStyle/>
        <a:p>
          <a:pPr rtl="0"/>
          <a:r>
            <a:rPr lang="en-US" smtClean="0"/>
            <a:t>Immerse product pan to depth of product in sink or larger pan until it is level with the ice</a:t>
          </a:r>
          <a:endParaRPr lang="en-US"/>
        </a:p>
      </dgm:t>
    </dgm:pt>
    <dgm:pt modelId="{7D41C9A2-7677-41DD-87C8-54F9622806D9}" type="parTrans" cxnId="{8E3EE9F4-13C6-4729-8454-37CE644D436F}">
      <dgm:prSet/>
      <dgm:spPr/>
      <dgm:t>
        <a:bodyPr/>
        <a:lstStyle/>
        <a:p>
          <a:endParaRPr lang="en-US"/>
        </a:p>
      </dgm:t>
    </dgm:pt>
    <dgm:pt modelId="{5E7AB972-114C-4A27-BD16-A18CA7A80C40}" type="sibTrans" cxnId="{8E3EE9F4-13C6-4729-8454-37CE644D436F}">
      <dgm:prSet/>
      <dgm:spPr/>
      <dgm:t>
        <a:bodyPr/>
        <a:lstStyle/>
        <a:p>
          <a:endParaRPr lang="en-US"/>
        </a:p>
      </dgm:t>
    </dgm:pt>
    <dgm:pt modelId="{CD0ACD93-A708-42C3-BF9C-6DE10B2ECC82}">
      <dgm:prSet/>
      <dgm:spPr/>
      <dgm:t>
        <a:bodyPr/>
        <a:lstStyle/>
        <a:p>
          <a:pPr rtl="0"/>
          <a:r>
            <a:rPr lang="en-US" smtClean="0"/>
            <a:t>Agitate/stir every 10 minutes using an ice paddle or other equipment</a:t>
          </a:r>
          <a:endParaRPr lang="en-US"/>
        </a:p>
      </dgm:t>
    </dgm:pt>
    <dgm:pt modelId="{F196E1AA-E36E-4832-91B0-1FDF3784F66A}" type="parTrans" cxnId="{679559DC-02CB-439B-8A9C-C72264D88268}">
      <dgm:prSet/>
      <dgm:spPr/>
      <dgm:t>
        <a:bodyPr/>
        <a:lstStyle/>
        <a:p>
          <a:endParaRPr lang="en-US"/>
        </a:p>
      </dgm:t>
    </dgm:pt>
    <dgm:pt modelId="{B006EA3A-A020-47C4-92A6-9310D10117AC}" type="sibTrans" cxnId="{679559DC-02CB-439B-8A9C-C72264D88268}">
      <dgm:prSet/>
      <dgm:spPr/>
      <dgm:t>
        <a:bodyPr/>
        <a:lstStyle/>
        <a:p>
          <a:endParaRPr lang="en-US"/>
        </a:p>
      </dgm:t>
    </dgm:pt>
    <dgm:pt modelId="{B2E95F9C-A99C-4325-9BD9-FD1AB2E040B0}">
      <dgm:prSet/>
      <dgm:spPr/>
      <dgm:t>
        <a:bodyPr/>
        <a:lstStyle/>
        <a:p>
          <a:pPr rtl="0"/>
          <a:r>
            <a:rPr lang="en-US" smtClean="0"/>
            <a:t>Drain water and replenish ice as it melts</a:t>
          </a:r>
          <a:endParaRPr lang="en-US"/>
        </a:p>
      </dgm:t>
    </dgm:pt>
    <dgm:pt modelId="{34842F53-A309-4D5C-AA7A-E9BA56F4AB68}" type="parTrans" cxnId="{8BD7AE36-6D23-4FF8-96BE-68A6F9C9DF70}">
      <dgm:prSet/>
      <dgm:spPr/>
      <dgm:t>
        <a:bodyPr/>
        <a:lstStyle/>
        <a:p>
          <a:endParaRPr lang="en-US"/>
        </a:p>
      </dgm:t>
    </dgm:pt>
    <dgm:pt modelId="{05E5F68F-5425-4A86-BC20-F98C4273A520}" type="sibTrans" cxnId="{8BD7AE36-6D23-4FF8-96BE-68A6F9C9DF70}">
      <dgm:prSet/>
      <dgm:spPr/>
      <dgm:t>
        <a:bodyPr/>
        <a:lstStyle/>
        <a:p>
          <a:endParaRPr lang="en-US"/>
        </a:p>
      </dgm:t>
    </dgm:pt>
    <dgm:pt modelId="{CF8AF101-DFB2-4E1B-9CA8-58F80D5D0296}">
      <dgm:prSet/>
      <dgm:spPr/>
      <dgm:t>
        <a:bodyPr/>
        <a:lstStyle/>
        <a:p>
          <a:pPr rtl="0"/>
          <a:r>
            <a:rPr lang="en-US" smtClean="0"/>
            <a:t>Use a clean thermometer to monitor the temperature of the food</a:t>
          </a:r>
          <a:endParaRPr lang="en-US"/>
        </a:p>
      </dgm:t>
    </dgm:pt>
    <dgm:pt modelId="{AC8DA1CD-44BB-44B2-9C2A-8A8FBA61BB6E}" type="parTrans" cxnId="{2868ED2B-C221-40E8-8B37-666408063DA9}">
      <dgm:prSet/>
      <dgm:spPr/>
      <dgm:t>
        <a:bodyPr/>
        <a:lstStyle/>
        <a:p>
          <a:endParaRPr lang="en-US"/>
        </a:p>
      </dgm:t>
    </dgm:pt>
    <dgm:pt modelId="{FE4258C3-2B04-49F0-8A7C-91DFDEEDB382}" type="sibTrans" cxnId="{2868ED2B-C221-40E8-8B37-666408063DA9}">
      <dgm:prSet/>
      <dgm:spPr/>
      <dgm:t>
        <a:bodyPr/>
        <a:lstStyle/>
        <a:p>
          <a:endParaRPr lang="en-US"/>
        </a:p>
      </dgm:t>
    </dgm:pt>
    <dgm:pt modelId="{7B5E23E3-9640-40E8-AAD5-D5331094ECDD}">
      <dgm:prSet/>
      <dgm:spPr/>
      <dgm:t>
        <a:bodyPr/>
        <a:lstStyle/>
        <a:p>
          <a:pPr rtl="0"/>
          <a:r>
            <a:rPr lang="en-US" smtClean="0"/>
            <a:t>Refrigerate immediately after the food has cooled to 41°F </a:t>
          </a:r>
          <a:endParaRPr lang="en-US"/>
        </a:p>
      </dgm:t>
    </dgm:pt>
    <dgm:pt modelId="{41BCD37C-A7B2-4885-B6E8-86D8681CEAAD}" type="parTrans" cxnId="{909157C2-D76E-4BB6-8907-D6E675ADC701}">
      <dgm:prSet/>
      <dgm:spPr/>
      <dgm:t>
        <a:bodyPr/>
        <a:lstStyle/>
        <a:p>
          <a:endParaRPr lang="en-US"/>
        </a:p>
      </dgm:t>
    </dgm:pt>
    <dgm:pt modelId="{6ABAC659-75BC-48A6-B28C-5FDBFE8B950A}" type="sibTrans" cxnId="{909157C2-D76E-4BB6-8907-D6E675ADC701}">
      <dgm:prSet/>
      <dgm:spPr/>
      <dgm:t>
        <a:bodyPr/>
        <a:lstStyle/>
        <a:p>
          <a:endParaRPr lang="en-US"/>
        </a:p>
      </dgm:t>
    </dgm:pt>
    <dgm:pt modelId="{D5EEEC1F-E76E-407D-AB52-5EC52B9B4A77}" type="pres">
      <dgm:prSet presAssocID="{4B1F05B4-83C3-45AB-9B11-287ACBA57718}" presName="linear" presStyleCnt="0">
        <dgm:presLayoutVars>
          <dgm:animLvl val="lvl"/>
          <dgm:resizeHandles val="exact"/>
        </dgm:presLayoutVars>
      </dgm:prSet>
      <dgm:spPr/>
      <dgm:t>
        <a:bodyPr/>
        <a:lstStyle/>
        <a:p>
          <a:endParaRPr lang="en-US"/>
        </a:p>
      </dgm:t>
    </dgm:pt>
    <dgm:pt modelId="{756412F4-A07E-4121-A611-34C11781D8AA}" type="pres">
      <dgm:prSet presAssocID="{4CB9463F-A884-4087-942B-265820DAD753}" presName="parentText" presStyleLbl="node1" presStyleIdx="0" presStyleCnt="1">
        <dgm:presLayoutVars>
          <dgm:chMax val="0"/>
          <dgm:bulletEnabled val="1"/>
        </dgm:presLayoutVars>
      </dgm:prSet>
      <dgm:spPr/>
      <dgm:t>
        <a:bodyPr/>
        <a:lstStyle/>
        <a:p>
          <a:endParaRPr lang="en-US"/>
        </a:p>
      </dgm:t>
    </dgm:pt>
    <dgm:pt modelId="{A551070C-6EE4-4396-AF11-A012AF4E7A63}" type="pres">
      <dgm:prSet presAssocID="{4CB9463F-A884-4087-942B-265820DAD753}" presName="childText" presStyleLbl="revTx" presStyleIdx="0" presStyleCnt="1">
        <dgm:presLayoutVars>
          <dgm:bulletEnabled val="1"/>
        </dgm:presLayoutVars>
      </dgm:prSet>
      <dgm:spPr/>
      <dgm:t>
        <a:bodyPr/>
        <a:lstStyle/>
        <a:p>
          <a:endParaRPr lang="en-US"/>
        </a:p>
      </dgm:t>
    </dgm:pt>
  </dgm:ptLst>
  <dgm:cxnLst>
    <dgm:cxn modelId="{5601CD6B-ED80-4A9F-9E01-BB5D55CE0AA6}" type="presOf" srcId="{B2E95F9C-A99C-4325-9BD9-FD1AB2E040B0}" destId="{A551070C-6EE4-4396-AF11-A012AF4E7A63}" srcOrd="0" destOrd="4" presId="urn:microsoft.com/office/officeart/2005/8/layout/vList2"/>
    <dgm:cxn modelId="{2AB118ED-159D-4E44-BD67-20EE2B69974B}" type="presOf" srcId="{CF8AF101-DFB2-4E1B-9CA8-58F80D5D0296}" destId="{A551070C-6EE4-4396-AF11-A012AF4E7A63}" srcOrd="0" destOrd="5" presId="urn:microsoft.com/office/officeart/2005/8/layout/vList2"/>
    <dgm:cxn modelId="{909157C2-D76E-4BB6-8907-D6E675ADC701}" srcId="{4CB9463F-A884-4087-942B-265820DAD753}" destId="{7B5E23E3-9640-40E8-AAD5-D5331094ECDD}" srcOrd="6" destOrd="0" parTransId="{41BCD37C-A7B2-4885-B6E8-86D8681CEAAD}" sibTransId="{6ABAC659-75BC-48A6-B28C-5FDBFE8B950A}"/>
    <dgm:cxn modelId="{8E3EE9F4-13C6-4729-8454-37CE644D436F}" srcId="{4CB9463F-A884-4087-942B-265820DAD753}" destId="{6622CEB4-DF36-4FB5-A27B-1707FBCB2186}" srcOrd="2" destOrd="0" parTransId="{7D41C9A2-7677-41DD-87C8-54F9622806D9}" sibTransId="{5E7AB972-114C-4A27-BD16-A18CA7A80C40}"/>
    <dgm:cxn modelId="{2868ED2B-C221-40E8-8B37-666408063DA9}" srcId="{4CB9463F-A884-4087-942B-265820DAD753}" destId="{CF8AF101-DFB2-4E1B-9CA8-58F80D5D0296}" srcOrd="5" destOrd="0" parTransId="{AC8DA1CD-44BB-44B2-9C2A-8A8FBA61BB6E}" sibTransId="{FE4258C3-2B04-49F0-8A7C-91DFDEEDB382}"/>
    <dgm:cxn modelId="{A6163B4D-2B59-4996-9D09-33A6D7A80778}" type="presOf" srcId="{CD0ACD93-A708-42C3-BF9C-6DE10B2ECC82}" destId="{A551070C-6EE4-4396-AF11-A012AF4E7A63}" srcOrd="0" destOrd="3" presId="urn:microsoft.com/office/officeart/2005/8/layout/vList2"/>
    <dgm:cxn modelId="{8BE770D0-F856-44AF-BC35-FD9E1BD67564}" type="presOf" srcId="{4B1F05B4-83C3-45AB-9B11-287ACBA57718}" destId="{D5EEEC1F-E76E-407D-AB52-5EC52B9B4A77}" srcOrd="0" destOrd="0" presId="urn:microsoft.com/office/officeart/2005/8/layout/vList2"/>
    <dgm:cxn modelId="{19DB3933-95DD-4E66-B9C9-E78168669958}" srcId="{4CB9463F-A884-4087-942B-265820DAD753}" destId="{C2B52D8C-854D-4145-94C5-775AC56266D5}" srcOrd="1" destOrd="0" parTransId="{7BA54899-7F7E-4A89-BAB7-E3CD549D92FC}" sibTransId="{32EB968E-820D-45FD-B7E2-0DE53F3FE218}"/>
    <dgm:cxn modelId="{8BD7AE36-6D23-4FF8-96BE-68A6F9C9DF70}" srcId="{4CB9463F-A884-4087-942B-265820DAD753}" destId="{B2E95F9C-A99C-4325-9BD9-FD1AB2E040B0}" srcOrd="4" destOrd="0" parTransId="{34842F53-A309-4D5C-AA7A-E9BA56F4AB68}" sibTransId="{05E5F68F-5425-4A86-BC20-F98C4273A520}"/>
    <dgm:cxn modelId="{9DB1185D-10E7-40D9-B2DA-F710E1891362}" srcId="{4B1F05B4-83C3-45AB-9B11-287ACBA57718}" destId="{4CB9463F-A884-4087-942B-265820DAD753}" srcOrd="0" destOrd="0" parTransId="{B3CDD602-1248-4E9B-A6ED-49421B6B07EF}" sibTransId="{A6A7A5E8-5F1D-4BCB-A7F8-534329732D2E}"/>
    <dgm:cxn modelId="{5B595C38-2AE0-4BDB-BAEF-567C8AB71480}" type="presOf" srcId="{6622CEB4-DF36-4FB5-A27B-1707FBCB2186}" destId="{A551070C-6EE4-4396-AF11-A012AF4E7A63}" srcOrd="0" destOrd="2" presId="urn:microsoft.com/office/officeart/2005/8/layout/vList2"/>
    <dgm:cxn modelId="{C4C410EB-0F48-4514-A09F-4B32323C32B5}" srcId="{4CB9463F-A884-4087-942B-265820DAD753}" destId="{11B47BAB-3C7F-4636-8C4D-84198074851A}" srcOrd="0" destOrd="0" parTransId="{6C27FB2B-3482-4FD8-961E-5545842CEDD9}" sibTransId="{7ACB6CEB-AC40-43EA-BCBA-0AE5527E3B7D}"/>
    <dgm:cxn modelId="{1E6C57B0-A60A-4507-9A95-225FECDF0FA0}" type="presOf" srcId="{7B5E23E3-9640-40E8-AAD5-D5331094ECDD}" destId="{A551070C-6EE4-4396-AF11-A012AF4E7A63}" srcOrd="0" destOrd="6" presId="urn:microsoft.com/office/officeart/2005/8/layout/vList2"/>
    <dgm:cxn modelId="{15C228E6-CB49-49E1-B876-9FED4668A10A}" type="presOf" srcId="{C2B52D8C-854D-4145-94C5-775AC56266D5}" destId="{A551070C-6EE4-4396-AF11-A012AF4E7A63}" srcOrd="0" destOrd="1" presId="urn:microsoft.com/office/officeart/2005/8/layout/vList2"/>
    <dgm:cxn modelId="{679559DC-02CB-439B-8A9C-C72264D88268}" srcId="{4CB9463F-A884-4087-942B-265820DAD753}" destId="{CD0ACD93-A708-42C3-BF9C-6DE10B2ECC82}" srcOrd="3" destOrd="0" parTransId="{F196E1AA-E36E-4832-91B0-1FDF3784F66A}" sibTransId="{B006EA3A-A020-47C4-92A6-9310D10117AC}"/>
    <dgm:cxn modelId="{87C2256B-9AB8-4563-9902-3440B69F3DF0}" type="presOf" srcId="{11B47BAB-3C7F-4636-8C4D-84198074851A}" destId="{A551070C-6EE4-4396-AF11-A012AF4E7A63}" srcOrd="0" destOrd="0" presId="urn:microsoft.com/office/officeart/2005/8/layout/vList2"/>
    <dgm:cxn modelId="{B2260111-1D6A-4C23-820E-3BC54D1C4826}" type="presOf" srcId="{4CB9463F-A884-4087-942B-265820DAD753}" destId="{756412F4-A07E-4121-A611-34C11781D8AA}" srcOrd="0" destOrd="0" presId="urn:microsoft.com/office/officeart/2005/8/layout/vList2"/>
    <dgm:cxn modelId="{2AA788F6-A829-4E9F-A167-C84696165E3C}" type="presParOf" srcId="{D5EEEC1F-E76E-407D-AB52-5EC52B9B4A77}" destId="{756412F4-A07E-4121-A611-34C11781D8AA}" srcOrd="0" destOrd="0" presId="urn:microsoft.com/office/officeart/2005/8/layout/vList2"/>
    <dgm:cxn modelId="{B5F3FB61-3E3E-4FE6-B27A-59D63AC9F880}" type="presParOf" srcId="{D5EEEC1F-E76E-407D-AB52-5EC52B9B4A77}" destId="{A551070C-6EE4-4396-AF11-A012AF4E7A6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C5DE77FB-5153-4DCB-AEFE-2E44F4AC02BF}" type="presOf" srcId="{D1908031-5F7F-4557-A0DD-0F27CDC5B5C8}" destId="{F538080A-9D5C-4B64-BE02-6E74660B3D3A}" srcOrd="0" destOrd="0" presId="urn:microsoft.com/office/officeart/2005/8/layout/vList3"/>
    <dgm:cxn modelId="{4D8E6483-6ABE-432E-B708-3D0E1154C318}" type="presOf" srcId="{EA5D4FDD-852C-42B1-AC37-601E79D559A8}" destId="{5EE392F1-34E6-4D75-93D9-06D773323D5D}" srcOrd="0" destOrd="0" presId="urn:microsoft.com/office/officeart/2005/8/layout/vList3"/>
    <dgm:cxn modelId="{47404079-E91E-4CCB-A84D-839A7090E4BD}" type="presParOf" srcId="{F538080A-9D5C-4B64-BE02-6E74660B3D3A}" destId="{DFDAD32B-A873-41CB-B647-4009D34B0D96}" srcOrd="0" destOrd="0" presId="urn:microsoft.com/office/officeart/2005/8/layout/vList3"/>
    <dgm:cxn modelId="{A519042D-A797-4EBE-82D3-48BA3BD3B725}" type="presParOf" srcId="{DFDAD32B-A873-41CB-B647-4009D34B0D96}" destId="{EB8622BF-E028-4141-90BF-038FB0BFB02D}" srcOrd="0" destOrd="0" presId="urn:microsoft.com/office/officeart/2005/8/layout/vList3"/>
    <dgm:cxn modelId="{6AD65912-C51D-4B81-BAAE-BB896CB1C54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0BF6F124-5E92-4362-B39B-2AEB28FC2131}"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C815D7AE-37D3-4F8D-932D-EA1B3279C2DA}">
      <dgm:prSet/>
      <dgm:spPr/>
      <dgm:t>
        <a:bodyPr/>
        <a:lstStyle/>
        <a:p>
          <a:pPr rtl="0"/>
          <a:r>
            <a:rPr lang="en-US" smtClean="0"/>
            <a:t>Small Portions - reduce the mass/volume</a:t>
          </a:r>
          <a:endParaRPr lang="en-US"/>
        </a:p>
      </dgm:t>
    </dgm:pt>
    <dgm:pt modelId="{3E129F7C-90EB-4D02-9F79-D1CE03CFFCE4}" type="parTrans" cxnId="{90590B6D-7EFF-4CA3-9DA8-5C6BC78A7BAE}">
      <dgm:prSet/>
      <dgm:spPr/>
      <dgm:t>
        <a:bodyPr/>
        <a:lstStyle/>
        <a:p>
          <a:endParaRPr lang="en-US"/>
        </a:p>
      </dgm:t>
    </dgm:pt>
    <dgm:pt modelId="{C1DE257D-0C6B-4543-8DD4-39AB11A57B0D}" type="sibTrans" cxnId="{90590B6D-7EFF-4CA3-9DA8-5C6BC78A7BAE}">
      <dgm:prSet/>
      <dgm:spPr/>
      <dgm:t>
        <a:bodyPr/>
        <a:lstStyle/>
        <a:p>
          <a:endParaRPr lang="en-US"/>
        </a:p>
      </dgm:t>
    </dgm:pt>
    <dgm:pt modelId="{832585C5-284B-4C63-B35E-1B1DC7C2D602}">
      <dgm:prSet/>
      <dgm:spPr/>
      <dgm:t>
        <a:bodyPr/>
        <a:lstStyle/>
        <a:p>
          <a:pPr rtl="0"/>
          <a:r>
            <a:rPr lang="en-US" smtClean="0"/>
            <a:t>Divide food into smaller pans</a:t>
          </a:r>
          <a:endParaRPr lang="en-US"/>
        </a:p>
      </dgm:t>
    </dgm:pt>
    <dgm:pt modelId="{EC39FAB1-8034-4B3F-B8B2-19C5D9E3107E}" type="parTrans" cxnId="{9F70D966-9057-4816-A49B-DEB1509CCB9D}">
      <dgm:prSet/>
      <dgm:spPr/>
      <dgm:t>
        <a:bodyPr/>
        <a:lstStyle/>
        <a:p>
          <a:endParaRPr lang="en-US"/>
        </a:p>
      </dgm:t>
    </dgm:pt>
    <dgm:pt modelId="{98C692DD-B77D-4407-9160-0F4908EFEB5D}" type="sibTrans" cxnId="{9F70D966-9057-4816-A49B-DEB1509CCB9D}">
      <dgm:prSet/>
      <dgm:spPr/>
      <dgm:t>
        <a:bodyPr/>
        <a:lstStyle/>
        <a:p>
          <a:endParaRPr lang="en-US"/>
        </a:p>
      </dgm:t>
    </dgm:pt>
    <dgm:pt modelId="{5D7C369C-6E62-43B7-AD23-FC4C81153B50}">
      <dgm:prSet/>
      <dgm:spPr/>
      <dgm:t>
        <a:bodyPr/>
        <a:lstStyle/>
        <a:p>
          <a:pPr rtl="0"/>
          <a:r>
            <a:rPr lang="en-US" smtClean="0"/>
            <a:t>Separate food into smaller or thinner portions (2” depth for thick foods/ 4” for thick liquids)</a:t>
          </a:r>
          <a:endParaRPr lang="en-US"/>
        </a:p>
      </dgm:t>
    </dgm:pt>
    <dgm:pt modelId="{ECFAE0F0-DD35-44A4-A9C1-1616143ED7FD}" type="parTrans" cxnId="{228F52FB-C51D-4135-B11B-30006A2A0E87}">
      <dgm:prSet/>
      <dgm:spPr/>
      <dgm:t>
        <a:bodyPr/>
        <a:lstStyle/>
        <a:p>
          <a:endParaRPr lang="en-US"/>
        </a:p>
      </dgm:t>
    </dgm:pt>
    <dgm:pt modelId="{5DD94C49-26EB-46D7-A587-7C5D0EFF7B90}" type="sibTrans" cxnId="{228F52FB-C51D-4135-B11B-30006A2A0E87}">
      <dgm:prSet/>
      <dgm:spPr/>
      <dgm:t>
        <a:bodyPr/>
        <a:lstStyle/>
        <a:p>
          <a:endParaRPr lang="en-US"/>
        </a:p>
      </dgm:t>
    </dgm:pt>
    <dgm:pt modelId="{CFE2A8EC-A230-485F-BCCC-57FEB9C02440}">
      <dgm:prSet/>
      <dgm:spPr/>
      <dgm:t>
        <a:bodyPr/>
        <a:lstStyle/>
        <a:p>
          <a:pPr rtl="0"/>
          <a:r>
            <a:rPr lang="en-US" smtClean="0"/>
            <a:t>Cut or slice portions of meat no larger than 4 inches or 4 pounds</a:t>
          </a:r>
          <a:endParaRPr lang="en-US"/>
        </a:p>
      </dgm:t>
    </dgm:pt>
    <dgm:pt modelId="{F15100AF-1FCD-4E97-B0D6-E665321FDEF3}" type="parTrans" cxnId="{AC8E14C0-EC47-4403-A525-6ADA2B517F56}">
      <dgm:prSet/>
      <dgm:spPr/>
      <dgm:t>
        <a:bodyPr/>
        <a:lstStyle/>
        <a:p>
          <a:endParaRPr lang="en-US"/>
        </a:p>
      </dgm:t>
    </dgm:pt>
    <dgm:pt modelId="{405DCABA-E349-4DC1-A778-1B23D1B46F68}" type="sibTrans" cxnId="{AC8E14C0-EC47-4403-A525-6ADA2B517F56}">
      <dgm:prSet/>
      <dgm:spPr/>
      <dgm:t>
        <a:bodyPr/>
        <a:lstStyle/>
        <a:p>
          <a:endParaRPr lang="en-US"/>
        </a:p>
      </dgm:t>
    </dgm:pt>
    <dgm:pt modelId="{6D03B95D-EA35-4AAF-B5E8-64927252F146}" type="pres">
      <dgm:prSet presAssocID="{0BF6F124-5E92-4362-B39B-2AEB28FC2131}" presName="linear" presStyleCnt="0">
        <dgm:presLayoutVars>
          <dgm:animLvl val="lvl"/>
          <dgm:resizeHandles val="exact"/>
        </dgm:presLayoutVars>
      </dgm:prSet>
      <dgm:spPr/>
      <dgm:t>
        <a:bodyPr/>
        <a:lstStyle/>
        <a:p>
          <a:endParaRPr lang="en-US"/>
        </a:p>
      </dgm:t>
    </dgm:pt>
    <dgm:pt modelId="{2BF3D783-1B9C-48EF-B4BC-D70A0FB5ADF0}" type="pres">
      <dgm:prSet presAssocID="{C815D7AE-37D3-4F8D-932D-EA1B3279C2DA}" presName="parentText" presStyleLbl="node1" presStyleIdx="0" presStyleCnt="1">
        <dgm:presLayoutVars>
          <dgm:chMax val="0"/>
          <dgm:bulletEnabled val="1"/>
        </dgm:presLayoutVars>
      </dgm:prSet>
      <dgm:spPr/>
      <dgm:t>
        <a:bodyPr/>
        <a:lstStyle/>
        <a:p>
          <a:endParaRPr lang="en-US"/>
        </a:p>
      </dgm:t>
    </dgm:pt>
    <dgm:pt modelId="{FB705983-52BA-4737-9C26-5874467C2130}" type="pres">
      <dgm:prSet presAssocID="{C815D7AE-37D3-4F8D-932D-EA1B3279C2DA}" presName="childText" presStyleLbl="revTx" presStyleIdx="0" presStyleCnt="1">
        <dgm:presLayoutVars>
          <dgm:bulletEnabled val="1"/>
        </dgm:presLayoutVars>
      </dgm:prSet>
      <dgm:spPr/>
      <dgm:t>
        <a:bodyPr/>
        <a:lstStyle/>
        <a:p>
          <a:endParaRPr lang="en-US"/>
        </a:p>
      </dgm:t>
    </dgm:pt>
  </dgm:ptLst>
  <dgm:cxnLst>
    <dgm:cxn modelId="{3ABB59B5-4F3A-4B05-A198-327A78BD9A1E}" type="presOf" srcId="{832585C5-284B-4C63-B35E-1B1DC7C2D602}" destId="{FB705983-52BA-4737-9C26-5874467C2130}" srcOrd="0" destOrd="0" presId="urn:microsoft.com/office/officeart/2005/8/layout/vList2"/>
    <dgm:cxn modelId="{1BEFE450-D20E-441B-8EF6-CB03B203FDC3}" type="presOf" srcId="{CFE2A8EC-A230-485F-BCCC-57FEB9C02440}" destId="{FB705983-52BA-4737-9C26-5874467C2130}" srcOrd="0" destOrd="2" presId="urn:microsoft.com/office/officeart/2005/8/layout/vList2"/>
    <dgm:cxn modelId="{AC8E14C0-EC47-4403-A525-6ADA2B517F56}" srcId="{C815D7AE-37D3-4F8D-932D-EA1B3279C2DA}" destId="{CFE2A8EC-A230-485F-BCCC-57FEB9C02440}" srcOrd="2" destOrd="0" parTransId="{F15100AF-1FCD-4E97-B0D6-E665321FDEF3}" sibTransId="{405DCABA-E349-4DC1-A778-1B23D1B46F68}"/>
    <dgm:cxn modelId="{3A479514-83FD-4C24-8BEE-C5666838A7C1}" type="presOf" srcId="{0BF6F124-5E92-4362-B39B-2AEB28FC2131}" destId="{6D03B95D-EA35-4AAF-B5E8-64927252F146}" srcOrd="0" destOrd="0" presId="urn:microsoft.com/office/officeart/2005/8/layout/vList2"/>
    <dgm:cxn modelId="{133DE2F6-6EBC-450A-99E5-D88F695B1E5F}" type="presOf" srcId="{5D7C369C-6E62-43B7-AD23-FC4C81153B50}" destId="{FB705983-52BA-4737-9C26-5874467C2130}" srcOrd="0" destOrd="1" presId="urn:microsoft.com/office/officeart/2005/8/layout/vList2"/>
    <dgm:cxn modelId="{228F52FB-C51D-4135-B11B-30006A2A0E87}" srcId="{C815D7AE-37D3-4F8D-932D-EA1B3279C2DA}" destId="{5D7C369C-6E62-43B7-AD23-FC4C81153B50}" srcOrd="1" destOrd="0" parTransId="{ECFAE0F0-DD35-44A4-A9C1-1616143ED7FD}" sibTransId="{5DD94C49-26EB-46D7-A587-7C5D0EFF7B90}"/>
    <dgm:cxn modelId="{9F70D966-9057-4816-A49B-DEB1509CCB9D}" srcId="{C815D7AE-37D3-4F8D-932D-EA1B3279C2DA}" destId="{832585C5-284B-4C63-B35E-1B1DC7C2D602}" srcOrd="0" destOrd="0" parTransId="{EC39FAB1-8034-4B3F-B8B2-19C5D9E3107E}" sibTransId="{98C692DD-B77D-4407-9160-0F4908EFEB5D}"/>
    <dgm:cxn modelId="{90590B6D-7EFF-4CA3-9DA8-5C6BC78A7BAE}" srcId="{0BF6F124-5E92-4362-B39B-2AEB28FC2131}" destId="{C815D7AE-37D3-4F8D-932D-EA1B3279C2DA}" srcOrd="0" destOrd="0" parTransId="{3E129F7C-90EB-4D02-9F79-D1CE03CFFCE4}" sibTransId="{C1DE257D-0C6B-4543-8DD4-39AB11A57B0D}"/>
    <dgm:cxn modelId="{CB343BD4-53E6-4EBA-9040-86EC4B3FC9AA}" type="presOf" srcId="{C815D7AE-37D3-4F8D-932D-EA1B3279C2DA}" destId="{2BF3D783-1B9C-48EF-B4BC-D70A0FB5ADF0}" srcOrd="0" destOrd="0" presId="urn:microsoft.com/office/officeart/2005/8/layout/vList2"/>
    <dgm:cxn modelId="{1F00D0BA-7630-4160-A854-C76524220C17}" type="presParOf" srcId="{6D03B95D-EA35-4AAF-B5E8-64927252F146}" destId="{2BF3D783-1B9C-48EF-B4BC-D70A0FB5ADF0}" srcOrd="0" destOrd="0" presId="urn:microsoft.com/office/officeart/2005/8/layout/vList2"/>
    <dgm:cxn modelId="{7F77014F-E433-4C3C-B82C-26CCC7C9702A}" type="presParOf" srcId="{6D03B95D-EA35-4AAF-B5E8-64927252F146}" destId="{FB705983-52BA-4737-9C26-5874467C213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EFB827B8-645A-4B3F-A62D-EEB4D018E345}" type="presOf" srcId="{D1908031-5F7F-4557-A0DD-0F27CDC5B5C8}" destId="{F538080A-9D5C-4B64-BE02-6E74660B3D3A}" srcOrd="0" destOrd="0" presId="urn:microsoft.com/office/officeart/2005/8/layout/vList3"/>
    <dgm:cxn modelId="{82BA900C-6A2C-418E-8D43-71A17891D078}" type="presOf" srcId="{EA5D4FDD-852C-42B1-AC37-601E79D559A8}" destId="{5EE392F1-34E6-4D75-93D9-06D773323D5D}" srcOrd="0" destOrd="0" presId="urn:microsoft.com/office/officeart/2005/8/layout/vList3"/>
    <dgm:cxn modelId="{83BE58B8-5B4C-40FB-A428-79EB480FCA1E}" type="presParOf" srcId="{F538080A-9D5C-4B64-BE02-6E74660B3D3A}" destId="{DFDAD32B-A873-41CB-B647-4009D34B0D96}" srcOrd="0" destOrd="0" presId="urn:microsoft.com/office/officeart/2005/8/layout/vList3"/>
    <dgm:cxn modelId="{DA7BD279-B519-4B24-9FD4-458F6DF07130}" type="presParOf" srcId="{DFDAD32B-A873-41CB-B647-4009D34B0D96}" destId="{EB8622BF-E028-4141-90BF-038FB0BFB02D}" srcOrd="0" destOrd="0" presId="urn:microsoft.com/office/officeart/2005/8/layout/vList3"/>
    <dgm:cxn modelId="{C550C4DE-6AAD-4093-9BBE-253621C6C7CC}"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7F77AB70-849C-4E8D-A57B-43BB997A0D69}"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FC60D656-789F-4730-ACE0-EE873B76004B}">
      <dgm:prSet/>
      <dgm:spPr/>
      <dgm:t>
        <a:bodyPr/>
        <a:lstStyle/>
        <a:p>
          <a:pPr rtl="0"/>
          <a:r>
            <a:rPr lang="en-US" smtClean="0"/>
            <a:t>Hints</a:t>
          </a:r>
          <a:endParaRPr lang="en-US"/>
        </a:p>
      </dgm:t>
    </dgm:pt>
    <dgm:pt modelId="{ABBECA7D-3FBE-4E08-BE9B-5CEAE72959EF}" type="parTrans" cxnId="{F471D0D8-6AB2-49FD-8FDE-D0FD28885953}">
      <dgm:prSet/>
      <dgm:spPr/>
      <dgm:t>
        <a:bodyPr/>
        <a:lstStyle/>
        <a:p>
          <a:endParaRPr lang="en-US"/>
        </a:p>
      </dgm:t>
    </dgm:pt>
    <dgm:pt modelId="{BFF55A1C-197C-499F-9DE6-DAA3E56C2911}" type="sibTrans" cxnId="{F471D0D8-6AB2-49FD-8FDE-D0FD28885953}">
      <dgm:prSet/>
      <dgm:spPr/>
      <dgm:t>
        <a:bodyPr/>
        <a:lstStyle/>
        <a:p>
          <a:endParaRPr lang="en-US"/>
        </a:p>
      </dgm:t>
    </dgm:pt>
    <dgm:pt modelId="{9E8B32CE-6A9B-4425-9ED1-A4469E12BF13}">
      <dgm:prSet/>
      <dgm:spPr/>
      <dgm:t>
        <a:bodyPr/>
        <a:lstStyle/>
        <a:p>
          <a:pPr rtl="0"/>
          <a:r>
            <a:rPr lang="en-US" smtClean="0"/>
            <a:t>Add ice directly to the product as an ingredient</a:t>
          </a:r>
          <a:endParaRPr lang="en-US"/>
        </a:p>
      </dgm:t>
    </dgm:pt>
    <dgm:pt modelId="{910BD6D6-BB37-4C5F-88A0-20D264F135A5}" type="parTrans" cxnId="{0D178537-9B57-4BF9-A963-9CF92520B9A1}">
      <dgm:prSet/>
      <dgm:spPr/>
      <dgm:t>
        <a:bodyPr/>
        <a:lstStyle/>
        <a:p>
          <a:endParaRPr lang="en-US"/>
        </a:p>
      </dgm:t>
    </dgm:pt>
    <dgm:pt modelId="{799D4A7E-8628-45E2-A508-F5AAD0761F1B}" type="sibTrans" cxnId="{0D178537-9B57-4BF9-A963-9CF92520B9A1}">
      <dgm:prSet/>
      <dgm:spPr/>
      <dgm:t>
        <a:bodyPr/>
        <a:lstStyle/>
        <a:p>
          <a:endParaRPr lang="en-US"/>
        </a:p>
      </dgm:t>
    </dgm:pt>
    <dgm:pt modelId="{A991E0D8-A3DF-4CCD-8E13-DDBFD740375C}">
      <dgm:prSet/>
      <dgm:spPr/>
      <dgm:t>
        <a:bodyPr/>
        <a:lstStyle/>
        <a:p>
          <a:pPr rtl="0"/>
          <a:r>
            <a:rPr lang="en-US" smtClean="0"/>
            <a:t>Use rapid chill refrigeration equipment that encourages quick cooling</a:t>
          </a:r>
          <a:endParaRPr lang="en-US"/>
        </a:p>
      </dgm:t>
    </dgm:pt>
    <dgm:pt modelId="{159B42A0-6208-4C8E-AC20-5222D5511328}" type="parTrans" cxnId="{34A73425-01AF-4ADE-9CA9-C1AEA2113A08}">
      <dgm:prSet/>
      <dgm:spPr/>
      <dgm:t>
        <a:bodyPr/>
        <a:lstStyle/>
        <a:p>
          <a:endParaRPr lang="en-US"/>
        </a:p>
      </dgm:t>
    </dgm:pt>
    <dgm:pt modelId="{3596D06A-B924-4967-B0AE-1A3326CF1A71}" type="sibTrans" cxnId="{34A73425-01AF-4ADE-9CA9-C1AEA2113A08}">
      <dgm:prSet/>
      <dgm:spPr/>
      <dgm:t>
        <a:bodyPr/>
        <a:lstStyle/>
        <a:p>
          <a:endParaRPr lang="en-US"/>
        </a:p>
      </dgm:t>
    </dgm:pt>
    <dgm:pt modelId="{A504A274-7B2C-4BFD-A065-F4CFEBBBC07F}">
      <dgm:prSet/>
      <dgm:spPr/>
      <dgm:t>
        <a:bodyPr/>
        <a:lstStyle/>
        <a:p>
          <a:pPr rtl="0"/>
          <a:r>
            <a:rPr lang="en-US" smtClean="0"/>
            <a:t>Never try to cool foods in plastic containers</a:t>
          </a:r>
          <a:endParaRPr lang="en-US"/>
        </a:p>
      </dgm:t>
    </dgm:pt>
    <dgm:pt modelId="{B04FCB9D-797C-49E7-B65D-BB59DC172606}" type="parTrans" cxnId="{8717779A-E2B2-4D04-8A09-55CB8F80D132}">
      <dgm:prSet/>
      <dgm:spPr/>
      <dgm:t>
        <a:bodyPr/>
        <a:lstStyle/>
        <a:p>
          <a:endParaRPr lang="en-US"/>
        </a:p>
      </dgm:t>
    </dgm:pt>
    <dgm:pt modelId="{B149C353-AC9F-4A99-950B-FDB4EF503977}" type="sibTrans" cxnId="{8717779A-E2B2-4D04-8A09-55CB8F80D132}">
      <dgm:prSet/>
      <dgm:spPr/>
      <dgm:t>
        <a:bodyPr/>
        <a:lstStyle/>
        <a:p>
          <a:endParaRPr lang="en-US"/>
        </a:p>
      </dgm:t>
    </dgm:pt>
    <dgm:pt modelId="{22B1BB25-166B-426E-BD23-7D08B99B1329}">
      <dgm:prSet/>
      <dgm:spPr/>
      <dgm:t>
        <a:bodyPr/>
        <a:lstStyle/>
        <a:p>
          <a:pPr rtl="0"/>
          <a:r>
            <a:rPr lang="en-US" smtClean="0"/>
            <a:t>Never allow foods to cool at room temperature</a:t>
          </a:r>
          <a:endParaRPr lang="en-US"/>
        </a:p>
      </dgm:t>
    </dgm:pt>
    <dgm:pt modelId="{7F54E1CE-0B08-4BD9-9AA3-8115E4CF8520}" type="parTrans" cxnId="{EA2B9929-E423-4379-9016-9554A5BD98D6}">
      <dgm:prSet/>
      <dgm:spPr/>
      <dgm:t>
        <a:bodyPr/>
        <a:lstStyle/>
        <a:p>
          <a:endParaRPr lang="en-US"/>
        </a:p>
      </dgm:t>
    </dgm:pt>
    <dgm:pt modelId="{2C9AB0E2-CA8F-4BBE-8B4D-5B4A1BECA1E8}" type="sibTrans" cxnId="{EA2B9929-E423-4379-9016-9554A5BD98D6}">
      <dgm:prSet/>
      <dgm:spPr/>
      <dgm:t>
        <a:bodyPr/>
        <a:lstStyle/>
        <a:p>
          <a:endParaRPr lang="en-US"/>
        </a:p>
      </dgm:t>
    </dgm:pt>
    <dgm:pt modelId="{587034D0-C515-4AEA-A3EE-6EA74D9533BD}" type="pres">
      <dgm:prSet presAssocID="{7F77AB70-849C-4E8D-A57B-43BB997A0D69}" presName="linear" presStyleCnt="0">
        <dgm:presLayoutVars>
          <dgm:animLvl val="lvl"/>
          <dgm:resizeHandles val="exact"/>
        </dgm:presLayoutVars>
      </dgm:prSet>
      <dgm:spPr/>
      <dgm:t>
        <a:bodyPr/>
        <a:lstStyle/>
        <a:p>
          <a:endParaRPr lang="en-US"/>
        </a:p>
      </dgm:t>
    </dgm:pt>
    <dgm:pt modelId="{D5518743-3694-437D-A22D-FFB9ABD8951F}" type="pres">
      <dgm:prSet presAssocID="{FC60D656-789F-4730-ACE0-EE873B76004B}" presName="parentText" presStyleLbl="node1" presStyleIdx="0" presStyleCnt="1">
        <dgm:presLayoutVars>
          <dgm:chMax val="0"/>
          <dgm:bulletEnabled val="1"/>
        </dgm:presLayoutVars>
      </dgm:prSet>
      <dgm:spPr/>
      <dgm:t>
        <a:bodyPr/>
        <a:lstStyle/>
        <a:p>
          <a:endParaRPr lang="en-US"/>
        </a:p>
      </dgm:t>
    </dgm:pt>
    <dgm:pt modelId="{76E3B8C4-4E89-4C2F-850E-C212B3D8E479}" type="pres">
      <dgm:prSet presAssocID="{FC60D656-789F-4730-ACE0-EE873B76004B}" presName="childText" presStyleLbl="revTx" presStyleIdx="0" presStyleCnt="1">
        <dgm:presLayoutVars>
          <dgm:bulletEnabled val="1"/>
        </dgm:presLayoutVars>
      </dgm:prSet>
      <dgm:spPr/>
      <dgm:t>
        <a:bodyPr/>
        <a:lstStyle/>
        <a:p>
          <a:endParaRPr lang="en-US"/>
        </a:p>
      </dgm:t>
    </dgm:pt>
  </dgm:ptLst>
  <dgm:cxnLst>
    <dgm:cxn modelId="{F05EE46D-F829-4A3D-AFAE-2B0B0382B948}" type="presOf" srcId="{9E8B32CE-6A9B-4425-9ED1-A4469E12BF13}" destId="{76E3B8C4-4E89-4C2F-850E-C212B3D8E479}" srcOrd="0" destOrd="0" presId="urn:microsoft.com/office/officeart/2005/8/layout/vList2"/>
    <dgm:cxn modelId="{B9D996D4-CBFA-4719-96B2-4BDFDAE223C1}" type="presOf" srcId="{A991E0D8-A3DF-4CCD-8E13-DDBFD740375C}" destId="{76E3B8C4-4E89-4C2F-850E-C212B3D8E479}" srcOrd="0" destOrd="1" presId="urn:microsoft.com/office/officeart/2005/8/layout/vList2"/>
    <dgm:cxn modelId="{34A73425-01AF-4ADE-9CA9-C1AEA2113A08}" srcId="{FC60D656-789F-4730-ACE0-EE873B76004B}" destId="{A991E0D8-A3DF-4CCD-8E13-DDBFD740375C}" srcOrd="1" destOrd="0" parTransId="{159B42A0-6208-4C8E-AC20-5222D5511328}" sibTransId="{3596D06A-B924-4967-B0AE-1A3326CF1A71}"/>
    <dgm:cxn modelId="{1A07F6C3-A2F8-4069-857C-EFC72E2B0964}" type="presOf" srcId="{7F77AB70-849C-4E8D-A57B-43BB997A0D69}" destId="{587034D0-C515-4AEA-A3EE-6EA74D9533BD}" srcOrd="0" destOrd="0" presId="urn:microsoft.com/office/officeart/2005/8/layout/vList2"/>
    <dgm:cxn modelId="{F471D0D8-6AB2-49FD-8FDE-D0FD28885953}" srcId="{7F77AB70-849C-4E8D-A57B-43BB997A0D69}" destId="{FC60D656-789F-4730-ACE0-EE873B76004B}" srcOrd="0" destOrd="0" parTransId="{ABBECA7D-3FBE-4E08-BE9B-5CEAE72959EF}" sibTransId="{BFF55A1C-197C-499F-9DE6-DAA3E56C2911}"/>
    <dgm:cxn modelId="{97694CA9-251A-4D9F-806B-DA50928A6B0A}" type="presOf" srcId="{A504A274-7B2C-4BFD-A065-F4CFEBBBC07F}" destId="{76E3B8C4-4E89-4C2F-850E-C212B3D8E479}" srcOrd="0" destOrd="2" presId="urn:microsoft.com/office/officeart/2005/8/layout/vList2"/>
    <dgm:cxn modelId="{EA2B9929-E423-4379-9016-9554A5BD98D6}" srcId="{FC60D656-789F-4730-ACE0-EE873B76004B}" destId="{22B1BB25-166B-426E-BD23-7D08B99B1329}" srcOrd="3" destOrd="0" parTransId="{7F54E1CE-0B08-4BD9-9AA3-8115E4CF8520}" sibTransId="{2C9AB0E2-CA8F-4BBE-8B4D-5B4A1BECA1E8}"/>
    <dgm:cxn modelId="{008C6562-BE86-4D2F-AE5A-556D96D41334}" type="presOf" srcId="{22B1BB25-166B-426E-BD23-7D08B99B1329}" destId="{76E3B8C4-4E89-4C2F-850E-C212B3D8E479}" srcOrd="0" destOrd="3" presId="urn:microsoft.com/office/officeart/2005/8/layout/vList2"/>
    <dgm:cxn modelId="{8717779A-E2B2-4D04-8A09-55CB8F80D132}" srcId="{FC60D656-789F-4730-ACE0-EE873B76004B}" destId="{A504A274-7B2C-4BFD-A065-F4CFEBBBC07F}" srcOrd="2" destOrd="0" parTransId="{B04FCB9D-797C-49E7-B65D-BB59DC172606}" sibTransId="{B149C353-AC9F-4A99-950B-FDB4EF503977}"/>
    <dgm:cxn modelId="{0D178537-9B57-4BF9-A963-9CF92520B9A1}" srcId="{FC60D656-789F-4730-ACE0-EE873B76004B}" destId="{9E8B32CE-6A9B-4425-9ED1-A4469E12BF13}" srcOrd="0" destOrd="0" parTransId="{910BD6D6-BB37-4C5F-88A0-20D264F135A5}" sibTransId="{799D4A7E-8628-45E2-A508-F5AAD0761F1B}"/>
    <dgm:cxn modelId="{036EBF37-705C-4F55-A063-8EFB60E02C04}" type="presOf" srcId="{FC60D656-789F-4730-ACE0-EE873B76004B}" destId="{D5518743-3694-437D-A22D-FFB9ABD8951F}" srcOrd="0" destOrd="0" presId="urn:microsoft.com/office/officeart/2005/8/layout/vList2"/>
    <dgm:cxn modelId="{CE0EF94D-C71B-43F5-86D9-DBE75E12B317}" type="presParOf" srcId="{587034D0-C515-4AEA-A3EE-6EA74D9533BD}" destId="{D5518743-3694-437D-A22D-FFB9ABD8951F}" srcOrd="0" destOrd="0" presId="urn:microsoft.com/office/officeart/2005/8/layout/vList2"/>
    <dgm:cxn modelId="{E06B5F25-4FBA-47FA-AB33-9919FCE98EA3}" type="presParOf" srcId="{587034D0-C515-4AEA-A3EE-6EA74D9533BD}" destId="{76E3B8C4-4E89-4C2F-850E-C212B3D8E47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DB8FC2E-83E0-4C19-9660-E44885A026ED}" type="presOf" srcId="{D1908031-5F7F-4557-A0DD-0F27CDC5B5C8}" destId="{F538080A-9D5C-4B64-BE02-6E74660B3D3A}" srcOrd="0" destOrd="0" presId="urn:microsoft.com/office/officeart/2005/8/layout/vList3"/>
    <dgm:cxn modelId="{92176D3B-4BCC-4A1F-9927-D3BE5514BD41}" type="presOf" srcId="{EA5D4FDD-852C-42B1-AC37-601E79D559A8}" destId="{5EE392F1-34E6-4D75-93D9-06D773323D5D}" srcOrd="0" destOrd="0" presId="urn:microsoft.com/office/officeart/2005/8/layout/vList3"/>
    <dgm:cxn modelId="{B45544E1-F889-4D42-8209-8D89C7451FEE}" type="presParOf" srcId="{F538080A-9D5C-4B64-BE02-6E74660B3D3A}" destId="{DFDAD32B-A873-41CB-B647-4009D34B0D96}" srcOrd="0" destOrd="0" presId="urn:microsoft.com/office/officeart/2005/8/layout/vList3"/>
    <dgm:cxn modelId="{BA2F4A83-AB80-4D4F-BA81-A00DC3727F3B}" type="presParOf" srcId="{DFDAD32B-A873-41CB-B647-4009D34B0D96}" destId="{EB8622BF-E028-4141-90BF-038FB0BFB02D}" srcOrd="0" destOrd="0" presId="urn:microsoft.com/office/officeart/2005/8/layout/vList3"/>
    <dgm:cxn modelId="{5314790D-5EE6-4FB6-BF92-2387096A9AD0}"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A5C2F49B-EBEB-4B9F-8053-A1DBAB2A6C6E}"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AEDE8D04-D7A9-47FD-9F0D-58BF4CC5A2D1}">
      <dgm:prSet/>
      <dgm:spPr/>
      <dgm:t>
        <a:bodyPr/>
        <a:lstStyle/>
        <a:p>
          <a:pPr rtl="0"/>
          <a:r>
            <a:rPr lang="en-US" dirty="0" smtClean="0"/>
            <a:t>CONTAMINATION:</a:t>
          </a:r>
          <a:endParaRPr lang="en-US" dirty="0"/>
        </a:p>
      </dgm:t>
    </dgm:pt>
    <dgm:pt modelId="{F8DC51FB-3244-43BE-8DDF-95FC480976DB}" type="parTrans" cxnId="{B76BCA90-17E6-4626-95B7-DAE1E58C1E6A}">
      <dgm:prSet/>
      <dgm:spPr/>
      <dgm:t>
        <a:bodyPr/>
        <a:lstStyle/>
        <a:p>
          <a:endParaRPr lang="en-US"/>
        </a:p>
      </dgm:t>
    </dgm:pt>
    <dgm:pt modelId="{432F024B-EF5D-4F60-91D8-072901A359F1}" type="sibTrans" cxnId="{B76BCA90-17E6-4626-95B7-DAE1E58C1E6A}">
      <dgm:prSet/>
      <dgm:spPr/>
      <dgm:t>
        <a:bodyPr/>
        <a:lstStyle/>
        <a:p>
          <a:endParaRPr lang="en-US"/>
        </a:p>
      </dgm:t>
    </dgm:pt>
    <dgm:pt modelId="{A6198BD1-F0E8-49E9-A89C-401923E43AB9}">
      <dgm:prSet/>
      <dgm:spPr/>
      <dgm:t>
        <a:bodyPr/>
        <a:lstStyle/>
        <a:p>
          <a:pPr rtl="0"/>
          <a:r>
            <a:rPr lang="en-US" dirty="0" smtClean="0"/>
            <a:t>Raw animal products not separated from ready-to-eat foods</a:t>
          </a:r>
          <a:endParaRPr lang="en-US" dirty="0"/>
        </a:p>
      </dgm:t>
    </dgm:pt>
    <dgm:pt modelId="{5FAF8874-0B45-4CF5-81A8-5E69079E9E92}" type="parTrans" cxnId="{F6B6D9E3-02A7-437F-874C-EA88980A1901}">
      <dgm:prSet/>
      <dgm:spPr/>
      <dgm:t>
        <a:bodyPr/>
        <a:lstStyle/>
        <a:p>
          <a:endParaRPr lang="en-US"/>
        </a:p>
      </dgm:t>
    </dgm:pt>
    <dgm:pt modelId="{63C3E4C0-6EC5-42A6-A7E2-6A92C68EEFDC}" type="sibTrans" cxnId="{F6B6D9E3-02A7-437F-874C-EA88980A1901}">
      <dgm:prSet/>
      <dgm:spPr/>
      <dgm:t>
        <a:bodyPr/>
        <a:lstStyle/>
        <a:p>
          <a:endParaRPr lang="en-US"/>
        </a:p>
      </dgm:t>
    </dgm:pt>
    <dgm:pt modelId="{FD07A791-1521-4233-95BF-26FCF9074D57}">
      <dgm:prSet/>
      <dgm:spPr/>
      <dgm:t>
        <a:bodyPr/>
        <a:lstStyle/>
        <a:p>
          <a:pPr rtl="0"/>
          <a:r>
            <a:rPr lang="en-US" dirty="0" smtClean="0"/>
            <a:t>Species not separated</a:t>
          </a:r>
          <a:endParaRPr lang="en-US" dirty="0"/>
        </a:p>
      </dgm:t>
    </dgm:pt>
    <dgm:pt modelId="{322B3E9A-AA40-40FA-A6F7-216360EAC431}" type="parTrans" cxnId="{0280EB6E-CCF0-4F5A-BEEA-D82875460FDD}">
      <dgm:prSet/>
      <dgm:spPr/>
      <dgm:t>
        <a:bodyPr/>
        <a:lstStyle/>
        <a:p>
          <a:endParaRPr lang="en-US"/>
        </a:p>
      </dgm:t>
    </dgm:pt>
    <dgm:pt modelId="{D281C084-CE9D-4746-A7F7-D0D35F2509F5}" type="sibTrans" cxnId="{0280EB6E-CCF0-4F5A-BEEA-D82875460FDD}">
      <dgm:prSet/>
      <dgm:spPr/>
      <dgm:t>
        <a:bodyPr/>
        <a:lstStyle/>
        <a:p>
          <a:endParaRPr lang="en-US"/>
        </a:p>
      </dgm:t>
    </dgm:pt>
    <dgm:pt modelId="{BBFF69D8-B40C-4B02-B0B7-C3165FF5F62F}">
      <dgm:prSet/>
      <dgm:spPr/>
      <dgm:t>
        <a:bodyPr/>
        <a:lstStyle/>
        <a:p>
          <a:pPr rtl="0"/>
          <a:r>
            <a:rPr lang="en-US" dirty="0" smtClean="0"/>
            <a:t>Equipment not properly cleaned and sanitized</a:t>
          </a:r>
          <a:endParaRPr lang="en-US" dirty="0"/>
        </a:p>
      </dgm:t>
    </dgm:pt>
    <dgm:pt modelId="{93E4A55A-3F8B-4840-B532-5F99DF9F0E71}" type="parTrans" cxnId="{86197931-6FCE-4930-A7B0-C3A1138CCCBC}">
      <dgm:prSet/>
      <dgm:spPr/>
      <dgm:t>
        <a:bodyPr/>
        <a:lstStyle/>
        <a:p>
          <a:endParaRPr lang="en-US"/>
        </a:p>
      </dgm:t>
    </dgm:pt>
    <dgm:pt modelId="{E9004A04-2EDC-4543-AE42-9E2768216DF7}" type="sibTrans" cxnId="{86197931-6FCE-4930-A7B0-C3A1138CCCBC}">
      <dgm:prSet/>
      <dgm:spPr/>
      <dgm:t>
        <a:bodyPr/>
        <a:lstStyle/>
        <a:p>
          <a:endParaRPr lang="en-US"/>
        </a:p>
      </dgm:t>
    </dgm:pt>
    <dgm:pt modelId="{6F86A055-8863-404E-8312-BDAB65D3E4D5}" type="pres">
      <dgm:prSet presAssocID="{A5C2F49B-EBEB-4B9F-8053-A1DBAB2A6C6E}" presName="Name0" presStyleCnt="0">
        <dgm:presLayoutVars>
          <dgm:chMax val="7"/>
          <dgm:chPref val="7"/>
          <dgm:dir/>
        </dgm:presLayoutVars>
      </dgm:prSet>
      <dgm:spPr/>
      <dgm:t>
        <a:bodyPr/>
        <a:lstStyle/>
        <a:p>
          <a:endParaRPr lang="en-US"/>
        </a:p>
      </dgm:t>
    </dgm:pt>
    <dgm:pt modelId="{6297167B-56AF-4921-A926-9856BA90B2ED}" type="pres">
      <dgm:prSet presAssocID="{A5C2F49B-EBEB-4B9F-8053-A1DBAB2A6C6E}" presName="Name1" presStyleCnt="0"/>
      <dgm:spPr/>
    </dgm:pt>
    <dgm:pt modelId="{56151760-0D6F-4F81-B8B6-DE09850C3EC4}" type="pres">
      <dgm:prSet presAssocID="{A5C2F49B-EBEB-4B9F-8053-A1DBAB2A6C6E}" presName="cycle" presStyleCnt="0"/>
      <dgm:spPr/>
    </dgm:pt>
    <dgm:pt modelId="{F6BF9A09-C614-401E-8F34-512AAF8F3658}" type="pres">
      <dgm:prSet presAssocID="{A5C2F49B-EBEB-4B9F-8053-A1DBAB2A6C6E}" presName="srcNode" presStyleLbl="node1" presStyleIdx="0" presStyleCnt="1"/>
      <dgm:spPr/>
    </dgm:pt>
    <dgm:pt modelId="{DA6D9C1E-362F-4694-8610-862D3B15EE88}" type="pres">
      <dgm:prSet presAssocID="{A5C2F49B-EBEB-4B9F-8053-A1DBAB2A6C6E}" presName="conn" presStyleLbl="parChTrans1D2" presStyleIdx="0" presStyleCnt="1"/>
      <dgm:spPr/>
      <dgm:t>
        <a:bodyPr/>
        <a:lstStyle/>
        <a:p>
          <a:endParaRPr lang="en-US"/>
        </a:p>
      </dgm:t>
    </dgm:pt>
    <dgm:pt modelId="{1FF7D163-A645-4E1A-9584-BA255D452869}" type="pres">
      <dgm:prSet presAssocID="{A5C2F49B-EBEB-4B9F-8053-A1DBAB2A6C6E}" presName="extraNode" presStyleLbl="node1" presStyleIdx="0" presStyleCnt="1"/>
      <dgm:spPr/>
    </dgm:pt>
    <dgm:pt modelId="{A8A79C05-0C60-49AE-9B61-A80F1D315B9A}" type="pres">
      <dgm:prSet presAssocID="{A5C2F49B-EBEB-4B9F-8053-A1DBAB2A6C6E}" presName="dstNode" presStyleLbl="node1" presStyleIdx="0" presStyleCnt="1"/>
      <dgm:spPr/>
    </dgm:pt>
    <dgm:pt modelId="{89D71F2F-7773-4F47-BF44-CC8C91AED2F7}" type="pres">
      <dgm:prSet presAssocID="{AEDE8D04-D7A9-47FD-9F0D-58BF4CC5A2D1}" presName="text_1" presStyleLbl="node1" presStyleIdx="0" presStyleCnt="1">
        <dgm:presLayoutVars>
          <dgm:bulletEnabled val="1"/>
        </dgm:presLayoutVars>
      </dgm:prSet>
      <dgm:spPr/>
      <dgm:t>
        <a:bodyPr/>
        <a:lstStyle/>
        <a:p>
          <a:endParaRPr lang="en-US"/>
        </a:p>
      </dgm:t>
    </dgm:pt>
    <dgm:pt modelId="{3B1DA56D-5EDC-402B-B435-CBD490BE3EB4}" type="pres">
      <dgm:prSet presAssocID="{AEDE8D04-D7A9-47FD-9F0D-58BF4CC5A2D1}" presName="accent_1" presStyleCnt="0"/>
      <dgm:spPr/>
    </dgm:pt>
    <dgm:pt modelId="{779C7DC6-9EAA-430D-9143-5698EABC5211}" type="pres">
      <dgm:prSet presAssocID="{AEDE8D04-D7A9-47FD-9F0D-58BF4CC5A2D1}"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2CB4D96F-F9D7-4164-B3DB-7228AB34A0DF}" type="presOf" srcId="{FD07A791-1521-4233-95BF-26FCF9074D57}" destId="{89D71F2F-7773-4F47-BF44-CC8C91AED2F7}" srcOrd="0" destOrd="2" presId="urn:microsoft.com/office/officeart/2008/layout/VerticalCurvedList"/>
    <dgm:cxn modelId="{0280EB6E-CCF0-4F5A-BEEA-D82875460FDD}" srcId="{AEDE8D04-D7A9-47FD-9F0D-58BF4CC5A2D1}" destId="{FD07A791-1521-4233-95BF-26FCF9074D57}" srcOrd="1" destOrd="0" parTransId="{322B3E9A-AA40-40FA-A6F7-216360EAC431}" sibTransId="{D281C084-CE9D-4746-A7F7-D0D35F2509F5}"/>
    <dgm:cxn modelId="{0B12FB8D-C07A-4FB6-806E-7BA3042A4C5F}" type="presOf" srcId="{AEDE8D04-D7A9-47FD-9F0D-58BF4CC5A2D1}" destId="{89D71F2F-7773-4F47-BF44-CC8C91AED2F7}" srcOrd="0" destOrd="0" presId="urn:microsoft.com/office/officeart/2008/layout/VerticalCurvedList"/>
    <dgm:cxn modelId="{F6B6D9E3-02A7-437F-874C-EA88980A1901}" srcId="{AEDE8D04-D7A9-47FD-9F0D-58BF4CC5A2D1}" destId="{A6198BD1-F0E8-49E9-A89C-401923E43AB9}" srcOrd="0" destOrd="0" parTransId="{5FAF8874-0B45-4CF5-81A8-5E69079E9E92}" sibTransId="{63C3E4C0-6EC5-42A6-A7E2-6A92C68EEFDC}"/>
    <dgm:cxn modelId="{CBC972AF-4D7B-4ABE-A95C-1E855D582A46}" type="presOf" srcId="{BBFF69D8-B40C-4B02-B0B7-C3165FF5F62F}" destId="{89D71F2F-7773-4F47-BF44-CC8C91AED2F7}" srcOrd="0" destOrd="3" presId="urn:microsoft.com/office/officeart/2008/layout/VerticalCurvedList"/>
    <dgm:cxn modelId="{3462C467-2A84-4E0F-8704-6FE4E6EB9536}" type="presOf" srcId="{63C3E4C0-6EC5-42A6-A7E2-6A92C68EEFDC}" destId="{DA6D9C1E-362F-4694-8610-862D3B15EE88}" srcOrd="0" destOrd="0" presId="urn:microsoft.com/office/officeart/2008/layout/VerticalCurvedList"/>
    <dgm:cxn modelId="{8B99EF16-6505-4505-865B-925F31506EF9}" type="presOf" srcId="{A6198BD1-F0E8-49E9-A89C-401923E43AB9}" destId="{89D71F2F-7773-4F47-BF44-CC8C91AED2F7}" srcOrd="0" destOrd="1" presId="urn:microsoft.com/office/officeart/2008/layout/VerticalCurvedList"/>
    <dgm:cxn modelId="{FC1516A3-167C-4EDA-BE1C-EECB39420C53}" type="presOf" srcId="{A5C2F49B-EBEB-4B9F-8053-A1DBAB2A6C6E}" destId="{6F86A055-8863-404E-8312-BDAB65D3E4D5}" srcOrd="0" destOrd="0" presId="urn:microsoft.com/office/officeart/2008/layout/VerticalCurvedList"/>
    <dgm:cxn modelId="{B76BCA90-17E6-4626-95B7-DAE1E58C1E6A}" srcId="{A5C2F49B-EBEB-4B9F-8053-A1DBAB2A6C6E}" destId="{AEDE8D04-D7A9-47FD-9F0D-58BF4CC5A2D1}" srcOrd="0" destOrd="0" parTransId="{F8DC51FB-3244-43BE-8DDF-95FC480976DB}" sibTransId="{432F024B-EF5D-4F60-91D8-072901A359F1}"/>
    <dgm:cxn modelId="{86197931-6FCE-4930-A7B0-C3A1138CCCBC}" srcId="{AEDE8D04-D7A9-47FD-9F0D-58BF4CC5A2D1}" destId="{BBFF69D8-B40C-4B02-B0B7-C3165FF5F62F}" srcOrd="2" destOrd="0" parTransId="{93E4A55A-3F8B-4840-B532-5F99DF9F0E71}" sibTransId="{E9004A04-2EDC-4543-AE42-9E2768216DF7}"/>
    <dgm:cxn modelId="{E1ADCF54-5332-425E-BE01-A39A61538495}" type="presParOf" srcId="{6F86A055-8863-404E-8312-BDAB65D3E4D5}" destId="{6297167B-56AF-4921-A926-9856BA90B2ED}" srcOrd="0" destOrd="0" presId="urn:microsoft.com/office/officeart/2008/layout/VerticalCurvedList"/>
    <dgm:cxn modelId="{8CBCEF7F-417A-4585-B7D1-1EA8DB729D46}" type="presParOf" srcId="{6297167B-56AF-4921-A926-9856BA90B2ED}" destId="{56151760-0D6F-4F81-B8B6-DE09850C3EC4}" srcOrd="0" destOrd="0" presId="urn:microsoft.com/office/officeart/2008/layout/VerticalCurvedList"/>
    <dgm:cxn modelId="{90D17D1F-A768-4AB7-BD2F-DA072BBF5A73}" type="presParOf" srcId="{56151760-0D6F-4F81-B8B6-DE09850C3EC4}" destId="{F6BF9A09-C614-401E-8F34-512AAF8F3658}" srcOrd="0" destOrd="0" presId="urn:microsoft.com/office/officeart/2008/layout/VerticalCurvedList"/>
    <dgm:cxn modelId="{A76CE6B8-E47A-4E47-86A4-A5A9193DA191}" type="presParOf" srcId="{56151760-0D6F-4F81-B8B6-DE09850C3EC4}" destId="{DA6D9C1E-362F-4694-8610-862D3B15EE88}" srcOrd="1" destOrd="0" presId="urn:microsoft.com/office/officeart/2008/layout/VerticalCurvedList"/>
    <dgm:cxn modelId="{CFB3354B-3E96-4E9A-8F4B-80145D92082D}" type="presParOf" srcId="{56151760-0D6F-4F81-B8B6-DE09850C3EC4}" destId="{1FF7D163-A645-4E1A-9584-BA255D452869}" srcOrd="2" destOrd="0" presId="urn:microsoft.com/office/officeart/2008/layout/VerticalCurvedList"/>
    <dgm:cxn modelId="{4561F024-0A63-4337-94FD-A7F48473B0B2}" type="presParOf" srcId="{56151760-0D6F-4F81-B8B6-DE09850C3EC4}" destId="{A8A79C05-0C60-49AE-9B61-A80F1D315B9A}" srcOrd="3" destOrd="0" presId="urn:microsoft.com/office/officeart/2008/layout/VerticalCurvedList"/>
    <dgm:cxn modelId="{4BC1A205-E28A-4B59-87E2-5B5737EC9215}" type="presParOf" srcId="{6297167B-56AF-4921-A926-9856BA90B2ED}" destId="{89D71F2F-7773-4F47-BF44-CC8C91AED2F7}" srcOrd="1" destOrd="0" presId="urn:microsoft.com/office/officeart/2008/layout/VerticalCurvedList"/>
    <dgm:cxn modelId="{BABD8934-1370-4CB3-942E-90983974B286}" type="presParOf" srcId="{6297167B-56AF-4921-A926-9856BA90B2ED}" destId="{3B1DA56D-5EDC-402B-B435-CBD490BE3EB4}" srcOrd="2" destOrd="0" presId="urn:microsoft.com/office/officeart/2008/layout/VerticalCurvedList"/>
    <dgm:cxn modelId="{BCD7E889-005B-47A7-96CC-6EEBA7317D0B}" type="presParOf" srcId="{3B1DA56D-5EDC-402B-B435-CBD490BE3EB4}" destId="{779C7DC6-9EAA-430D-9143-5698EABC521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DCC1438-C7DA-41F4-887F-E21277F4F876}" type="presOf" srcId="{D1908031-5F7F-4557-A0DD-0F27CDC5B5C8}" destId="{F538080A-9D5C-4B64-BE02-6E74660B3D3A}" srcOrd="0" destOrd="0" presId="urn:microsoft.com/office/officeart/2005/8/layout/vList3"/>
    <dgm:cxn modelId="{5070F86C-63A0-4D2A-91DC-3B3EA236E2FD}" type="presOf" srcId="{EA5D4FDD-852C-42B1-AC37-601E79D559A8}" destId="{5EE392F1-34E6-4D75-93D9-06D773323D5D}" srcOrd="0" destOrd="0" presId="urn:microsoft.com/office/officeart/2005/8/layout/vList3"/>
    <dgm:cxn modelId="{4075B4F5-3D6C-4F65-B0F2-3F08ED3945E3}" type="presParOf" srcId="{F538080A-9D5C-4B64-BE02-6E74660B3D3A}" destId="{DFDAD32B-A873-41CB-B647-4009D34B0D96}" srcOrd="0" destOrd="0" presId="urn:microsoft.com/office/officeart/2005/8/layout/vList3"/>
    <dgm:cxn modelId="{61D9699F-1A40-4CF2-9FAE-7896307CEDCD}" type="presParOf" srcId="{DFDAD32B-A873-41CB-B647-4009D34B0D96}" destId="{EB8622BF-E028-4141-90BF-038FB0BFB02D}" srcOrd="0" destOrd="0" presId="urn:microsoft.com/office/officeart/2005/8/layout/vList3"/>
    <dgm:cxn modelId="{05424019-6490-49B0-B4F8-39AEDE140BD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1EEC5FF-3A96-481C-94D5-0BFA6E040719}" type="presOf" srcId="{D1908031-5F7F-4557-A0DD-0F27CDC5B5C8}" destId="{F538080A-9D5C-4B64-BE02-6E74660B3D3A}" srcOrd="0" destOrd="0" presId="urn:microsoft.com/office/officeart/2005/8/layout/vList3"/>
    <dgm:cxn modelId="{23920D3C-C362-481F-803D-77B31F9CFAE9}" type="presOf" srcId="{EA5D4FDD-852C-42B1-AC37-601E79D559A8}" destId="{5EE392F1-34E6-4D75-93D9-06D773323D5D}" srcOrd="0" destOrd="0" presId="urn:microsoft.com/office/officeart/2005/8/layout/vList3"/>
    <dgm:cxn modelId="{7E16CD1F-E73E-48AD-969A-E91CA75E9FB6}" type="presParOf" srcId="{F538080A-9D5C-4B64-BE02-6E74660B3D3A}" destId="{DFDAD32B-A873-41CB-B647-4009D34B0D96}" srcOrd="0" destOrd="0" presId="urn:microsoft.com/office/officeart/2005/8/layout/vList3"/>
    <dgm:cxn modelId="{B3BFD138-799B-45A6-9F1E-178EA8D678DF}" type="presParOf" srcId="{DFDAD32B-A873-41CB-B647-4009D34B0D96}" destId="{EB8622BF-E028-4141-90BF-038FB0BFB02D}" srcOrd="0" destOrd="0" presId="urn:microsoft.com/office/officeart/2005/8/layout/vList3"/>
    <dgm:cxn modelId="{28CFDF60-836F-4D95-9B27-0E30675D249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883524-2E8E-4FAB-9016-DBED05672716}"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en-US"/>
        </a:p>
      </dgm:t>
    </dgm:pt>
    <dgm:pt modelId="{14BE9009-29A9-4F5B-8752-720A635C4A11}">
      <dgm:prSet phldrT="[Text]"/>
      <dgm:spPr/>
      <dgm:t>
        <a:bodyPr/>
        <a:lstStyle/>
        <a:p>
          <a:r>
            <a:rPr lang="en-US" dirty="0" smtClean="0"/>
            <a:t>Viruses</a:t>
          </a:r>
        </a:p>
      </dgm:t>
    </dgm:pt>
    <dgm:pt modelId="{CCC41389-6726-4F96-B27A-262C9DE63E3E}" type="parTrans" cxnId="{B3E6E1A7-1E55-494D-9748-52C3303880BE}">
      <dgm:prSet/>
      <dgm:spPr/>
      <dgm:t>
        <a:bodyPr/>
        <a:lstStyle/>
        <a:p>
          <a:endParaRPr lang="en-US"/>
        </a:p>
      </dgm:t>
    </dgm:pt>
    <dgm:pt modelId="{7E6DD5C0-A3D3-45B0-BB6D-7696923C474C}" type="sibTrans" cxnId="{B3E6E1A7-1E55-494D-9748-52C3303880BE}">
      <dgm:prSet/>
      <dgm:spPr/>
      <dgm:t>
        <a:bodyPr/>
        <a:lstStyle/>
        <a:p>
          <a:endParaRPr lang="en-US"/>
        </a:p>
      </dgm:t>
    </dgm:pt>
    <dgm:pt modelId="{FD6722A6-E667-4D9F-981F-BBA3A2570330}">
      <dgm:prSet phldrT="[Text]"/>
      <dgm:spPr/>
      <dgm:t>
        <a:bodyPr/>
        <a:lstStyle/>
        <a:p>
          <a:r>
            <a:rPr lang="en-US" dirty="0" smtClean="0"/>
            <a:t>Bacteria</a:t>
          </a:r>
          <a:endParaRPr lang="en-US" dirty="0"/>
        </a:p>
      </dgm:t>
    </dgm:pt>
    <dgm:pt modelId="{09284CBC-1C07-4A91-9372-1096A8548A56}" type="parTrans" cxnId="{1A408EF2-18D3-4E08-8246-9C17754FE32C}">
      <dgm:prSet/>
      <dgm:spPr/>
      <dgm:t>
        <a:bodyPr/>
        <a:lstStyle/>
        <a:p>
          <a:endParaRPr lang="en-US"/>
        </a:p>
      </dgm:t>
    </dgm:pt>
    <dgm:pt modelId="{D3999001-1F87-4E18-AA5A-F4F59083639E}" type="sibTrans" cxnId="{1A408EF2-18D3-4E08-8246-9C17754FE32C}">
      <dgm:prSet/>
      <dgm:spPr/>
      <dgm:t>
        <a:bodyPr/>
        <a:lstStyle/>
        <a:p>
          <a:endParaRPr lang="en-US"/>
        </a:p>
      </dgm:t>
    </dgm:pt>
    <dgm:pt modelId="{689EBE52-613A-4C88-935D-7753434E1F27}">
      <dgm:prSet phldrT="[Text]"/>
      <dgm:spPr/>
      <dgm:t>
        <a:bodyPr/>
        <a:lstStyle/>
        <a:p>
          <a:r>
            <a:rPr lang="en-US" dirty="0" smtClean="0"/>
            <a:t>Parasites</a:t>
          </a:r>
          <a:endParaRPr lang="en-US" dirty="0"/>
        </a:p>
      </dgm:t>
    </dgm:pt>
    <dgm:pt modelId="{8B238749-813D-412C-9A4B-1FE2D32589F8}" type="parTrans" cxnId="{65958932-E76A-4A78-961D-1C104D6B1537}">
      <dgm:prSet/>
      <dgm:spPr/>
      <dgm:t>
        <a:bodyPr/>
        <a:lstStyle/>
        <a:p>
          <a:endParaRPr lang="en-US"/>
        </a:p>
      </dgm:t>
    </dgm:pt>
    <dgm:pt modelId="{73FD7474-91EF-47C5-8766-31ED04B21261}" type="sibTrans" cxnId="{65958932-E76A-4A78-961D-1C104D6B1537}">
      <dgm:prSet/>
      <dgm:spPr/>
      <dgm:t>
        <a:bodyPr/>
        <a:lstStyle/>
        <a:p>
          <a:endParaRPr lang="en-US"/>
        </a:p>
      </dgm:t>
    </dgm:pt>
    <dgm:pt modelId="{1243342B-6D94-4649-BEB1-2B82FA8EEC5E}">
      <dgm:prSet phldrT="[Text]"/>
      <dgm:spPr/>
      <dgm:t>
        <a:bodyPr/>
        <a:lstStyle/>
        <a:p>
          <a:r>
            <a:rPr lang="en-US" dirty="0" smtClean="0"/>
            <a:t>Norovirus</a:t>
          </a:r>
        </a:p>
      </dgm:t>
    </dgm:pt>
    <dgm:pt modelId="{C12C9395-5E2F-4A1F-A375-5047A35587DF}" type="parTrans" cxnId="{D7E08C17-0967-4C19-AED2-ED743595100F}">
      <dgm:prSet/>
      <dgm:spPr/>
      <dgm:t>
        <a:bodyPr/>
        <a:lstStyle/>
        <a:p>
          <a:endParaRPr lang="en-US"/>
        </a:p>
      </dgm:t>
    </dgm:pt>
    <dgm:pt modelId="{B4EC4505-F74E-48F9-BDEF-2902E64DEDCE}" type="sibTrans" cxnId="{D7E08C17-0967-4C19-AED2-ED743595100F}">
      <dgm:prSet/>
      <dgm:spPr/>
      <dgm:t>
        <a:bodyPr/>
        <a:lstStyle/>
        <a:p>
          <a:endParaRPr lang="en-US"/>
        </a:p>
      </dgm:t>
    </dgm:pt>
    <dgm:pt modelId="{6E0ABAD1-ED38-4CE7-9D07-90B725DB69DB}">
      <dgm:prSet phldrT="[Text]"/>
      <dgm:spPr/>
      <dgm:t>
        <a:bodyPr/>
        <a:lstStyle/>
        <a:p>
          <a:r>
            <a:rPr lang="en-US" i="1" dirty="0" smtClean="0"/>
            <a:t>E. coli</a:t>
          </a:r>
          <a:endParaRPr lang="en-US" i="1" dirty="0"/>
        </a:p>
      </dgm:t>
    </dgm:pt>
    <dgm:pt modelId="{A9FAB6AF-3B23-4960-B8F3-F06CB4D0760C}" type="parTrans" cxnId="{53051DBB-8104-4483-8758-8A9C55D5EC0B}">
      <dgm:prSet/>
      <dgm:spPr/>
      <dgm:t>
        <a:bodyPr/>
        <a:lstStyle/>
        <a:p>
          <a:endParaRPr lang="en-US"/>
        </a:p>
      </dgm:t>
    </dgm:pt>
    <dgm:pt modelId="{940F724C-9B7D-4760-81E8-21E813606F02}" type="sibTrans" cxnId="{53051DBB-8104-4483-8758-8A9C55D5EC0B}">
      <dgm:prSet/>
      <dgm:spPr/>
      <dgm:t>
        <a:bodyPr/>
        <a:lstStyle/>
        <a:p>
          <a:endParaRPr lang="en-US"/>
        </a:p>
      </dgm:t>
    </dgm:pt>
    <dgm:pt modelId="{E76332E6-CB07-4284-A058-BF6B18AB7B79}">
      <dgm:prSet phldrT="[Text]"/>
      <dgm:spPr/>
      <dgm:t>
        <a:bodyPr/>
        <a:lstStyle/>
        <a:p>
          <a:r>
            <a:rPr lang="en-US" i="1" dirty="0" smtClean="0"/>
            <a:t>Trichinella spiralis</a:t>
          </a:r>
          <a:endParaRPr lang="en-US" i="1" dirty="0"/>
        </a:p>
      </dgm:t>
    </dgm:pt>
    <dgm:pt modelId="{30E6DB2B-60AA-4735-90ED-86AF2CFAD6CA}" type="parTrans" cxnId="{DB8E7722-46BB-4E15-8839-6B541AE0C9D7}">
      <dgm:prSet/>
      <dgm:spPr/>
      <dgm:t>
        <a:bodyPr/>
        <a:lstStyle/>
        <a:p>
          <a:endParaRPr lang="en-US"/>
        </a:p>
      </dgm:t>
    </dgm:pt>
    <dgm:pt modelId="{5F8183FA-7F45-482C-A956-B7F3A22617CE}" type="sibTrans" cxnId="{DB8E7722-46BB-4E15-8839-6B541AE0C9D7}">
      <dgm:prSet/>
      <dgm:spPr/>
      <dgm:t>
        <a:bodyPr/>
        <a:lstStyle/>
        <a:p>
          <a:endParaRPr lang="en-US"/>
        </a:p>
      </dgm:t>
    </dgm:pt>
    <dgm:pt modelId="{3D475C2E-022B-4A50-9C12-1925E2755CD6}">
      <dgm:prSet phldrT="[Text]"/>
      <dgm:spPr/>
      <dgm:t>
        <a:bodyPr/>
        <a:lstStyle/>
        <a:p>
          <a:r>
            <a:rPr lang="en-US" dirty="0" smtClean="0"/>
            <a:t>Hepatitis A</a:t>
          </a:r>
        </a:p>
      </dgm:t>
    </dgm:pt>
    <dgm:pt modelId="{3C6C2709-2FBD-4B07-97E6-CB0B4F433C6E}" type="parTrans" cxnId="{BD08201B-F668-4070-8C71-AFE337505254}">
      <dgm:prSet/>
      <dgm:spPr/>
      <dgm:t>
        <a:bodyPr/>
        <a:lstStyle/>
        <a:p>
          <a:endParaRPr lang="en-US"/>
        </a:p>
      </dgm:t>
    </dgm:pt>
    <dgm:pt modelId="{266F80F9-A076-407A-B0FF-CD575FD4B6BA}" type="sibTrans" cxnId="{BD08201B-F668-4070-8C71-AFE337505254}">
      <dgm:prSet/>
      <dgm:spPr/>
      <dgm:t>
        <a:bodyPr/>
        <a:lstStyle/>
        <a:p>
          <a:endParaRPr lang="en-US"/>
        </a:p>
      </dgm:t>
    </dgm:pt>
    <dgm:pt modelId="{3EA6DA83-0732-43E9-9020-B6F5FF677A21}">
      <dgm:prSet phldrT="[Text]"/>
      <dgm:spPr/>
      <dgm:t>
        <a:bodyPr/>
        <a:lstStyle/>
        <a:p>
          <a:r>
            <a:rPr lang="en-US" i="1" dirty="0" smtClean="0"/>
            <a:t>Salmonella</a:t>
          </a:r>
          <a:endParaRPr lang="en-US" i="1" dirty="0"/>
        </a:p>
      </dgm:t>
    </dgm:pt>
    <dgm:pt modelId="{05BF039A-ED3E-49E8-92A9-86544402F281}" type="parTrans" cxnId="{16501324-9232-4ACE-85BD-95A74230C3B7}">
      <dgm:prSet/>
      <dgm:spPr/>
      <dgm:t>
        <a:bodyPr/>
        <a:lstStyle/>
        <a:p>
          <a:endParaRPr lang="en-US"/>
        </a:p>
      </dgm:t>
    </dgm:pt>
    <dgm:pt modelId="{5C84A07D-1C1F-4EAC-847D-4FECC501C111}" type="sibTrans" cxnId="{16501324-9232-4ACE-85BD-95A74230C3B7}">
      <dgm:prSet/>
      <dgm:spPr/>
      <dgm:t>
        <a:bodyPr/>
        <a:lstStyle/>
        <a:p>
          <a:endParaRPr lang="en-US"/>
        </a:p>
      </dgm:t>
    </dgm:pt>
    <dgm:pt modelId="{04E319D6-4769-4BBE-96CA-2E32591C1B63}">
      <dgm:prSet phldrT="[Text]"/>
      <dgm:spPr/>
      <dgm:t>
        <a:bodyPr/>
        <a:lstStyle/>
        <a:p>
          <a:r>
            <a:rPr lang="en-US" i="1" dirty="0" smtClean="0"/>
            <a:t>Listeria monocytogenes</a:t>
          </a:r>
          <a:endParaRPr lang="en-US" i="1" dirty="0"/>
        </a:p>
      </dgm:t>
    </dgm:pt>
    <dgm:pt modelId="{FE323BF9-F04A-429D-9DB7-97471AF97C12}" type="parTrans" cxnId="{5E94EABE-ECC1-4720-8504-8E645528234E}">
      <dgm:prSet/>
      <dgm:spPr/>
      <dgm:t>
        <a:bodyPr/>
        <a:lstStyle/>
        <a:p>
          <a:endParaRPr lang="en-US"/>
        </a:p>
      </dgm:t>
    </dgm:pt>
    <dgm:pt modelId="{8C040FE1-7A0F-4317-84A9-6DE300C5AEF7}" type="sibTrans" cxnId="{5E94EABE-ECC1-4720-8504-8E645528234E}">
      <dgm:prSet/>
      <dgm:spPr/>
      <dgm:t>
        <a:bodyPr/>
        <a:lstStyle/>
        <a:p>
          <a:endParaRPr lang="en-US"/>
        </a:p>
      </dgm:t>
    </dgm:pt>
    <dgm:pt modelId="{1E07CCB7-4C5D-4615-B3DC-6DDE3A817ADD}">
      <dgm:prSet phldrT="[Text]"/>
      <dgm:spPr/>
      <dgm:t>
        <a:bodyPr/>
        <a:lstStyle/>
        <a:p>
          <a:r>
            <a:rPr lang="en-US" i="1" dirty="0" smtClean="0"/>
            <a:t>Cyclospora</a:t>
          </a:r>
          <a:endParaRPr lang="en-US" i="1" dirty="0"/>
        </a:p>
      </dgm:t>
    </dgm:pt>
    <dgm:pt modelId="{3DD6D979-2BE7-409C-897F-6912083BE290}" type="parTrans" cxnId="{D76D7F15-1834-4252-A514-93C1D12F8D51}">
      <dgm:prSet/>
      <dgm:spPr/>
    </dgm:pt>
    <dgm:pt modelId="{35C1D913-7973-4955-BBC3-97406F6E8F91}" type="sibTrans" cxnId="{D76D7F15-1834-4252-A514-93C1D12F8D51}">
      <dgm:prSet/>
      <dgm:spPr/>
    </dgm:pt>
    <dgm:pt modelId="{97EA28B6-C58D-4BFF-86D3-CD33720DD701}">
      <dgm:prSet phldrT="[Text]"/>
      <dgm:spPr/>
      <dgm:t>
        <a:bodyPr/>
        <a:lstStyle/>
        <a:p>
          <a:r>
            <a:rPr lang="en-US" i="1" dirty="0" smtClean="0"/>
            <a:t>Cryptosporidium</a:t>
          </a:r>
          <a:endParaRPr lang="en-US" i="1" dirty="0"/>
        </a:p>
      </dgm:t>
    </dgm:pt>
    <dgm:pt modelId="{D270B717-80B7-4595-9DED-30EE774211BC}" type="parTrans" cxnId="{16C6B4E9-24B4-43D3-965D-8DE0168DD6A5}">
      <dgm:prSet/>
      <dgm:spPr/>
    </dgm:pt>
    <dgm:pt modelId="{884441A0-CB81-4F5B-86A6-BC7669DB6C88}" type="sibTrans" cxnId="{16C6B4E9-24B4-43D3-965D-8DE0168DD6A5}">
      <dgm:prSet/>
      <dgm:spPr/>
    </dgm:pt>
    <dgm:pt modelId="{1337230C-7369-4A1E-B8DC-FE4C4B977A13}" type="pres">
      <dgm:prSet presAssocID="{DE883524-2E8E-4FAB-9016-DBED05672716}" presName="linearFlow" presStyleCnt="0">
        <dgm:presLayoutVars>
          <dgm:dir/>
          <dgm:animLvl val="lvl"/>
          <dgm:resizeHandles/>
        </dgm:presLayoutVars>
      </dgm:prSet>
      <dgm:spPr/>
      <dgm:t>
        <a:bodyPr/>
        <a:lstStyle/>
        <a:p>
          <a:endParaRPr lang="en-US"/>
        </a:p>
      </dgm:t>
    </dgm:pt>
    <dgm:pt modelId="{092E3051-DF7D-4061-9E89-0B576E470787}" type="pres">
      <dgm:prSet presAssocID="{14BE9009-29A9-4F5B-8752-720A635C4A11}" presName="compositeNode" presStyleCnt="0">
        <dgm:presLayoutVars>
          <dgm:bulletEnabled val="1"/>
        </dgm:presLayoutVars>
      </dgm:prSet>
      <dgm:spPr/>
    </dgm:pt>
    <dgm:pt modelId="{7E25BA9B-FDD6-4D33-B501-6243CEC1B74C}" type="pres">
      <dgm:prSet presAssocID="{14BE9009-29A9-4F5B-8752-720A635C4A11}" presName="imag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 modelId="{E2726422-D8BC-47CF-8503-E7E9B67C5329}" type="pres">
      <dgm:prSet presAssocID="{14BE9009-29A9-4F5B-8752-720A635C4A11}" presName="childNode" presStyleLbl="node1" presStyleIdx="0" presStyleCnt="3">
        <dgm:presLayoutVars>
          <dgm:bulletEnabled val="1"/>
        </dgm:presLayoutVars>
      </dgm:prSet>
      <dgm:spPr/>
      <dgm:t>
        <a:bodyPr/>
        <a:lstStyle/>
        <a:p>
          <a:endParaRPr lang="en-US"/>
        </a:p>
      </dgm:t>
    </dgm:pt>
    <dgm:pt modelId="{52A4300A-9AE2-4125-8669-73A9CF6AAD92}" type="pres">
      <dgm:prSet presAssocID="{14BE9009-29A9-4F5B-8752-720A635C4A11}" presName="parentNode" presStyleLbl="revTx" presStyleIdx="0" presStyleCnt="3">
        <dgm:presLayoutVars>
          <dgm:chMax val="0"/>
          <dgm:bulletEnabled val="1"/>
        </dgm:presLayoutVars>
      </dgm:prSet>
      <dgm:spPr/>
      <dgm:t>
        <a:bodyPr/>
        <a:lstStyle/>
        <a:p>
          <a:endParaRPr lang="en-US"/>
        </a:p>
      </dgm:t>
    </dgm:pt>
    <dgm:pt modelId="{7A95DF8E-8C99-4AF3-BF81-D38CFCAD8283}" type="pres">
      <dgm:prSet presAssocID="{7E6DD5C0-A3D3-45B0-BB6D-7696923C474C}" presName="sibTrans" presStyleCnt="0"/>
      <dgm:spPr/>
    </dgm:pt>
    <dgm:pt modelId="{B74CBEE5-DC7E-4CDA-8D97-0C549A72C56B}" type="pres">
      <dgm:prSet presAssocID="{FD6722A6-E667-4D9F-981F-BBA3A2570330}" presName="compositeNode" presStyleCnt="0">
        <dgm:presLayoutVars>
          <dgm:bulletEnabled val="1"/>
        </dgm:presLayoutVars>
      </dgm:prSet>
      <dgm:spPr/>
    </dgm:pt>
    <dgm:pt modelId="{B4A4A6EF-385C-4C51-AF80-CC5F6E9788D3}" type="pres">
      <dgm:prSet presAssocID="{FD6722A6-E667-4D9F-981F-BBA3A2570330}" presName="imag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8EB43A97-8CE3-4FC0-A1D7-0E3A17C339D3}" type="pres">
      <dgm:prSet presAssocID="{FD6722A6-E667-4D9F-981F-BBA3A2570330}" presName="childNode" presStyleLbl="node1" presStyleIdx="1" presStyleCnt="3">
        <dgm:presLayoutVars>
          <dgm:bulletEnabled val="1"/>
        </dgm:presLayoutVars>
      </dgm:prSet>
      <dgm:spPr/>
      <dgm:t>
        <a:bodyPr/>
        <a:lstStyle/>
        <a:p>
          <a:endParaRPr lang="en-US"/>
        </a:p>
      </dgm:t>
    </dgm:pt>
    <dgm:pt modelId="{171DD6DA-B03D-438A-B3EE-ECCF63699813}" type="pres">
      <dgm:prSet presAssocID="{FD6722A6-E667-4D9F-981F-BBA3A2570330}" presName="parentNode" presStyleLbl="revTx" presStyleIdx="1" presStyleCnt="3">
        <dgm:presLayoutVars>
          <dgm:chMax val="0"/>
          <dgm:bulletEnabled val="1"/>
        </dgm:presLayoutVars>
      </dgm:prSet>
      <dgm:spPr/>
      <dgm:t>
        <a:bodyPr/>
        <a:lstStyle/>
        <a:p>
          <a:endParaRPr lang="en-US"/>
        </a:p>
      </dgm:t>
    </dgm:pt>
    <dgm:pt modelId="{9411E259-24B1-447D-B6B0-8789A70BA795}" type="pres">
      <dgm:prSet presAssocID="{D3999001-1F87-4E18-AA5A-F4F59083639E}" presName="sibTrans" presStyleCnt="0"/>
      <dgm:spPr/>
    </dgm:pt>
    <dgm:pt modelId="{629E87ED-881F-4307-B91C-F07E5D5B4C0B}" type="pres">
      <dgm:prSet presAssocID="{689EBE52-613A-4C88-935D-7753434E1F27}" presName="compositeNode" presStyleCnt="0">
        <dgm:presLayoutVars>
          <dgm:bulletEnabled val="1"/>
        </dgm:presLayoutVars>
      </dgm:prSet>
      <dgm:spPr/>
    </dgm:pt>
    <dgm:pt modelId="{21C83778-B15D-41B6-BD05-7EFF0A8DEC38}" type="pres">
      <dgm:prSet presAssocID="{689EBE52-613A-4C88-935D-7753434E1F27}" presName="imag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t>
        <a:bodyPr/>
        <a:lstStyle/>
        <a:p>
          <a:endParaRPr lang="en-US"/>
        </a:p>
      </dgm:t>
    </dgm:pt>
    <dgm:pt modelId="{AC6B5BEE-7D38-486D-8C9D-D984F0F9839A}" type="pres">
      <dgm:prSet presAssocID="{689EBE52-613A-4C88-935D-7753434E1F27}" presName="childNode" presStyleLbl="node1" presStyleIdx="2" presStyleCnt="3">
        <dgm:presLayoutVars>
          <dgm:bulletEnabled val="1"/>
        </dgm:presLayoutVars>
      </dgm:prSet>
      <dgm:spPr/>
      <dgm:t>
        <a:bodyPr/>
        <a:lstStyle/>
        <a:p>
          <a:endParaRPr lang="en-US"/>
        </a:p>
      </dgm:t>
    </dgm:pt>
    <dgm:pt modelId="{1D5E2F48-2B03-4A91-99CB-B322C3CA6900}" type="pres">
      <dgm:prSet presAssocID="{689EBE52-613A-4C88-935D-7753434E1F27}" presName="parentNode" presStyleLbl="revTx" presStyleIdx="2" presStyleCnt="3">
        <dgm:presLayoutVars>
          <dgm:chMax val="0"/>
          <dgm:bulletEnabled val="1"/>
        </dgm:presLayoutVars>
      </dgm:prSet>
      <dgm:spPr/>
      <dgm:t>
        <a:bodyPr/>
        <a:lstStyle/>
        <a:p>
          <a:endParaRPr lang="en-US"/>
        </a:p>
      </dgm:t>
    </dgm:pt>
  </dgm:ptLst>
  <dgm:cxnLst>
    <dgm:cxn modelId="{53051DBB-8104-4483-8758-8A9C55D5EC0B}" srcId="{FD6722A6-E667-4D9F-981F-BBA3A2570330}" destId="{6E0ABAD1-ED38-4CE7-9D07-90B725DB69DB}" srcOrd="0" destOrd="0" parTransId="{A9FAB6AF-3B23-4960-B8F3-F06CB4D0760C}" sibTransId="{940F724C-9B7D-4760-81E8-21E813606F02}"/>
    <dgm:cxn modelId="{C8DE67E8-5883-43D0-ABAB-A331B4FF09ED}" type="presOf" srcId="{1E07CCB7-4C5D-4615-B3DC-6DDE3A817ADD}" destId="{AC6B5BEE-7D38-486D-8C9D-D984F0F9839A}" srcOrd="0" destOrd="1" presId="urn:microsoft.com/office/officeart/2005/8/layout/hList2"/>
    <dgm:cxn modelId="{1A408EF2-18D3-4E08-8246-9C17754FE32C}" srcId="{DE883524-2E8E-4FAB-9016-DBED05672716}" destId="{FD6722A6-E667-4D9F-981F-BBA3A2570330}" srcOrd="1" destOrd="0" parTransId="{09284CBC-1C07-4A91-9372-1096A8548A56}" sibTransId="{D3999001-1F87-4E18-AA5A-F4F59083639E}"/>
    <dgm:cxn modelId="{7C4FE79C-8B3D-4CA2-AFF6-08AF4142B0D5}" type="presOf" srcId="{6E0ABAD1-ED38-4CE7-9D07-90B725DB69DB}" destId="{8EB43A97-8CE3-4FC0-A1D7-0E3A17C339D3}" srcOrd="0" destOrd="0" presId="urn:microsoft.com/office/officeart/2005/8/layout/hList2"/>
    <dgm:cxn modelId="{BFF6DA57-1043-4208-B85F-444E034167C3}" type="presOf" srcId="{97EA28B6-C58D-4BFF-86D3-CD33720DD701}" destId="{AC6B5BEE-7D38-486D-8C9D-D984F0F9839A}" srcOrd="0" destOrd="2" presId="urn:microsoft.com/office/officeart/2005/8/layout/hList2"/>
    <dgm:cxn modelId="{16501324-9232-4ACE-85BD-95A74230C3B7}" srcId="{FD6722A6-E667-4D9F-981F-BBA3A2570330}" destId="{3EA6DA83-0732-43E9-9020-B6F5FF677A21}" srcOrd="1" destOrd="0" parTransId="{05BF039A-ED3E-49E8-92A9-86544402F281}" sibTransId="{5C84A07D-1C1F-4EAC-847D-4FECC501C111}"/>
    <dgm:cxn modelId="{16C6B4E9-24B4-43D3-965D-8DE0168DD6A5}" srcId="{689EBE52-613A-4C88-935D-7753434E1F27}" destId="{97EA28B6-C58D-4BFF-86D3-CD33720DD701}" srcOrd="2" destOrd="0" parTransId="{D270B717-80B7-4595-9DED-30EE774211BC}" sibTransId="{884441A0-CB81-4F5B-86A6-BC7669DB6C88}"/>
    <dgm:cxn modelId="{DAD1D2E4-650C-48A1-8675-4B1528775DAC}" type="presOf" srcId="{3EA6DA83-0732-43E9-9020-B6F5FF677A21}" destId="{8EB43A97-8CE3-4FC0-A1D7-0E3A17C339D3}" srcOrd="0" destOrd="1" presId="urn:microsoft.com/office/officeart/2005/8/layout/hList2"/>
    <dgm:cxn modelId="{38EB9AB3-8E5E-4216-97E2-5A07D535ECEF}" type="presOf" srcId="{1243342B-6D94-4649-BEB1-2B82FA8EEC5E}" destId="{E2726422-D8BC-47CF-8503-E7E9B67C5329}" srcOrd="0" destOrd="0" presId="urn:microsoft.com/office/officeart/2005/8/layout/hList2"/>
    <dgm:cxn modelId="{B3E6E1A7-1E55-494D-9748-52C3303880BE}" srcId="{DE883524-2E8E-4FAB-9016-DBED05672716}" destId="{14BE9009-29A9-4F5B-8752-720A635C4A11}" srcOrd="0" destOrd="0" parTransId="{CCC41389-6726-4F96-B27A-262C9DE63E3E}" sibTransId="{7E6DD5C0-A3D3-45B0-BB6D-7696923C474C}"/>
    <dgm:cxn modelId="{53DE2129-D489-4E81-BEDC-39296BC55D7B}" type="presOf" srcId="{689EBE52-613A-4C88-935D-7753434E1F27}" destId="{1D5E2F48-2B03-4A91-99CB-B322C3CA6900}" srcOrd="0" destOrd="0" presId="urn:microsoft.com/office/officeart/2005/8/layout/hList2"/>
    <dgm:cxn modelId="{756F7038-3267-4EF2-A351-E404EDC0F7FC}" type="presOf" srcId="{DE883524-2E8E-4FAB-9016-DBED05672716}" destId="{1337230C-7369-4A1E-B8DC-FE4C4B977A13}" srcOrd="0" destOrd="0" presId="urn:microsoft.com/office/officeart/2005/8/layout/hList2"/>
    <dgm:cxn modelId="{C82898B7-8068-4A40-99E4-2BFC29403C1A}" type="presOf" srcId="{E76332E6-CB07-4284-A058-BF6B18AB7B79}" destId="{AC6B5BEE-7D38-486D-8C9D-D984F0F9839A}" srcOrd="0" destOrd="0" presId="urn:microsoft.com/office/officeart/2005/8/layout/hList2"/>
    <dgm:cxn modelId="{D76D7F15-1834-4252-A514-93C1D12F8D51}" srcId="{689EBE52-613A-4C88-935D-7753434E1F27}" destId="{1E07CCB7-4C5D-4615-B3DC-6DDE3A817ADD}" srcOrd="1" destOrd="0" parTransId="{3DD6D979-2BE7-409C-897F-6912083BE290}" sibTransId="{35C1D913-7973-4955-BBC3-97406F6E8F91}"/>
    <dgm:cxn modelId="{BD08201B-F668-4070-8C71-AFE337505254}" srcId="{14BE9009-29A9-4F5B-8752-720A635C4A11}" destId="{3D475C2E-022B-4A50-9C12-1925E2755CD6}" srcOrd="1" destOrd="0" parTransId="{3C6C2709-2FBD-4B07-97E6-CB0B4F433C6E}" sibTransId="{266F80F9-A076-407A-B0FF-CD575FD4B6BA}"/>
    <dgm:cxn modelId="{DB8E7722-46BB-4E15-8839-6B541AE0C9D7}" srcId="{689EBE52-613A-4C88-935D-7753434E1F27}" destId="{E76332E6-CB07-4284-A058-BF6B18AB7B79}" srcOrd="0" destOrd="0" parTransId="{30E6DB2B-60AA-4735-90ED-86AF2CFAD6CA}" sibTransId="{5F8183FA-7F45-482C-A956-B7F3A22617CE}"/>
    <dgm:cxn modelId="{5E94EABE-ECC1-4720-8504-8E645528234E}" srcId="{FD6722A6-E667-4D9F-981F-BBA3A2570330}" destId="{04E319D6-4769-4BBE-96CA-2E32591C1B63}" srcOrd="2" destOrd="0" parTransId="{FE323BF9-F04A-429D-9DB7-97471AF97C12}" sibTransId="{8C040FE1-7A0F-4317-84A9-6DE300C5AEF7}"/>
    <dgm:cxn modelId="{A4EB37AD-2B3E-4434-BD4F-6CA52125B78E}" type="presOf" srcId="{04E319D6-4769-4BBE-96CA-2E32591C1B63}" destId="{8EB43A97-8CE3-4FC0-A1D7-0E3A17C339D3}" srcOrd="0" destOrd="2" presId="urn:microsoft.com/office/officeart/2005/8/layout/hList2"/>
    <dgm:cxn modelId="{44338426-ED0E-4742-A0F8-034B7A9F83DC}" type="presOf" srcId="{FD6722A6-E667-4D9F-981F-BBA3A2570330}" destId="{171DD6DA-B03D-438A-B3EE-ECCF63699813}" srcOrd="0" destOrd="0" presId="urn:microsoft.com/office/officeart/2005/8/layout/hList2"/>
    <dgm:cxn modelId="{D7E08C17-0967-4C19-AED2-ED743595100F}" srcId="{14BE9009-29A9-4F5B-8752-720A635C4A11}" destId="{1243342B-6D94-4649-BEB1-2B82FA8EEC5E}" srcOrd="0" destOrd="0" parTransId="{C12C9395-5E2F-4A1F-A375-5047A35587DF}" sibTransId="{B4EC4505-F74E-48F9-BDEF-2902E64DEDCE}"/>
    <dgm:cxn modelId="{65958932-E76A-4A78-961D-1C104D6B1537}" srcId="{DE883524-2E8E-4FAB-9016-DBED05672716}" destId="{689EBE52-613A-4C88-935D-7753434E1F27}" srcOrd="2" destOrd="0" parTransId="{8B238749-813D-412C-9A4B-1FE2D32589F8}" sibTransId="{73FD7474-91EF-47C5-8766-31ED04B21261}"/>
    <dgm:cxn modelId="{6C0467BD-F40C-4DB0-B06C-527B60A1E05B}" type="presOf" srcId="{14BE9009-29A9-4F5B-8752-720A635C4A11}" destId="{52A4300A-9AE2-4125-8669-73A9CF6AAD92}" srcOrd="0" destOrd="0" presId="urn:microsoft.com/office/officeart/2005/8/layout/hList2"/>
    <dgm:cxn modelId="{4EBB8E47-4020-470E-B0EA-ABFFE25930E9}" type="presOf" srcId="{3D475C2E-022B-4A50-9C12-1925E2755CD6}" destId="{E2726422-D8BC-47CF-8503-E7E9B67C5329}" srcOrd="0" destOrd="1" presId="urn:microsoft.com/office/officeart/2005/8/layout/hList2"/>
    <dgm:cxn modelId="{70B3E60F-9E3D-46C2-85C0-2A61350A1B06}" type="presParOf" srcId="{1337230C-7369-4A1E-B8DC-FE4C4B977A13}" destId="{092E3051-DF7D-4061-9E89-0B576E470787}" srcOrd="0" destOrd="0" presId="urn:microsoft.com/office/officeart/2005/8/layout/hList2"/>
    <dgm:cxn modelId="{119CADF9-BC74-4CB9-8818-814EFF2FE4C5}" type="presParOf" srcId="{092E3051-DF7D-4061-9E89-0B576E470787}" destId="{7E25BA9B-FDD6-4D33-B501-6243CEC1B74C}" srcOrd="0" destOrd="0" presId="urn:microsoft.com/office/officeart/2005/8/layout/hList2"/>
    <dgm:cxn modelId="{CB453781-834E-4016-AB57-660B2401C913}" type="presParOf" srcId="{092E3051-DF7D-4061-9E89-0B576E470787}" destId="{E2726422-D8BC-47CF-8503-E7E9B67C5329}" srcOrd="1" destOrd="0" presId="urn:microsoft.com/office/officeart/2005/8/layout/hList2"/>
    <dgm:cxn modelId="{BD87624C-128F-435B-8140-6B17901E881F}" type="presParOf" srcId="{092E3051-DF7D-4061-9E89-0B576E470787}" destId="{52A4300A-9AE2-4125-8669-73A9CF6AAD92}" srcOrd="2" destOrd="0" presId="urn:microsoft.com/office/officeart/2005/8/layout/hList2"/>
    <dgm:cxn modelId="{DB4F62C5-47D8-40F8-AC14-8AD9459DE4D3}" type="presParOf" srcId="{1337230C-7369-4A1E-B8DC-FE4C4B977A13}" destId="{7A95DF8E-8C99-4AF3-BF81-D38CFCAD8283}" srcOrd="1" destOrd="0" presId="urn:microsoft.com/office/officeart/2005/8/layout/hList2"/>
    <dgm:cxn modelId="{172F012A-7E79-4FD2-AE3B-64E23D9BF470}" type="presParOf" srcId="{1337230C-7369-4A1E-B8DC-FE4C4B977A13}" destId="{B74CBEE5-DC7E-4CDA-8D97-0C549A72C56B}" srcOrd="2" destOrd="0" presId="urn:microsoft.com/office/officeart/2005/8/layout/hList2"/>
    <dgm:cxn modelId="{506B7E61-4C62-4DC7-96DE-28E12B7D2B58}" type="presParOf" srcId="{B74CBEE5-DC7E-4CDA-8D97-0C549A72C56B}" destId="{B4A4A6EF-385C-4C51-AF80-CC5F6E9788D3}" srcOrd="0" destOrd="0" presId="urn:microsoft.com/office/officeart/2005/8/layout/hList2"/>
    <dgm:cxn modelId="{F2610982-F13E-40AE-AC46-E3BF8A2E58D8}" type="presParOf" srcId="{B74CBEE5-DC7E-4CDA-8D97-0C549A72C56B}" destId="{8EB43A97-8CE3-4FC0-A1D7-0E3A17C339D3}" srcOrd="1" destOrd="0" presId="urn:microsoft.com/office/officeart/2005/8/layout/hList2"/>
    <dgm:cxn modelId="{A2CE77E2-2DDE-4E45-ADA3-16F66F6C8E84}" type="presParOf" srcId="{B74CBEE5-DC7E-4CDA-8D97-0C549A72C56B}" destId="{171DD6DA-B03D-438A-B3EE-ECCF63699813}" srcOrd="2" destOrd="0" presId="urn:microsoft.com/office/officeart/2005/8/layout/hList2"/>
    <dgm:cxn modelId="{56E8E5E7-6B94-42EC-912A-6E73A27122F9}" type="presParOf" srcId="{1337230C-7369-4A1E-B8DC-FE4C4B977A13}" destId="{9411E259-24B1-447D-B6B0-8789A70BA795}" srcOrd="3" destOrd="0" presId="urn:microsoft.com/office/officeart/2005/8/layout/hList2"/>
    <dgm:cxn modelId="{46E4302B-2F32-4126-B2AD-061D8D9D12BF}" type="presParOf" srcId="{1337230C-7369-4A1E-B8DC-FE4C4B977A13}" destId="{629E87ED-881F-4307-B91C-F07E5D5B4C0B}" srcOrd="4" destOrd="0" presId="urn:microsoft.com/office/officeart/2005/8/layout/hList2"/>
    <dgm:cxn modelId="{DCA9D672-2062-40D0-91F8-A53B7CF0390F}" type="presParOf" srcId="{629E87ED-881F-4307-B91C-F07E5D5B4C0B}" destId="{21C83778-B15D-41B6-BD05-7EFF0A8DEC38}" srcOrd="0" destOrd="0" presId="urn:microsoft.com/office/officeart/2005/8/layout/hList2"/>
    <dgm:cxn modelId="{0BB7645F-F02F-4728-BF3E-0FF1F5D90AAD}" type="presParOf" srcId="{629E87ED-881F-4307-B91C-F07E5D5B4C0B}" destId="{AC6B5BEE-7D38-486D-8C9D-D984F0F9839A}" srcOrd="1" destOrd="0" presId="urn:microsoft.com/office/officeart/2005/8/layout/hList2"/>
    <dgm:cxn modelId="{4CFC0255-D3DA-42E3-B05E-6ADC3085AC7C}" type="presParOf" srcId="{629E87ED-881F-4307-B91C-F07E5D5B4C0B}" destId="{1D5E2F48-2B03-4A91-99CB-B322C3CA690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392E77EA-7CCE-4409-92E4-F37D19A7E826}" type="presOf" srcId="{D1908031-5F7F-4557-A0DD-0F27CDC5B5C8}" destId="{F538080A-9D5C-4B64-BE02-6E74660B3D3A}" srcOrd="0" destOrd="0" presId="urn:microsoft.com/office/officeart/2005/8/layout/vList3"/>
    <dgm:cxn modelId="{C2B6111F-47EF-4C51-B847-ECB30442BA01}" type="presOf" srcId="{EA5D4FDD-852C-42B1-AC37-601E79D559A8}" destId="{5EE392F1-34E6-4D75-93D9-06D773323D5D}" srcOrd="0" destOrd="0" presId="urn:microsoft.com/office/officeart/2005/8/layout/vList3"/>
    <dgm:cxn modelId="{280F186C-4674-4378-8B1D-7EE889B9F037}" type="presParOf" srcId="{F538080A-9D5C-4B64-BE02-6E74660B3D3A}" destId="{DFDAD32B-A873-41CB-B647-4009D34B0D96}" srcOrd="0" destOrd="0" presId="urn:microsoft.com/office/officeart/2005/8/layout/vList3"/>
    <dgm:cxn modelId="{F5462EFE-A04F-4220-93D5-1CB895BE4577}" type="presParOf" srcId="{DFDAD32B-A873-41CB-B647-4009D34B0D96}" destId="{EB8622BF-E028-4141-90BF-038FB0BFB02D}" srcOrd="0" destOrd="0" presId="urn:microsoft.com/office/officeart/2005/8/layout/vList3"/>
    <dgm:cxn modelId="{1474C7C3-EC67-4300-9E75-0FBC40148AE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2824CD32-8823-470A-ADB3-237969300E89}" type="presOf" srcId="{D1908031-5F7F-4557-A0DD-0F27CDC5B5C8}" destId="{F538080A-9D5C-4B64-BE02-6E74660B3D3A}" srcOrd="0" destOrd="0" presId="urn:microsoft.com/office/officeart/2005/8/layout/vList3"/>
    <dgm:cxn modelId="{6D63F593-851B-41C1-9F9B-5D661C43C23B}" type="presOf" srcId="{EA5D4FDD-852C-42B1-AC37-601E79D559A8}" destId="{5EE392F1-34E6-4D75-93D9-06D773323D5D}" srcOrd="0" destOrd="0" presId="urn:microsoft.com/office/officeart/2005/8/layout/vList3"/>
    <dgm:cxn modelId="{6D79DDA2-8AA9-460D-96FA-8437B3B12ADC}" type="presParOf" srcId="{F538080A-9D5C-4B64-BE02-6E74660B3D3A}" destId="{DFDAD32B-A873-41CB-B647-4009D34B0D96}" srcOrd="0" destOrd="0" presId="urn:microsoft.com/office/officeart/2005/8/layout/vList3"/>
    <dgm:cxn modelId="{571AA9A3-3A3F-4F06-90A9-DFE45E70AD10}" type="presParOf" srcId="{DFDAD32B-A873-41CB-B647-4009D34B0D96}" destId="{EB8622BF-E028-4141-90BF-038FB0BFB02D}" srcOrd="0" destOrd="0" presId="urn:microsoft.com/office/officeart/2005/8/layout/vList3"/>
    <dgm:cxn modelId="{95922025-4E92-48F8-B40C-A42FC01F151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7D52607B-99BC-43FF-996A-022D360821FA}"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687D044C-52E2-4A3A-88C5-D58254DBCD2F}">
      <dgm:prSet/>
      <dgm:spPr/>
      <dgm:t>
        <a:bodyPr/>
        <a:lstStyle/>
        <a:p>
          <a:pPr rtl="0"/>
          <a:r>
            <a:rPr lang="en-US" dirty="0" smtClean="0"/>
            <a:t>Items must be clean to the sight and touch</a:t>
          </a:r>
          <a:endParaRPr lang="en-US" dirty="0"/>
        </a:p>
      </dgm:t>
    </dgm:pt>
    <dgm:pt modelId="{837BD7CB-6F26-4ACA-BB3E-7CF9B6DD0D6A}" type="parTrans" cxnId="{A8FCD5EE-2A77-46F2-8724-AFCA4EF0CCA1}">
      <dgm:prSet/>
      <dgm:spPr/>
      <dgm:t>
        <a:bodyPr/>
        <a:lstStyle/>
        <a:p>
          <a:endParaRPr lang="en-US"/>
        </a:p>
      </dgm:t>
    </dgm:pt>
    <dgm:pt modelId="{8799CF6D-0229-4916-818B-AD83857C66E6}" type="sibTrans" cxnId="{A8FCD5EE-2A77-46F2-8724-AFCA4EF0CCA1}">
      <dgm:prSet/>
      <dgm:spPr/>
      <dgm:t>
        <a:bodyPr/>
        <a:lstStyle/>
        <a:p>
          <a:endParaRPr lang="en-US"/>
        </a:p>
      </dgm:t>
    </dgm:pt>
    <dgm:pt modelId="{7171E810-F8D7-4D5D-AA72-BD9DF2415810}">
      <dgm:prSet/>
      <dgm:spPr/>
      <dgm:t>
        <a:bodyPr/>
        <a:lstStyle/>
        <a:p>
          <a:pPr rtl="0"/>
          <a:r>
            <a:rPr lang="en-US" smtClean="0"/>
            <a:t>Items must be sanitized after cleaning</a:t>
          </a:r>
          <a:endParaRPr lang="en-US"/>
        </a:p>
      </dgm:t>
    </dgm:pt>
    <dgm:pt modelId="{4AE6391E-FE76-45B1-84EB-98E9F4A7C539}" type="parTrans" cxnId="{2A061D8E-756E-4679-9334-161B7AC562FF}">
      <dgm:prSet/>
      <dgm:spPr/>
      <dgm:t>
        <a:bodyPr/>
        <a:lstStyle/>
        <a:p>
          <a:endParaRPr lang="en-US"/>
        </a:p>
      </dgm:t>
    </dgm:pt>
    <dgm:pt modelId="{C587A233-0049-4165-B431-BD73E14D4F91}" type="sibTrans" cxnId="{2A061D8E-756E-4679-9334-161B7AC562FF}">
      <dgm:prSet/>
      <dgm:spPr/>
      <dgm:t>
        <a:bodyPr/>
        <a:lstStyle/>
        <a:p>
          <a:endParaRPr lang="en-US"/>
        </a:p>
      </dgm:t>
    </dgm:pt>
    <dgm:pt modelId="{29FA5D18-8EBC-4E33-A282-CA81B57DB62E}" type="pres">
      <dgm:prSet presAssocID="{7D52607B-99BC-43FF-996A-022D360821FA}" presName="linear" presStyleCnt="0">
        <dgm:presLayoutVars>
          <dgm:animLvl val="lvl"/>
          <dgm:resizeHandles val="exact"/>
        </dgm:presLayoutVars>
      </dgm:prSet>
      <dgm:spPr/>
      <dgm:t>
        <a:bodyPr/>
        <a:lstStyle/>
        <a:p>
          <a:endParaRPr lang="en-US"/>
        </a:p>
      </dgm:t>
    </dgm:pt>
    <dgm:pt modelId="{DDB33F8B-29E1-4231-9FF6-8B58BB9D8E5B}" type="pres">
      <dgm:prSet presAssocID="{687D044C-52E2-4A3A-88C5-D58254DBCD2F}" presName="parentText" presStyleLbl="node1" presStyleIdx="0" presStyleCnt="2">
        <dgm:presLayoutVars>
          <dgm:chMax val="0"/>
          <dgm:bulletEnabled val="1"/>
        </dgm:presLayoutVars>
      </dgm:prSet>
      <dgm:spPr/>
      <dgm:t>
        <a:bodyPr/>
        <a:lstStyle/>
        <a:p>
          <a:endParaRPr lang="en-US"/>
        </a:p>
      </dgm:t>
    </dgm:pt>
    <dgm:pt modelId="{185E1481-8306-4D60-AF36-75AAC07A21D9}" type="pres">
      <dgm:prSet presAssocID="{8799CF6D-0229-4916-818B-AD83857C66E6}" presName="spacer" presStyleCnt="0"/>
      <dgm:spPr/>
    </dgm:pt>
    <dgm:pt modelId="{F53A9B30-BC32-4755-ABC4-0C9F742CCF71}" type="pres">
      <dgm:prSet presAssocID="{7171E810-F8D7-4D5D-AA72-BD9DF2415810}" presName="parentText" presStyleLbl="node1" presStyleIdx="1" presStyleCnt="2">
        <dgm:presLayoutVars>
          <dgm:chMax val="0"/>
          <dgm:bulletEnabled val="1"/>
        </dgm:presLayoutVars>
      </dgm:prSet>
      <dgm:spPr/>
      <dgm:t>
        <a:bodyPr/>
        <a:lstStyle/>
        <a:p>
          <a:endParaRPr lang="en-US"/>
        </a:p>
      </dgm:t>
    </dgm:pt>
  </dgm:ptLst>
  <dgm:cxnLst>
    <dgm:cxn modelId="{03A7364D-BE38-4EF9-B2D0-D06D1E9E2BB5}" type="presOf" srcId="{7171E810-F8D7-4D5D-AA72-BD9DF2415810}" destId="{F53A9B30-BC32-4755-ABC4-0C9F742CCF71}" srcOrd="0" destOrd="0" presId="urn:microsoft.com/office/officeart/2005/8/layout/vList2"/>
    <dgm:cxn modelId="{4E9E6B8C-36E6-4A71-B888-D9675602F841}" type="presOf" srcId="{7D52607B-99BC-43FF-996A-022D360821FA}" destId="{29FA5D18-8EBC-4E33-A282-CA81B57DB62E}" srcOrd="0" destOrd="0" presId="urn:microsoft.com/office/officeart/2005/8/layout/vList2"/>
    <dgm:cxn modelId="{2A061D8E-756E-4679-9334-161B7AC562FF}" srcId="{7D52607B-99BC-43FF-996A-022D360821FA}" destId="{7171E810-F8D7-4D5D-AA72-BD9DF2415810}" srcOrd="1" destOrd="0" parTransId="{4AE6391E-FE76-45B1-84EB-98E9F4A7C539}" sibTransId="{C587A233-0049-4165-B431-BD73E14D4F91}"/>
    <dgm:cxn modelId="{A8FCD5EE-2A77-46F2-8724-AFCA4EF0CCA1}" srcId="{7D52607B-99BC-43FF-996A-022D360821FA}" destId="{687D044C-52E2-4A3A-88C5-D58254DBCD2F}" srcOrd="0" destOrd="0" parTransId="{837BD7CB-6F26-4ACA-BB3E-7CF9B6DD0D6A}" sibTransId="{8799CF6D-0229-4916-818B-AD83857C66E6}"/>
    <dgm:cxn modelId="{60B7EDC0-48FC-4B70-AC6E-FF22CB84666C}" type="presOf" srcId="{687D044C-52E2-4A3A-88C5-D58254DBCD2F}" destId="{DDB33F8B-29E1-4231-9FF6-8B58BB9D8E5B}" srcOrd="0" destOrd="0" presId="urn:microsoft.com/office/officeart/2005/8/layout/vList2"/>
    <dgm:cxn modelId="{3A407529-D14D-4C5D-811C-D96830108F31}" type="presParOf" srcId="{29FA5D18-8EBC-4E33-A282-CA81B57DB62E}" destId="{DDB33F8B-29E1-4231-9FF6-8B58BB9D8E5B}" srcOrd="0" destOrd="0" presId="urn:microsoft.com/office/officeart/2005/8/layout/vList2"/>
    <dgm:cxn modelId="{2E0E969F-3465-45A6-849E-70ABDD563214}" type="presParOf" srcId="{29FA5D18-8EBC-4E33-A282-CA81B57DB62E}" destId="{185E1481-8306-4D60-AF36-75AAC07A21D9}" srcOrd="1" destOrd="0" presId="urn:microsoft.com/office/officeart/2005/8/layout/vList2"/>
    <dgm:cxn modelId="{1F27565F-1E08-4586-BC31-420168994FD7}" type="presParOf" srcId="{29FA5D18-8EBC-4E33-A282-CA81B57DB62E}" destId="{F53A9B30-BC32-4755-ABC4-0C9F742CCF7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C404663-E038-4B7E-B52A-1ABA80AA39EC}" type="presOf" srcId="{D1908031-5F7F-4557-A0DD-0F27CDC5B5C8}" destId="{F538080A-9D5C-4B64-BE02-6E74660B3D3A}" srcOrd="0" destOrd="0" presId="urn:microsoft.com/office/officeart/2005/8/layout/vList3"/>
    <dgm:cxn modelId="{1D12916C-EE6B-411D-969A-EB413DBC83E3}" type="presOf" srcId="{EA5D4FDD-852C-42B1-AC37-601E79D559A8}" destId="{5EE392F1-34E6-4D75-93D9-06D773323D5D}" srcOrd="0" destOrd="0" presId="urn:microsoft.com/office/officeart/2005/8/layout/vList3"/>
    <dgm:cxn modelId="{80656CBE-6899-43A8-B470-0905CBAE4EC3}" type="presParOf" srcId="{F538080A-9D5C-4B64-BE02-6E74660B3D3A}" destId="{DFDAD32B-A873-41CB-B647-4009D34B0D96}" srcOrd="0" destOrd="0" presId="urn:microsoft.com/office/officeart/2005/8/layout/vList3"/>
    <dgm:cxn modelId="{AD173D8F-FFEA-4B4C-AF05-10D1E082173D}" type="presParOf" srcId="{DFDAD32B-A873-41CB-B647-4009D34B0D96}" destId="{EB8622BF-E028-4141-90BF-038FB0BFB02D}" srcOrd="0" destOrd="0" presId="urn:microsoft.com/office/officeart/2005/8/layout/vList3"/>
    <dgm:cxn modelId="{93715B56-2E1A-4BFF-AAD9-902A7AB922F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8A352A5-11B4-4D2B-A39D-D1B919031AD8}" type="presOf" srcId="{D1908031-5F7F-4557-A0DD-0F27CDC5B5C8}" destId="{F538080A-9D5C-4B64-BE02-6E74660B3D3A}" srcOrd="0" destOrd="0" presId="urn:microsoft.com/office/officeart/2005/8/layout/vList3"/>
    <dgm:cxn modelId="{7F084B12-D98B-4855-9526-CA8609E12FFC}" type="presOf" srcId="{EA5D4FDD-852C-42B1-AC37-601E79D559A8}" destId="{5EE392F1-34E6-4D75-93D9-06D773323D5D}" srcOrd="0" destOrd="0" presId="urn:microsoft.com/office/officeart/2005/8/layout/vList3"/>
    <dgm:cxn modelId="{DA7F510F-8091-4B30-B8AB-443DDACD9603}" type="presParOf" srcId="{F538080A-9D5C-4B64-BE02-6E74660B3D3A}" destId="{DFDAD32B-A873-41CB-B647-4009D34B0D96}" srcOrd="0" destOrd="0" presId="urn:microsoft.com/office/officeart/2005/8/layout/vList3"/>
    <dgm:cxn modelId="{DA593766-F3FC-4F16-8375-C24329720C2A}" type="presParOf" srcId="{DFDAD32B-A873-41CB-B647-4009D34B0D96}" destId="{EB8622BF-E028-4141-90BF-038FB0BFB02D}" srcOrd="0" destOrd="0" presId="urn:microsoft.com/office/officeart/2005/8/layout/vList3"/>
    <dgm:cxn modelId="{F7BE6376-BF67-4B2A-8CFE-4572F20032D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98C51AC-6956-4842-96C4-9D7D707D98AF}" type="presOf" srcId="{EA5D4FDD-852C-42B1-AC37-601E79D559A8}" destId="{5EE392F1-34E6-4D75-93D9-06D773323D5D}" srcOrd="0" destOrd="0" presId="urn:microsoft.com/office/officeart/2005/8/layout/vList3"/>
    <dgm:cxn modelId="{B565D86E-EB77-4DB8-8083-60DFBC3519FD}" type="presOf" srcId="{D1908031-5F7F-4557-A0DD-0F27CDC5B5C8}" destId="{F538080A-9D5C-4B64-BE02-6E74660B3D3A}" srcOrd="0" destOrd="0" presId="urn:microsoft.com/office/officeart/2005/8/layout/vList3"/>
    <dgm:cxn modelId="{875B83C4-DA75-4F2E-9D87-555EDF6E5982}" type="presParOf" srcId="{F538080A-9D5C-4B64-BE02-6E74660B3D3A}" destId="{DFDAD32B-A873-41CB-B647-4009D34B0D96}" srcOrd="0" destOrd="0" presId="urn:microsoft.com/office/officeart/2005/8/layout/vList3"/>
    <dgm:cxn modelId="{0D91A0AC-139C-4500-8EBE-8A5834B755A0}" type="presParOf" srcId="{DFDAD32B-A873-41CB-B647-4009D34B0D96}" destId="{EB8622BF-E028-4141-90BF-038FB0BFB02D}" srcOrd="0" destOrd="0" presId="urn:microsoft.com/office/officeart/2005/8/layout/vList3"/>
    <dgm:cxn modelId="{F839F04B-4E73-4EAC-A61C-5B12322A62D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799A69E-F26B-4EF9-80F6-8ADF0DC858A5}" type="presOf" srcId="{EA5D4FDD-852C-42B1-AC37-601E79D559A8}" destId="{5EE392F1-34E6-4D75-93D9-06D773323D5D}" srcOrd="0" destOrd="0" presId="urn:microsoft.com/office/officeart/2005/8/layout/vList3"/>
    <dgm:cxn modelId="{3B8243FB-E909-4A18-A684-1EB4F142ABA4}" type="presOf" srcId="{D1908031-5F7F-4557-A0DD-0F27CDC5B5C8}" destId="{F538080A-9D5C-4B64-BE02-6E74660B3D3A}" srcOrd="0" destOrd="0" presId="urn:microsoft.com/office/officeart/2005/8/layout/vList3"/>
    <dgm:cxn modelId="{3F272CDA-6984-45E9-8B77-47D6D34B64A2}" type="presParOf" srcId="{F538080A-9D5C-4B64-BE02-6E74660B3D3A}" destId="{DFDAD32B-A873-41CB-B647-4009D34B0D96}" srcOrd="0" destOrd="0" presId="urn:microsoft.com/office/officeart/2005/8/layout/vList3"/>
    <dgm:cxn modelId="{DEA8B38A-F797-4384-B739-7AF91B0788C9}" type="presParOf" srcId="{DFDAD32B-A873-41CB-B647-4009D34B0D96}" destId="{EB8622BF-E028-4141-90BF-038FB0BFB02D}" srcOrd="0" destOrd="0" presId="urn:microsoft.com/office/officeart/2005/8/layout/vList3"/>
    <dgm:cxn modelId="{8571DC83-4710-4E75-8C91-D705A61BAD4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2B91609F-C846-4292-B273-8B6FA9104102}" type="presOf" srcId="{EA5D4FDD-852C-42B1-AC37-601E79D559A8}" destId="{5EE392F1-34E6-4D75-93D9-06D773323D5D}" srcOrd="0" destOrd="0" presId="urn:microsoft.com/office/officeart/2005/8/layout/vList3"/>
    <dgm:cxn modelId="{C22F37A9-61A2-49DD-8824-5CDE3C86E5BB}" type="presOf" srcId="{D1908031-5F7F-4557-A0DD-0F27CDC5B5C8}" destId="{F538080A-9D5C-4B64-BE02-6E74660B3D3A}" srcOrd="0" destOrd="0" presId="urn:microsoft.com/office/officeart/2005/8/layout/vList3"/>
    <dgm:cxn modelId="{A2E83E1E-D397-4A0A-893C-6ABF90ACC12F}" type="presParOf" srcId="{F538080A-9D5C-4B64-BE02-6E74660B3D3A}" destId="{DFDAD32B-A873-41CB-B647-4009D34B0D96}" srcOrd="0" destOrd="0" presId="urn:microsoft.com/office/officeart/2005/8/layout/vList3"/>
    <dgm:cxn modelId="{BBD6DE9C-A0CE-4AAA-9EB6-D0DC9BBB8C65}" type="presParOf" srcId="{DFDAD32B-A873-41CB-B647-4009D34B0D96}" destId="{EB8622BF-E028-4141-90BF-038FB0BFB02D}" srcOrd="0" destOrd="0" presId="urn:microsoft.com/office/officeart/2005/8/layout/vList3"/>
    <dgm:cxn modelId="{4AD7D42B-995A-4645-B3D5-EC83537ED5D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901FC56-5CEE-4D6F-90D3-3C7C4B7595A3}" type="presOf" srcId="{EA5D4FDD-852C-42B1-AC37-601E79D559A8}" destId="{5EE392F1-34E6-4D75-93D9-06D773323D5D}" srcOrd="0" destOrd="0" presId="urn:microsoft.com/office/officeart/2005/8/layout/vList3"/>
    <dgm:cxn modelId="{9038BA99-CF22-4D0F-A41A-B767AFA58724}" type="presOf" srcId="{D1908031-5F7F-4557-A0DD-0F27CDC5B5C8}" destId="{F538080A-9D5C-4B64-BE02-6E74660B3D3A}" srcOrd="0" destOrd="0" presId="urn:microsoft.com/office/officeart/2005/8/layout/vList3"/>
    <dgm:cxn modelId="{83DC2C63-918C-4EB1-954C-8000068D16B8}" type="presParOf" srcId="{F538080A-9D5C-4B64-BE02-6E74660B3D3A}" destId="{DFDAD32B-A873-41CB-B647-4009D34B0D96}" srcOrd="0" destOrd="0" presId="urn:microsoft.com/office/officeart/2005/8/layout/vList3"/>
    <dgm:cxn modelId="{C5382262-F8F6-4C8A-8BD7-28A414C24D97}" type="presParOf" srcId="{DFDAD32B-A873-41CB-B647-4009D34B0D96}" destId="{EB8622BF-E028-4141-90BF-038FB0BFB02D}" srcOrd="0" destOrd="0" presId="urn:microsoft.com/office/officeart/2005/8/layout/vList3"/>
    <dgm:cxn modelId="{D8602588-D0E6-4289-86D8-95A19376D4B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967A507-D783-4E41-9404-837BA22B0E4E}" type="presOf" srcId="{EA5D4FDD-852C-42B1-AC37-601E79D559A8}" destId="{5EE392F1-34E6-4D75-93D9-06D773323D5D}" srcOrd="0" destOrd="0" presId="urn:microsoft.com/office/officeart/2005/8/layout/vList3"/>
    <dgm:cxn modelId="{DE7A0874-1200-4EA8-9A4F-E9FBFCA8C884}" type="presOf" srcId="{D1908031-5F7F-4557-A0DD-0F27CDC5B5C8}" destId="{F538080A-9D5C-4B64-BE02-6E74660B3D3A}" srcOrd="0" destOrd="0" presId="urn:microsoft.com/office/officeart/2005/8/layout/vList3"/>
    <dgm:cxn modelId="{A87359E1-72B6-446A-9D23-4D1BE8B9ABCC}" type="presParOf" srcId="{F538080A-9D5C-4B64-BE02-6E74660B3D3A}" destId="{DFDAD32B-A873-41CB-B647-4009D34B0D96}" srcOrd="0" destOrd="0" presId="urn:microsoft.com/office/officeart/2005/8/layout/vList3"/>
    <dgm:cxn modelId="{5C4AA797-306E-49FA-B01E-6B5680513835}" type="presParOf" srcId="{DFDAD32B-A873-41CB-B647-4009D34B0D96}" destId="{EB8622BF-E028-4141-90BF-038FB0BFB02D}" srcOrd="0" destOrd="0" presId="urn:microsoft.com/office/officeart/2005/8/layout/vList3"/>
    <dgm:cxn modelId="{F6B94C1A-A8DC-4059-B4DE-9E71AC4403F7}"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D8DC550-6099-4D1B-ACC4-4CE241E2DD16}" type="presOf" srcId="{EA5D4FDD-852C-42B1-AC37-601E79D559A8}" destId="{5EE392F1-34E6-4D75-93D9-06D773323D5D}" srcOrd="0" destOrd="0" presId="urn:microsoft.com/office/officeart/2005/8/layout/vList3"/>
    <dgm:cxn modelId="{8CBA9E03-D849-4EE1-AE40-167E17E664CA}" type="presOf" srcId="{D1908031-5F7F-4557-A0DD-0F27CDC5B5C8}" destId="{F538080A-9D5C-4B64-BE02-6E74660B3D3A}" srcOrd="0" destOrd="0" presId="urn:microsoft.com/office/officeart/2005/8/layout/vList3"/>
    <dgm:cxn modelId="{3A6A642E-FF15-410A-B723-D085AED53DFA}" type="presParOf" srcId="{F538080A-9D5C-4B64-BE02-6E74660B3D3A}" destId="{DFDAD32B-A873-41CB-B647-4009D34B0D96}" srcOrd="0" destOrd="0" presId="urn:microsoft.com/office/officeart/2005/8/layout/vList3"/>
    <dgm:cxn modelId="{B9D622C9-90E7-4DD0-A778-0FD1B7488918}" type="presParOf" srcId="{DFDAD32B-A873-41CB-B647-4009D34B0D96}" destId="{EB8622BF-E028-4141-90BF-038FB0BFB02D}" srcOrd="0" destOrd="0" presId="urn:microsoft.com/office/officeart/2005/8/layout/vList3"/>
    <dgm:cxn modelId="{486EFA3C-A8C2-4BD7-8C35-287A9F5A4A30}"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64C441A-B8CA-4C7A-A00E-BA23A13FD4A1}" type="presOf" srcId="{EA5D4FDD-852C-42B1-AC37-601E79D559A8}" destId="{5EE392F1-34E6-4D75-93D9-06D773323D5D}" srcOrd="0" destOrd="0" presId="urn:microsoft.com/office/officeart/2005/8/layout/vList3"/>
    <dgm:cxn modelId="{64F34AC7-0128-42C8-A1E9-B53BAEC2A0BA}" type="presOf" srcId="{D1908031-5F7F-4557-A0DD-0F27CDC5B5C8}" destId="{F538080A-9D5C-4B64-BE02-6E74660B3D3A}" srcOrd="0" destOrd="0" presId="urn:microsoft.com/office/officeart/2005/8/layout/vList3"/>
    <dgm:cxn modelId="{3523A074-E515-44BA-8C65-0F3303FC65CB}" type="presParOf" srcId="{F538080A-9D5C-4B64-BE02-6E74660B3D3A}" destId="{DFDAD32B-A873-41CB-B647-4009D34B0D96}" srcOrd="0" destOrd="0" presId="urn:microsoft.com/office/officeart/2005/8/layout/vList3"/>
    <dgm:cxn modelId="{BE9BC24B-2EF0-4824-9B59-72E5F110E213}" type="presParOf" srcId="{DFDAD32B-A873-41CB-B647-4009D34B0D96}" destId="{EB8622BF-E028-4141-90BF-038FB0BFB02D}" srcOrd="0" destOrd="0" presId="urn:microsoft.com/office/officeart/2005/8/layout/vList3"/>
    <dgm:cxn modelId="{5395D0AE-6F95-4BFF-9A6F-4A247AD1FF38}"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419C39A-3156-4AEA-A5B0-A424BE191EE4}" type="presOf" srcId="{D1908031-5F7F-4557-A0DD-0F27CDC5B5C8}" destId="{F538080A-9D5C-4B64-BE02-6E74660B3D3A}" srcOrd="0" destOrd="0" presId="urn:microsoft.com/office/officeart/2005/8/layout/vList3"/>
    <dgm:cxn modelId="{F76A4B16-C0D5-45F3-BD91-9D012ECF1F67}" type="presOf" srcId="{EA5D4FDD-852C-42B1-AC37-601E79D559A8}" destId="{5EE392F1-34E6-4D75-93D9-06D773323D5D}" srcOrd="0" destOrd="0" presId="urn:microsoft.com/office/officeart/2005/8/layout/vList3"/>
    <dgm:cxn modelId="{0F080418-0192-4312-B291-DBA437B47821}" type="presParOf" srcId="{F538080A-9D5C-4B64-BE02-6E74660B3D3A}" destId="{DFDAD32B-A873-41CB-B647-4009D34B0D96}" srcOrd="0" destOrd="0" presId="urn:microsoft.com/office/officeart/2005/8/layout/vList3"/>
    <dgm:cxn modelId="{BB9DD49F-5351-4AEA-AD63-A106F59F8551}" type="presParOf" srcId="{DFDAD32B-A873-41CB-B647-4009D34B0D96}" destId="{EB8622BF-E028-4141-90BF-038FB0BFB02D}" srcOrd="0" destOrd="0" presId="urn:microsoft.com/office/officeart/2005/8/layout/vList3"/>
    <dgm:cxn modelId="{7A00D228-2C9A-482D-AFC0-219BDFC5147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0BA5B96-EA30-470E-B2A1-50048F9A5B4A}" type="presOf" srcId="{EA5D4FDD-852C-42B1-AC37-601E79D559A8}" destId="{5EE392F1-34E6-4D75-93D9-06D773323D5D}" srcOrd="0" destOrd="0" presId="urn:microsoft.com/office/officeart/2005/8/layout/vList3"/>
    <dgm:cxn modelId="{AB321FD8-014F-4EBF-84E7-29302E245A3E}" type="presOf" srcId="{D1908031-5F7F-4557-A0DD-0F27CDC5B5C8}" destId="{F538080A-9D5C-4B64-BE02-6E74660B3D3A}" srcOrd="0" destOrd="0" presId="urn:microsoft.com/office/officeart/2005/8/layout/vList3"/>
    <dgm:cxn modelId="{45F0B8BF-95D8-4BC9-B258-777B7DF10F9E}" type="presParOf" srcId="{F538080A-9D5C-4B64-BE02-6E74660B3D3A}" destId="{DFDAD32B-A873-41CB-B647-4009D34B0D96}" srcOrd="0" destOrd="0" presId="urn:microsoft.com/office/officeart/2005/8/layout/vList3"/>
    <dgm:cxn modelId="{F4C06D53-D09D-4623-9EAC-149FF7142EBE}" type="presParOf" srcId="{DFDAD32B-A873-41CB-B647-4009D34B0D96}" destId="{EB8622BF-E028-4141-90BF-038FB0BFB02D}" srcOrd="0" destOrd="0" presId="urn:microsoft.com/office/officeart/2005/8/layout/vList3"/>
    <dgm:cxn modelId="{5D08D39F-1AB1-496A-A250-E444DC1CC1C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663E32FB-5423-4D03-A80B-88AF4FC8238F}" type="presOf" srcId="{D1908031-5F7F-4557-A0DD-0F27CDC5B5C8}" destId="{F538080A-9D5C-4B64-BE02-6E74660B3D3A}" srcOrd="0" destOrd="0" presId="urn:microsoft.com/office/officeart/2005/8/layout/vList3"/>
    <dgm:cxn modelId="{E576D67E-19BF-4FFF-AF04-102FC95FDB01}" type="presOf" srcId="{EA5D4FDD-852C-42B1-AC37-601E79D559A8}" destId="{5EE392F1-34E6-4D75-93D9-06D773323D5D}" srcOrd="0" destOrd="0" presId="urn:microsoft.com/office/officeart/2005/8/layout/vList3"/>
    <dgm:cxn modelId="{C677A4D7-82E8-47E8-A091-A19AE4F44F31}" type="presParOf" srcId="{F538080A-9D5C-4B64-BE02-6E74660B3D3A}" destId="{DFDAD32B-A873-41CB-B647-4009D34B0D96}" srcOrd="0" destOrd="0" presId="urn:microsoft.com/office/officeart/2005/8/layout/vList3"/>
    <dgm:cxn modelId="{82D7015A-4BFE-4DEA-9C00-C3C6D52CCE60}" type="presParOf" srcId="{DFDAD32B-A873-41CB-B647-4009D34B0D96}" destId="{EB8622BF-E028-4141-90BF-038FB0BFB02D}" srcOrd="0" destOrd="0" presId="urn:microsoft.com/office/officeart/2005/8/layout/vList3"/>
    <dgm:cxn modelId="{F287E8DB-0059-44D2-A593-2E6828E3523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4.xml><?xml version="1.0" encoding="utf-8"?>
<dgm:dataModel xmlns:dgm="http://schemas.openxmlformats.org/drawingml/2006/diagram" xmlns:a="http://schemas.openxmlformats.org/drawingml/2006/main">
  <dgm:ptLst>
    <dgm:pt modelId="{A5C2F49B-EBEB-4B9F-8053-A1DBAB2A6C6E}"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AEDE8D04-D7A9-47FD-9F0D-58BF4CC5A2D1}">
      <dgm:prSet/>
      <dgm:spPr/>
      <dgm:t>
        <a:bodyPr/>
        <a:lstStyle/>
        <a:p>
          <a:pPr rtl="0"/>
          <a:r>
            <a:rPr lang="en-US" dirty="0" smtClean="0"/>
            <a:t>ENVIRONMENTAL CONTAMINATION:</a:t>
          </a:r>
        </a:p>
      </dgm:t>
    </dgm:pt>
    <dgm:pt modelId="{F8DC51FB-3244-43BE-8DDF-95FC480976DB}" type="parTrans" cxnId="{B76BCA90-17E6-4626-95B7-DAE1E58C1E6A}">
      <dgm:prSet/>
      <dgm:spPr/>
      <dgm:t>
        <a:bodyPr/>
        <a:lstStyle/>
        <a:p>
          <a:endParaRPr lang="en-US"/>
        </a:p>
      </dgm:t>
    </dgm:pt>
    <dgm:pt modelId="{432F024B-EF5D-4F60-91D8-072901A359F1}" type="sibTrans" cxnId="{B76BCA90-17E6-4626-95B7-DAE1E58C1E6A}">
      <dgm:prSet/>
      <dgm:spPr/>
      <dgm:t>
        <a:bodyPr/>
        <a:lstStyle/>
        <a:p>
          <a:endParaRPr lang="en-US"/>
        </a:p>
      </dgm:t>
    </dgm:pt>
    <dgm:pt modelId="{A6198BD1-F0E8-49E9-A89C-401923E43AB9}">
      <dgm:prSet/>
      <dgm:spPr/>
      <dgm:t>
        <a:bodyPr/>
        <a:lstStyle/>
        <a:p>
          <a:pPr rtl="0"/>
          <a:r>
            <a:rPr lang="en-US" dirty="0" smtClean="0"/>
            <a:t>Improper storage, labeling, or usage of chemicals</a:t>
          </a:r>
          <a:endParaRPr lang="en-US" dirty="0"/>
        </a:p>
      </dgm:t>
    </dgm:pt>
    <dgm:pt modelId="{5FAF8874-0B45-4CF5-81A8-5E69079E9E92}" type="parTrans" cxnId="{F6B6D9E3-02A7-437F-874C-EA88980A1901}">
      <dgm:prSet/>
      <dgm:spPr/>
      <dgm:t>
        <a:bodyPr/>
        <a:lstStyle/>
        <a:p>
          <a:endParaRPr lang="en-US"/>
        </a:p>
      </dgm:t>
    </dgm:pt>
    <dgm:pt modelId="{63C3E4C0-6EC5-42A6-A7E2-6A92C68EEFDC}" type="sibTrans" cxnId="{F6B6D9E3-02A7-437F-874C-EA88980A1901}">
      <dgm:prSet/>
      <dgm:spPr/>
      <dgm:t>
        <a:bodyPr/>
        <a:lstStyle/>
        <a:p>
          <a:endParaRPr lang="en-US"/>
        </a:p>
      </dgm:t>
    </dgm:pt>
    <dgm:pt modelId="{3E2BD317-683B-4427-B23B-A643E62D70E5}">
      <dgm:prSet/>
      <dgm:spPr/>
      <dgm:t>
        <a:bodyPr/>
        <a:lstStyle/>
        <a:p>
          <a:r>
            <a:rPr lang="en-US" dirty="0" smtClean="0"/>
            <a:t>Presence of insects or rodents</a:t>
          </a:r>
        </a:p>
      </dgm:t>
    </dgm:pt>
    <dgm:pt modelId="{9ED69BCE-6B05-44B6-BC50-D1F89AB21F1E}" type="parTrans" cxnId="{32D66BD1-2B30-4E4D-AB2C-38F2E0F85D98}">
      <dgm:prSet/>
      <dgm:spPr/>
      <dgm:t>
        <a:bodyPr/>
        <a:lstStyle/>
        <a:p>
          <a:endParaRPr lang="en-US"/>
        </a:p>
      </dgm:t>
    </dgm:pt>
    <dgm:pt modelId="{D6486F8D-0397-4A8D-87ED-A0F6070ACAEE}" type="sibTrans" cxnId="{32D66BD1-2B30-4E4D-AB2C-38F2E0F85D98}">
      <dgm:prSet/>
      <dgm:spPr/>
      <dgm:t>
        <a:bodyPr/>
        <a:lstStyle/>
        <a:p>
          <a:endParaRPr lang="en-US"/>
        </a:p>
      </dgm:t>
    </dgm:pt>
    <dgm:pt modelId="{BFB439FC-C2B4-47CB-A64C-8299C5D86626}">
      <dgm:prSet/>
      <dgm:spPr/>
      <dgm:t>
        <a:bodyPr/>
        <a:lstStyle/>
        <a:p>
          <a:r>
            <a:rPr lang="en-US" dirty="0" smtClean="0"/>
            <a:t>Lack of potable water</a:t>
          </a:r>
        </a:p>
      </dgm:t>
    </dgm:pt>
    <dgm:pt modelId="{0894DD1E-A2CA-4FCC-9C42-CE431C24F19F}" type="parTrans" cxnId="{2EB45761-9011-4B76-8C77-BA603D70947E}">
      <dgm:prSet/>
      <dgm:spPr/>
      <dgm:t>
        <a:bodyPr/>
        <a:lstStyle/>
        <a:p>
          <a:endParaRPr lang="en-US"/>
        </a:p>
      </dgm:t>
    </dgm:pt>
    <dgm:pt modelId="{C3D3DCF8-8132-4F1A-943A-59CE04691176}" type="sibTrans" cxnId="{2EB45761-9011-4B76-8C77-BA603D70947E}">
      <dgm:prSet/>
      <dgm:spPr/>
      <dgm:t>
        <a:bodyPr/>
        <a:lstStyle/>
        <a:p>
          <a:endParaRPr lang="en-US"/>
        </a:p>
      </dgm:t>
    </dgm:pt>
    <dgm:pt modelId="{09C500D4-8C1B-460F-89CB-0588C2E28CC8}">
      <dgm:prSet/>
      <dgm:spPr/>
      <dgm:t>
        <a:bodyPr/>
        <a:lstStyle/>
        <a:p>
          <a:r>
            <a:rPr lang="en-US" dirty="0" smtClean="0"/>
            <a:t>Improper sewage disposal</a:t>
          </a:r>
        </a:p>
      </dgm:t>
    </dgm:pt>
    <dgm:pt modelId="{20AE1F27-B633-4214-B036-CAA0497CA7CA}" type="parTrans" cxnId="{75C35BB3-9358-4298-83D6-A09439B080FD}">
      <dgm:prSet/>
      <dgm:spPr/>
      <dgm:t>
        <a:bodyPr/>
        <a:lstStyle/>
        <a:p>
          <a:endParaRPr lang="en-US"/>
        </a:p>
      </dgm:t>
    </dgm:pt>
    <dgm:pt modelId="{47BF5067-B71E-4552-B81C-FA119FB3C9F9}" type="sibTrans" cxnId="{75C35BB3-9358-4298-83D6-A09439B080FD}">
      <dgm:prSet/>
      <dgm:spPr/>
      <dgm:t>
        <a:bodyPr/>
        <a:lstStyle/>
        <a:p>
          <a:endParaRPr lang="en-US"/>
        </a:p>
      </dgm:t>
    </dgm:pt>
    <dgm:pt modelId="{6F86A055-8863-404E-8312-BDAB65D3E4D5}" type="pres">
      <dgm:prSet presAssocID="{A5C2F49B-EBEB-4B9F-8053-A1DBAB2A6C6E}" presName="Name0" presStyleCnt="0">
        <dgm:presLayoutVars>
          <dgm:chMax val="7"/>
          <dgm:chPref val="7"/>
          <dgm:dir/>
        </dgm:presLayoutVars>
      </dgm:prSet>
      <dgm:spPr/>
      <dgm:t>
        <a:bodyPr/>
        <a:lstStyle/>
        <a:p>
          <a:endParaRPr lang="en-US"/>
        </a:p>
      </dgm:t>
    </dgm:pt>
    <dgm:pt modelId="{6297167B-56AF-4921-A926-9856BA90B2ED}" type="pres">
      <dgm:prSet presAssocID="{A5C2F49B-EBEB-4B9F-8053-A1DBAB2A6C6E}" presName="Name1" presStyleCnt="0"/>
      <dgm:spPr/>
    </dgm:pt>
    <dgm:pt modelId="{56151760-0D6F-4F81-B8B6-DE09850C3EC4}" type="pres">
      <dgm:prSet presAssocID="{A5C2F49B-EBEB-4B9F-8053-A1DBAB2A6C6E}" presName="cycle" presStyleCnt="0"/>
      <dgm:spPr/>
    </dgm:pt>
    <dgm:pt modelId="{F6BF9A09-C614-401E-8F34-512AAF8F3658}" type="pres">
      <dgm:prSet presAssocID="{A5C2F49B-EBEB-4B9F-8053-A1DBAB2A6C6E}" presName="srcNode" presStyleLbl="node1" presStyleIdx="0" presStyleCnt="1"/>
      <dgm:spPr/>
    </dgm:pt>
    <dgm:pt modelId="{DA6D9C1E-362F-4694-8610-862D3B15EE88}" type="pres">
      <dgm:prSet presAssocID="{A5C2F49B-EBEB-4B9F-8053-A1DBAB2A6C6E}" presName="conn" presStyleLbl="parChTrans1D2" presStyleIdx="0" presStyleCnt="1"/>
      <dgm:spPr/>
      <dgm:t>
        <a:bodyPr/>
        <a:lstStyle/>
        <a:p>
          <a:endParaRPr lang="en-US"/>
        </a:p>
      </dgm:t>
    </dgm:pt>
    <dgm:pt modelId="{1FF7D163-A645-4E1A-9584-BA255D452869}" type="pres">
      <dgm:prSet presAssocID="{A5C2F49B-EBEB-4B9F-8053-A1DBAB2A6C6E}" presName="extraNode" presStyleLbl="node1" presStyleIdx="0" presStyleCnt="1"/>
      <dgm:spPr/>
    </dgm:pt>
    <dgm:pt modelId="{A8A79C05-0C60-49AE-9B61-A80F1D315B9A}" type="pres">
      <dgm:prSet presAssocID="{A5C2F49B-EBEB-4B9F-8053-A1DBAB2A6C6E}" presName="dstNode" presStyleLbl="node1" presStyleIdx="0" presStyleCnt="1"/>
      <dgm:spPr/>
    </dgm:pt>
    <dgm:pt modelId="{89D71F2F-7773-4F47-BF44-CC8C91AED2F7}" type="pres">
      <dgm:prSet presAssocID="{AEDE8D04-D7A9-47FD-9F0D-58BF4CC5A2D1}" presName="text_1" presStyleLbl="node1" presStyleIdx="0" presStyleCnt="1">
        <dgm:presLayoutVars>
          <dgm:bulletEnabled val="1"/>
        </dgm:presLayoutVars>
      </dgm:prSet>
      <dgm:spPr/>
      <dgm:t>
        <a:bodyPr/>
        <a:lstStyle/>
        <a:p>
          <a:endParaRPr lang="en-US"/>
        </a:p>
      </dgm:t>
    </dgm:pt>
    <dgm:pt modelId="{3B1DA56D-5EDC-402B-B435-CBD490BE3EB4}" type="pres">
      <dgm:prSet presAssocID="{AEDE8D04-D7A9-47FD-9F0D-58BF4CC5A2D1}" presName="accent_1" presStyleCnt="0"/>
      <dgm:spPr/>
    </dgm:pt>
    <dgm:pt modelId="{779C7DC6-9EAA-430D-9143-5698EABC5211}" type="pres">
      <dgm:prSet presAssocID="{AEDE8D04-D7A9-47FD-9F0D-58BF4CC5A2D1}" presName="accentRepeatNode" presStyleLbl="solidFgAcc1" presStyleIdx="0" presStyleCnt="1"/>
      <dgm:spPr>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55F8CEBA-0573-4208-B61C-1A65FD7C5284}" type="presOf" srcId="{A6198BD1-F0E8-49E9-A89C-401923E43AB9}" destId="{89D71F2F-7773-4F47-BF44-CC8C91AED2F7}" srcOrd="0" destOrd="1" presId="urn:microsoft.com/office/officeart/2008/layout/VerticalCurvedList"/>
    <dgm:cxn modelId="{0B273838-FC3E-4E37-A487-46952B4DB772}" type="presOf" srcId="{AEDE8D04-D7A9-47FD-9F0D-58BF4CC5A2D1}" destId="{89D71F2F-7773-4F47-BF44-CC8C91AED2F7}" srcOrd="0" destOrd="0" presId="urn:microsoft.com/office/officeart/2008/layout/VerticalCurvedList"/>
    <dgm:cxn modelId="{75C35BB3-9358-4298-83D6-A09439B080FD}" srcId="{AEDE8D04-D7A9-47FD-9F0D-58BF4CC5A2D1}" destId="{09C500D4-8C1B-460F-89CB-0588C2E28CC8}" srcOrd="3" destOrd="0" parTransId="{20AE1F27-B633-4214-B036-CAA0497CA7CA}" sibTransId="{47BF5067-B71E-4552-B81C-FA119FB3C9F9}"/>
    <dgm:cxn modelId="{F6B6D9E3-02A7-437F-874C-EA88980A1901}" srcId="{AEDE8D04-D7A9-47FD-9F0D-58BF4CC5A2D1}" destId="{A6198BD1-F0E8-49E9-A89C-401923E43AB9}" srcOrd="0" destOrd="0" parTransId="{5FAF8874-0B45-4CF5-81A8-5E69079E9E92}" sibTransId="{63C3E4C0-6EC5-42A6-A7E2-6A92C68EEFDC}"/>
    <dgm:cxn modelId="{2EB45761-9011-4B76-8C77-BA603D70947E}" srcId="{AEDE8D04-D7A9-47FD-9F0D-58BF4CC5A2D1}" destId="{BFB439FC-C2B4-47CB-A64C-8299C5D86626}" srcOrd="2" destOrd="0" parTransId="{0894DD1E-A2CA-4FCC-9C42-CE431C24F19F}" sibTransId="{C3D3DCF8-8132-4F1A-943A-59CE04691176}"/>
    <dgm:cxn modelId="{32D66BD1-2B30-4E4D-AB2C-38F2E0F85D98}" srcId="{AEDE8D04-D7A9-47FD-9F0D-58BF4CC5A2D1}" destId="{3E2BD317-683B-4427-B23B-A643E62D70E5}" srcOrd="1" destOrd="0" parTransId="{9ED69BCE-6B05-44B6-BC50-D1F89AB21F1E}" sibTransId="{D6486F8D-0397-4A8D-87ED-A0F6070ACAEE}"/>
    <dgm:cxn modelId="{68AD05DC-7983-4E9F-A132-9DD291B252FE}" type="presOf" srcId="{A5C2F49B-EBEB-4B9F-8053-A1DBAB2A6C6E}" destId="{6F86A055-8863-404E-8312-BDAB65D3E4D5}" srcOrd="0" destOrd="0" presId="urn:microsoft.com/office/officeart/2008/layout/VerticalCurvedList"/>
    <dgm:cxn modelId="{32CF4F67-484B-48F3-8EE6-E4604BA8D877}" type="presOf" srcId="{BFB439FC-C2B4-47CB-A64C-8299C5D86626}" destId="{89D71F2F-7773-4F47-BF44-CC8C91AED2F7}" srcOrd="0" destOrd="3" presId="urn:microsoft.com/office/officeart/2008/layout/VerticalCurvedList"/>
    <dgm:cxn modelId="{318D6033-356C-4958-9E45-9D43CA4863D5}" type="presOf" srcId="{09C500D4-8C1B-460F-89CB-0588C2E28CC8}" destId="{89D71F2F-7773-4F47-BF44-CC8C91AED2F7}" srcOrd="0" destOrd="4" presId="urn:microsoft.com/office/officeart/2008/layout/VerticalCurvedList"/>
    <dgm:cxn modelId="{B76BCA90-17E6-4626-95B7-DAE1E58C1E6A}" srcId="{A5C2F49B-EBEB-4B9F-8053-A1DBAB2A6C6E}" destId="{AEDE8D04-D7A9-47FD-9F0D-58BF4CC5A2D1}" srcOrd="0" destOrd="0" parTransId="{F8DC51FB-3244-43BE-8DDF-95FC480976DB}" sibTransId="{432F024B-EF5D-4F60-91D8-072901A359F1}"/>
    <dgm:cxn modelId="{D7635D56-0B91-47F9-B84C-B7A696701B2B}" type="presOf" srcId="{63C3E4C0-6EC5-42A6-A7E2-6A92C68EEFDC}" destId="{DA6D9C1E-362F-4694-8610-862D3B15EE88}" srcOrd="0" destOrd="0" presId="urn:microsoft.com/office/officeart/2008/layout/VerticalCurvedList"/>
    <dgm:cxn modelId="{52A974FC-CA1B-4607-8DBB-78ECB95BB796}" type="presOf" srcId="{3E2BD317-683B-4427-B23B-A643E62D70E5}" destId="{89D71F2F-7773-4F47-BF44-CC8C91AED2F7}" srcOrd="0" destOrd="2" presId="urn:microsoft.com/office/officeart/2008/layout/VerticalCurvedList"/>
    <dgm:cxn modelId="{544073C6-4DA5-4F96-8913-E62B77A1AFC0}" type="presParOf" srcId="{6F86A055-8863-404E-8312-BDAB65D3E4D5}" destId="{6297167B-56AF-4921-A926-9856BA90B2ED}" srcOrd="0" destOrd="0" presId="urn:microsoft.com/office/officeart/2008/layout/VerticalCurvedList"/>
    <dgm:cxn modelId="{1152404F-215A-4EAD-9836-6DDEC01B663D}" type="presParOf" srcId="{6297167B-56AF-4921-A926-9856BA90B2ED}" destId="{56151760-0D6F-4F81-B8B6-DE09850C3EC4}" srcOrd="0" destOrd="0" presId="urn:microsoft.com/office/officeart/2008/layout/VerticalCurvedList"/>
    <dgm:cxn modelId="{6B1C0F8E-0F23-49C0-B7C7-1AC9151543F0}" type="presParOf" srcId="{56151760-0D6F-4F81-B8B6-DE09850C3EC4}" destId="{F6BF9A09-C614-401E-8F34-512AAF8F3658}" srcOrd="0" destOrd="0" presId="urn:microsoft.com/office/officeart/2008/layout/VerticalCurvedList"/>
    <dgm:cxn modelId="{BE279DCF-13FB-40CF-AF8D-05E02CBAC877}" type="presParOf" srcId="{56151760-0D6F-4F81-B8B6-DE09850C3EC4}" destId="{DA6D9C1E-362F-4694-8610-862D3B15EE88}" srcOrd="1" destOrd="0" presId="urn:microsoft.com/office/officeart/2008/layout/VerticalCurvedList"/>
    <dgm:cxn modelId="{BD028CDB-B5DB-403E-95FC-FF459E56AF67}" type="presParOf" srcId="{56151760-0D6F-4F81-B8B6-DE09850C3EC4}" destId="{1FF7D163-A645-4E1A-9584-BA255D452869}" srcOrd="2" destOrd="0" presId="urn:microsoft.com/office/officeart/2008/layout/VerticalCurvedList"/>
    <dgm:cxn modelId="{35D5B7CC-D9E6-4FF9-9BEE-C71D482EBAED}" type="presParOf" srcId="{56151760-0D6F-4F81-B8B6-DE09850C3EC4}" destId="{A8A79C05-0C60-49AE-9B61-A80F1D315B9A}" srcOrd="3" destOrd="0" presId="urn:microsoft.com/office/officeart/2008/layout/VerticalCurvedList"/>
    <dgm:cxn modelId="{37C294B9-DD88-4904-8C34-86D275D7096F}" type="presParOf" srcId="{6297167B-56AF-4921-A926-9856BA90B2ED}" destId="{89D71F2F-7773-4F47-BF44-CC8C91AED2F7}" srcOrd="1" destOrd="0" presId="urn:microsoft.com/office/officeart/2008/layout/VerticalCurvedList"/>
    <dgm:cxn modelId="{74AF5079-E510-4134-ADC8-0665B1ED393F}" type="presParOf" srcId="{6297167B-56AF-4921-A926-9856BA90B2ED}" destId="{3B1DA56D-5EDC-402B-B435-CBD490BE3EB4}" srcOrd="2" destOrd="0" presId="urn:microsoft.com/office/officeart/2008/layout/VerticalCurvedList"/>
    <dgm:cxn modelId="{B314CE94-737C-401F-90DC-929CB30B0181}" type="presParOf" srcId="{3B1DA56D-5EDC-402B-B435-CBD490BE3EB4}" destId="{779C7DC6-9EAA-430D-9143-5698EABC521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32FF8BB-D7AD-40E3-9284-06DD23DF0CB8}" type="presOf" srcId="{D1908031-5F7F-4557-A0DD-0F27CDC5B5C8}" destId="{F538080A-9D5C-4B64-BE02-6E74660B3D3A}" srcOrd="0" destOrd="0" presId="urn:microsoft.com/office/officeart/2005/8/layout/vList3"/>
    <dgm:cxn modelId="{FB2DF880-31CE-48D6-916E-B0C1CFFBF353}" type="presOf" srcId="{EA5D4FDD-852C-42B1-AC37-601E79D559A8}" destId="{5EE392F1-34E6-4D75-93D9-06D773323D5D}" srcOrd="0" destOrd="0" presId="urn:microsoft.com/office/officeart/2005/8/layout/vList3"/>
    <dgm:cxn modelId="{C97BC9E5-D2AA-4956-8D7F-4DE9C3AEE465}" type="presParOf" srcId="{F538080A-9D5C-4B64-BE02-6E74660B3D3A}" destId="{DFDAD32B-A873-41CB-B647-4009D34B0D96}" srcOrd="0" destOrd="0" presId="urn:microsoft.com/office/officeart/2005/8/layout/vList3"/>
    <dgm:cxn modelId="{3CF3118C-9FFD-4990-879F-2FED6CD0DF4C}" type="presParOf" srcId="{DFDAD32B-A873-41CB-B647-4009D34B0D96}" destId="{EB8622BF-E028-4141-90BF-038FB0BFB02D}" srcOrd="0" destOrd="0" presId="urn:microsoft.com/office/officeart/2005/8/layout/vList3"/>
    <dgm:cxn modelId="{8E5D3131-4404-4D3D-AF27-B672BF11284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25</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F09ED2C-4E23-40FF-A571-6F31F19D2F96}" type="presOf" srcId="{EA5D4FDD-852C-42B1-AC37-601E79D559A8}" destId="{5EE392F1-34E6-4D75-93D9-06D773323D5D}" srcOrd="0" destOrd="0" presId="urn:microsoft.com/office/officeart/2005/8/layout/vList3"/>
    <dgm:cxn modelId="{28E34FC4-19EE-439B-8949-D38C0C474FB6}" type="presOf" srcId="{D1908031-5F7F-4557-A0DD-0F27CDC5B5C8}" destId="{F538080A-9D5C-4B64-BE02-6E74660B3D3A}" srcOrd="0" destOrd="0" presId="urn:microsoft.com/office/officeart/2005/8/layout/vList3"/>
    <dgm:cxn modelId="{DED8D515-FC35-4071-98EA-0E9ACD77A27C}" type="presParOf" srcId="{F538080A-9D5C-4B64-BE02-6E74660B3D3A}" destId="{DFDAD32B-A873-41CB-B647-4009D34B0D96}" srcOrd="0" destOrd="0" presId="urn:microsoft.com/office/officeart/2005/8/layout/vList3"/>
    <dgm:cxn modelId="{2F3B2E37-F90F-4ADF-A33E-7C79C37F64D0}" type="presParOf" srcId="{DFDAD32B-A873-41CB-B647-4009D34B0D96}" destId="{EB8622BF-E028-4141-90BF-038FB0BFB02D}" srcOrd="0" destOrd="0" presId="urn:microsoft.com/office/officeart/2005/8/layout/vList3"/>
    <dgm:cxn modelId="{23E817EB-A0DC-400B-8BAE-D043448BA67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25</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C0FB6B7D-5AAE-4D74-BA97-2A002DDFBFB6}" type="presOf" srcId="{D1908031-5F7F-4557-A0DD-0F27CDC5B5C8}" destId="{F538080A-9D5C-4B64-BE02-6E74660B3D3A}" srcOrd="0" destOrd="0" presId="urn:microsoft.com/office/officeart/2005/8/layout/vList3"/>
    <dgm:cxn modelId="{9E6C0AB3-1E62-482D-A320-0BD89ECEF439}" type="presOf" srcId="{EA5D4FDD-852C-42B1-AC37-601E79D559A8}" destId="{5EE392F1-34E6-4D75-93D9-06D773323D5D}" srcOrd="0" destOrd="0" presId="urn:microsoft.com/office/officeart/2005/8/layout/vList3"/>
    <dgm:cxn modelId="{5F7662F2-092C-4AE0-9A0D-E0E8A1A0BEE4}" type="presParOf" srcId="{F538080A-9D5C-4B64-BE02-6E74660B3D3A}" destId="{DFDAD32B-A873-41CB-B647-4009D34B0D96}" srcOrd="0" destOrd="0" presId="urn:microsoft.com/office/officeart/2005/8/layout/vList3"/>
    <dgm:cxn modelId="{A19FC0EE-A9A6-4C31-A77F-0A11EA5C9BBB}" type="presParOf" srcId="{DFDAD32B-A873-41CB-B647-4009D34B0D96}" destId="{EB8622BF-E028-4141-90BF-038FB0BFB02D}" srcOrd="0" destOrd="0" presId="urn:microsoft.com/office/officeart/2005/8/layout/vList3"/>
    <dgm:cxn modelId="{6C1E7D9F-4A91-4D8E-A3BE-A8C856B60A0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25</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FF306690-B5EE-47E3-A319-F05A51A9D0A8}" type="presOf" srcId="{EA5D4FDD-852C-42B1-AC37-601E79D559A8}" destId="{5EE392F1-34E6-4D75-93D9-06D773323D5D}" srcOrd="0" destOrd="0" presId="urn:microsoft.com/office/officeart/2005/8/layout/vList3"/>
    <dgm:cxn modelId="{8E56DBA5-0673-4295-A72E-1ED04629160C}" type="presOf" srcId="{D1908031-5F7F-4557-A0DD-0F27CDC5B5C8}" destId="{F538080A-9D5C-4B64-BE02-6E74660B3D3A}" srcOrd="0" destOrd="0" presId="urn:microsoft.com/office/officeart/2005/8/layout/vList3"/>
    <dgm:cxn modelId="{9FD01592-C8F1-41FD-8C29-F9D711352EAE}" type="presParOf" srcId="{F538080A-9D5C-4B64-BE02-6E74660B3D3A}" destId="{DFDAD32B-A873-41CB-B647-4009D34B0D96}" srcOrd="0" destOrd="0" presId="urn:microsoft.com/office/officeart/2005/8/layout/vList3"/>
    <dgm:cxn modelId="{69CF60D8-10A6-4A26-8A0B-2675F5ADEAA5}" type="presParOf" srcId="{DFDAD32B-A873-41CB-B647-4009D34B0D96}" destId="{EB8622BF-E028-4141-90BF-038FB0BFB02D}" srcOrd="0" destOrd="0" presId="urn:microsoft.com/office/officeart/2005/8/layout/vList3"/>
    <dgm:cxn modelId="{652F9532-DA32-4069-9421-B7E8D07F57D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9.xml><?xml version="1.0" encoding="utf-8"?>
<dgm:dataModel xmlns:dgm="http://schemas.openxmlformats.org/drawingml/2006/diagram" xmlns:a="http://schemas.openxmlformats.org/drawingml/2006/main">
  <dgm:ptLst>
    <dgm:pt modelId="{A965ED54-206D-4E1D-9D8F-8277B797A648}"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0E13934D-0F9F-4EB7-9FED-7E5515E4CE0E}">
      <dgm:prSet/>
      <dgm:spPr/>
      <dgm:t>
        <a:bodyPr/>
        <a:lstStyle/>
        <a:p>
          <a:pPr rtl="0"/>
          <a:r>
            <a:rPr lang="en-US" dirty="0" smtClean="0"/>
            <a:t>Backflow prevention</a:t>
          </a:r>
          <a:endParaRPr lang="en-US" dirty="0"/>
        </a:p>
      </dgm:t>
    </dgm:pt>
    <dgm:pt modelId="{D23FCBC9-5A24-4523-B6C8-331E0DC466AF}" type="parTrans" cxnId="{129563BC-EF0F-4E9A-8D1B-9B5ABD8C9EE2}">
      <dgm:prSet/>
      <dgm:spPr/>
      <dgm:t>
        <a:bodyPr/>
        <a:lstStyle/>
        <a:p>
          <a:endParaRPr lang="en-US"/>
        </a:p>
      </dgm:t>
    </dgm:pt>
    <dgm:pt modelId="{8843451B-3F40-4BED-B0FE-CE3675F415AE}" type="sibTrans" cxnId="{129563BC-EF0F-4E9A-8D1B-9B5ABD8C9EE2}">
      <dgm:prSet/>
      <dgm:spPr/>
      <dgm:t>
        <a:bodyPr/>
        <a:lstStyle/>
        <a:p>
          <a:endParaRPr lang="en-US"/>
        </a:p>
      </dgm:t>
    </dgm:pt>
    <dgm:pt modelId="{FED7A690-9842-4E4E-8AED-2AA85D62D1CC}">
      <dgm:prSet/>
      <dgm:spPr/>
      <dgm:t>
        <a:bodyPr/>
        <a:lstStyle/>
        <a:p>
          <a:pPr rtl="0"/>
          <a:r>
            <a:rPr lang="en-US" smtClean="0"/>
            <a:t>Protect water supply </a:t>
          </a:r>
          <a:endParaRPr lang="en-US"/>
        </a:p>
      </dgm:t>
    </dgm:pt>
    <dgm:pt modelId="{42663D00-75F9-4B91-9094-9BFA1C703C12}" type="parTrans" cxnId="{76658D0A-9646-4FA5-8BAC-ABE24FD8FD90}">
      <dgm:prSet/>
      <dgm:spPr/>
      <dgm:t>
        <a:bodyPr/>
        <a:lstStyle/>
        <a:p>
          <a:endParaRPr lang="en-US"/>
        </a:p>
      </dgm:t>
    </dgm:pt>
    <dgm:pt modelId="{146E440E-83B4-45D7-8118-6EB824FA2F46}" type="sibTrans" cxnId="{76658D0A-9646-4FA5-8BAC-ABE24FD8FD90}">
      <dgm:prSet/>
      <dgm:spPr/>
      <dgm:t>
        <a:bodyPr/>
        <a:lstStyle/>
        <a:p>
          <a:endParaRPr lang="en-US"/>
        </a:p>
      </dgm:t>
    </dgm:pt>
    <dgm:pt modelId="{8A138F04-FB80-490D-97A9-D23F17C52F10}">
      <dgm:prSet/>
      <dgm:spPr/>
      <dgm:t>
        <a:bodyPr/>
        <a:lstStyle/>
        <a:p>
          <a:pPr rtl="0"/>
          <a:r>
            <a:rPr lang="en-US" smtClean="0"/>
            <a:t>Proper installation</a:t>
          </a:r>
          <a:endParaRPr lang="en-US"/>
        </a:p>
      </dgm:t>
    </dgm:pt>
    <dgm:pt modelId="{7B9B8142-3DF3-419C-A038-8646EE6B8DF1}" type="parTrans" cxnId="{E946CAF7-D2A0-4017-B960-27B919511230}">
      <dgm:prSet/>
      <dgm:spPr/>
      <dgm:t>
        <a:bodyPr/>
        <a:lstStyle/>
        <a:p>
          <a:endParaRPr lang="en-US"/>
        </a:p>
      </dgm:t>
    </dgm:pt>
    <dgm:pt modelId="{81A163EA-E7C1-4629-9BD5-5C83E1261CCD}" type="sibTrans" cxnId="{E946CAF7-D2A0-4017-B960-27B919511230}">
      <dgm:prSet/>
      <dgm:spPr/>
      <dgm:t>
        <a:bodyPr/>
        <a:lstStyle/>
        <a:p>
          <a:endParaRPr lang="en-US"/>
        </a:p>
      </dgm:t>
    </dgm:pt>
    <dgm:pt modelId="{C743723D-1563-40A6-A873-06A05E5DDCDE}">
      <dgm:prSet/>
      <dgm:spPr/>
      <dgm:t>
        <a:bodyPr/>
        <a:lstStyle/>
        <a:p>
          <a:pPr rtl="0"/>
          <a:r>
            <a:rPr lang="en-US" smtClean="0"/>
            <a:t>Air gap or Backflow preventer</a:t>
          </a:r>
          <a:endParaRPr lang="en-US"/>
        </a:p>
      </dgm:t>
    </dgm:pt>
    <dgm:pt modelId="{77CD9CF2-D2F8-4677-807F-A3076B61D7D2}" type="parTrans" cxnId="{AAEBAF25-007E-4C7A-B5A7-6FC9FCB33AB9}">
      <dgm:prSet/>
      <dgm:spPr/>
      <dgm:t>
        <a:bodyPr/>
        <a:lstStyle/>
        <a:p>
          <a:endParaRPr lang="en-US"/>
        </a:p>
      </dgm:t>
    </dgm:pt>
    <dgm:pt modelId="{C68748B6-5E17-4A8F-9929-6E4DD9C96583}" type="sibTrans" cxnId="{AAEBAF25-007E-4C7A-B5A7-6FC9FCB33AB9}">
      <dgm:prSet/>
      <dgm:spPr/>
      <dgm:t>
        <a:bodyPr/>
        <a:lstStyle/>
        <a:p>
          <a:endParaRPr lang="en-US"/>
        </a:p>
      </dgm:t>
    </dgm:pt>
    <dgm:pt modelId="{95638FE3-084E-4A0F-B73E-C3C39795CB32}">
      <dgm:prSet/>
      <dgm:spPr/>
      <dgm:t>
        <a:bodyPr/>
        <a:lstStyle/>
        <a:p>
          <a:pPr rtl="0"/>
          <a:r>
            <a:rPr lang="en-US" smtClean="0"/>
            <a:t>Protect equipment</a:t>
          </a:r>
          <a:endParaRPr lang="en-US"/>
        </a:p>
      </dgm:t>
    </dgm:pt>
    <dgm:pt modelId="{A9260444-3871-4286-A855-70E6D8F642E4}" type="parTrans" cxnId="{8D8A94AD-71A9-45C1-AECF-9D986504CD5D}">
      <dgm:prSet/>
      <dgm:spPr/>
      <dgm:t>
        <a:bodyPr/>
        <a:lstStyle/>
        <a:p>
          <a:endParaRPr lang="en-US"/>
        </a:p>
      </dgm:t>
    </dgm:pt>
    <dgm:pt modelId="{91FA95C8-43A1-4FB2-AD13-04CCA41293AD}" type="sibTrans" cxnId="{8D8A94AD-71A9-45C1-AECF-9D986504CD5D}">
      <dgm:prSet/>
      <dgm:spPr/>
      <dgm:t>
        <a:bodyPr/>
        <a:lstStyle/>
        <a:p>
          <a:endParaRPr lang="en-US"/>
        </a:p>
      </dgm:t>
    </dgm:pt>
    <dgm:pt modelId="{751B5EC1-7473-45DB-B30C-50506BFD27F8}">
      <dgm:prSet/>
      <dgm:spPr/>
      <dgm:t>
        <a:bodyPr/>
        <a:lstStyle/>
        <a:p>
          <a:pPr rtl="0"/>
          <a:r>
            <a:rPr lang="en-US" smtClean="0"/>
            <a:t>Indirect drain connection</a:t>
          </a:r>
          <a:endParaRPr lang="en-US"/>
        </a:p>
      </dgm:t>
    </dgm:pt>
    <dgm:pt modelId="{FEB4D132-CECE-4C18-B5DB-56BFD7C65C0F}" type="parTrans" cxnId="{130ED0F3-B32A-489A-B64B-A89CF35D8011}">
      <dgm:prSet/>
      <dgm:spPr/>
      <dgm:t>
        <a:bodyPr/>
        <a:lstStyle/>
        <a:p>
          <a:endParaRPr lang="en-US"/>
        </a:p>
      </dgm:t>
    </dgm:pt>
    <dgm:pt modelId="{BCDD139A-6FB9-4E66-9963-BF561DC5D643}" type="sibTrans" cxnId="{130ED0F3-B32A-489A-B64B-A89CF35D8011}">
      <dgm:prSet/>
      <dgm:spPr/>
      <dgm:t>
        <a:bodyPr/>
        <a:lstStyle/>
        <a:p>
          <a:endParaRPr lang="en-US"/>
        </a:p>
      </dgm:t>
    </dgm:pt>
    <dgm:pt modelId="{91C5388C-EBE2-4103-AB4B-2765C8B6AF9D}" type="pres">
      <dgm:prSet presAssocID="{A965ED54-206D-4E1D-9D8F-8277B797A648}" presName="linearFlow" presStyleCnt="0">
        <dgm:presLayoutVars>
          <dgm:dir/>
          <dgm:resizeHandles val="exact"/>
        </dgm:presLayoutVars>
      </dgm:prSet>
      <dgm:spPr/>
      <dgm:t>
        <a:bodyPr/>
        <a:lstStyle/>
        <a:p>
          <a:endParaRPr lang="en-US"/>
        </a:p>
      </dgm:t>
    </dgm:pt>
    <dgm:pt modelId="{6D8BEBC3-15F1-427B-B307-CB3F4CA27691}" type="pres">
      <dgm:prSet presAssocID="{0E13934D-0F9F-4EB7-9FED-7E5515E4CE0E}" presName="composite" presStyleCnt="0"/>
      <dgm:spPr/>
    </dgm:pt>
    <dgm:pt modelId="{01CBC86B-94F5-4804-8170-C6C7DC033CDA}" type="pres">
      <dgm:prSet presAssocID="{0E13934D-0F9F-4EB7-9FED-7E5515E4CE0E}"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2CAF814F-1E16-472F-88A2-D9C417BC1D05}" type="pres">
      <dgm:prSet presAssocID="{0E13934D-0F9F-4EB7-9FED-7E5515E4CE0E}" presName="txShp" presStyleLbl="node1" presStyleIdx="0" presStyleCnt="1">
        <dgm:presLayoutVars>
          <dgm:bulletEnabled val="1"/>
        </dgm:presLayoutVars>
      </dgm:prSet>
      <dgm:spPr/>
      <dgm:t>
        <a:bodyPr/>
        <a:lstStyle/>
        <a:p>
          <a:endParaRPr lang="en-US"/>
        </a:p>
      </dgm:t>
    </dgm:pt>
  </dgm:ptLst>
  <dgm:cxnLst>
    <dgm:cxn modelId="{74176755-AD2B-453B-8727-6AB4EE3B440A}" type="presOf" srcId="{751B5EC1-7473-45DB-B30C-50506BFD27F8}" destId="{2CAF814F-1E16-472F-88A2-D9C417BC1D05}" srcOrd="0" destOrd="5" presId="urn:microsoft.com/office/officeart/2005/8/layout/vList3"/>
    <dgm:cxn modelId="{15BA3683-290B-4CA5-AAE5-742E3C955207}" type="presOf" srcId="{A965ED54-206D-4E1D-9D8F-8277B797A648}" destId="{91C5388C-EBE2-4103-AB4B-2765C8B6AF9D}" srcOrd="0" destOrd="0" presId="urn:microsoft.com/office/officeart/2005/8/layout/vList3"/>
    <dgm:cxn modelId="{129563BC-EF0F-4E9A-8D1B-9B5ABD8C9EE2}" srcId="{A965ED54-206D-4E1D-9D8F-8277B797A648}" destId="{0E13934D-0F9F-4EB7-9FED-7E5515E4CE0E}" srcOrd="0" destOrd="0" parTransId="{D23FCBC9-5A24-4523-B6C8-331E0DC466AF}" sibTransId="{8843451B-3F40-4BED-B0FE-CE3675F415AE}"/>
    <dgm:cxn modelId="{76658D0A-9646-4FA5-8BAC-ABE24FD8FD90}" srcId="{0E13934D-0F9F-4EB7-9FED-7E5515E4CE0E}" destId="{FED7A690-9842-4E4E-8AED-2AA85D62D1CC}" srcOrd="0" destOrd="0" parTransId="{42663D00-75F9-4B91-9094-9BFA1C703C12}" sibTransId="{146E440E-83B4-45D7-8118-6EB824FA2F46}"/>
    <dgm:cxn modelId="{3BB06FB4-8917-404A-8ADC-DB4518AF4773}" type="presOf" srcId="{8A138F04-FB80-490D-97A9-D23F17C52F10}" destId="{2CAF814F-1E16-472F-88A2-D9C417BC1D05}" srcOrd="0" destOrd="2" presId="urn:microsoft.com/office/officeart/2005/8/layout/vList3"/>
    <dgm:cxn modelId="{1EF89899-065E-4999-95A9-848C57012DC7}" type="presOf" srcId="{95638FE3-084E-4A0F-B73E-C3C39795CB32}" destId="{2CAF814F-1E16-472F-88A2-D9C417BC1D05}" srcOrd="0" destOrd="4" presId="urn:microsoft.com/office/officeart/2005/8/layout/vList3"/>
    <dgm:cxn modelId="{8D8A94AD-71A9-45C1-AECF-9D986504CD5D}" srcId="{0E13934D-0F9F-4EB7-9FED-7E5515E4CE0E}" destId="{95638FE3-084E-4A0F-B73E-C3C39795CB32}" srcOrd="1" destOrd="0" parTransId="{A9260444-3871-4286-A855-70E6D8F642E4}" sibTransId="{91FA95C8-43A1-4FB2-AD13-04CCA41293AD}"/>
    <dgm:cxn modelId="{130ED0F3-B32A-489A-B64B-A89CF35D8011}" srcId="{95638FE3-084E-4A0F-B73E-C3C39795CB32}" destId="{751B5EC1-7473-45DB-B30C-50506BFD27F8}" srcOrd="0" destOrd="0" parTransId="{FEB4D132-CECE-4C18-B5DB-56BFD7C65C0F}" sibTransId="{BCDD139A-6FB9-4E66-9963-BF561DC5D643}"/>
    <dgm:cxn modelId="{E946CAF7-D2A0-4017-B960-27B919511230}" srcId="{FED7A690-9842-4E4E-8AED-2AA85D62D1CC}" destId="{8A138F04-FB80-490D-97A9-D23F17C52F10}" srcOrd="0" destOrd="0" parTransId="{7B9B8142-3DF3-419C-A038-8646EE6B8DF1}" sibTransId="{81A163EA-E7C1-4629-9BD5-5C83E1261CCD}"/>
    <dgm:cxn modelId="{FE84A43E-F7EB-4E2C-AFAB-25AAE7A62AB1}" type="presOf" srcId="{FED7A690-9842-4E4E-8AED-2AA85D62D1CC}" destId="{2CAF814F-1E16-472F-88A2-D9C417BC1D05}" srcOrd="0" destOrd="1" presId="urn:microsoft.com/office/officeart/2005/8/layout/vList3"/>
    <dgm:cxn modelId="{381D4269-5A4F-4405-BF56-928719554F3D}" type="presOf" srcId="{C743723D-1563-40A6-A873-06A05E5DDCDE}" destId="{2CAF814F-1E16-472F-88A2-D9C417BC1D05}" srcOrd="0" destOrd="3" presId="urn:microsoft.com/office/officeart/2005/8/layout/vList3"/>
    <dgm:cxn modelId="{64BCA1DE-2083-4DA1-9060-B53E0AD22AFF}" type="presOf" srcId="{0E13934D-0F9F-4EB7-9FED-7E5515E4CE0E}" destId="{2CAF814F-1E16-472F-88A2-D9C417BC1D05}" srcOrd="0" destOrd="0" presId="urn:microsoft.com/office/officeart/2005/8/layout/vList3"/>
    <dgm:cxn modelId="{AAEBAF25-007E-4C7A-B5A7-6FC9FCB33AB9}" srcId="{FED7A690-9842-4E4E-8AED-2AA85D62D1CC}" destId="{C743723D-1563-40A6-A873-06A05E5DDCDE}" srcOrd="1" destOrd="0" parTransId="{77CD9CF2-D2F8-4677-807F-A3076B61D7D2}" sibTransId="{C68748B6-5E17-4A8F-9929-6E4DD9C96583}"/>
    <dgm:cxn modelId="{6BD583A8-A242-4BF5-94EA-488780C61968}" type="presParOf" srcId="{91C5388C-EBE2-4103-AB4B-2765C8B6AF9D}" destId="{6D8BEBC3-15F1-427B-B307-CB3F4CA27691}" srcOrd="0" destOrd="0" presId="urn:microsoft.com/office/officeart/2005/8/layout/vList3"/>
    <dgm:cxn modelId="{69361186-BB45-4794-991C-F3871E3CEFAB}" type="presParOf" srcId="{6D8BEBC3-15F1-427B-B307-CB3F4CA27691}" destId="{01CBC86B-94F5-4804-8170-C6C7DC033CDA}" srcOrd="0" destOrd="0" presId="urn:microsoft.com/office/officeart/2005/8/layout/vList3"/>
    <dgm:cxn modelId="{1AD86F66-F967-4D8B-AD4B-55F11F31BA3B}" type="presParOf" srcId="{6D8BEBC3-15F1-427B-B307-CB3F4CA27691}" destId="{2CAF814F-1E16-472F-88A2-D9C417BC1D0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Bacillus cereus</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1-16 hours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6-24 hours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rtl="0"/>
          <a:r>
            <a:rPr lang="en-US" dirty="0" smtClean="0"/>
            <a:t>Nausea, vomiting, cramping, diarrhea</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Rice and rice dishes, vegetables, sauces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Proper cooking, cooling, and reheating</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DCBEB51D-A6A4-4A27-963D-E672D3503E42}" type="presOf" srcId="{D3D77F4D-4B9B-4486-B458-55B4785F906E}" destId="{680A1D43-7AE3-4C81-B272-B38624136D8A}" srcOrd="0" destOrd="0" presId="urn:microsoft.com/office/officeart/2008/layout/LinedList"/>
    <dgm:cxn modelId="{BAB1A7E2-112C-4699-8D4C-99F2ABD9598D}" type="presOf" srcId="{1F07412E-C179-4411-B68F-46813612AA9C}" destId="{98E68F7C-52F9-4355-93C2-C1DE39BE7A43}"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D81B6AB7-3EC2-45EC-BBFB-9474918986D3}" type="presOf" srcId="{08177C0F-7A68-4422-A44A-7CB62C8F16F0}" destId="{2CABB043-4E35-4DCD-9D4E-E5B9147F57FE}" srcOrd="0" destOrd="0" presId="urn:microsoft.com/office/officeart/2008/layout/LinedList"/>
    <dgm:cxn modelId="{1BC0EE31-259B-40F7-A1FE-7FC367AB0E3E}" type="presOf" srcId="{74D60AF1-FCB4-4E04-AEE9-2F2DAED02927}" destId="{9B234B35-C2F9-4F62-AD28-E14A4AA87883}"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3867ACC4-CED8-4994-8FC5-42E769419AA9}" type="presOf" srcId="{EAC2738A-AFC3-4CDA-BF01-D70337ED817C}" destId="{31610D61-024E-4FDA-B435-FC50014AACC2}" srcOrd="0" destOrd="0" presId="urn:microsoft.com/office/officeart/2008/layout/LinedList"/>
    <dgm:cxn modelId="{44B9C5F2-CE76-44A6-B96D-EED848C92085}" type="presOf" srcId="{44333489-9FE9-4018-9ADD-934BFD630D48}" destId="{EBCCA8E2-5AB2-436E-9817-B49221345133}"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8E592814-50F3-4CF2-A89A-D10D1EC66462}" type="presOf" srcId="{534D2C66-F8C0-43F1-8235-5B3A14CB95D5}" destId="{BB6462C5-BB6E-451A-B9D2-B1576811DFAA}" srcOrd="0" destOrd="0" presId="urn:microsoft.com/office/officeart/2008/layout/LinedList"/>
    <dgm:cxn modelId="{736B4B58-12DE-4B29-9FCC-21FB9014358B}" type="presOf" srcId="{62D19C20-5CFD-46CF-B880-4B48709A9172}" destId="{1B9F455F-E22A-4720-B134-39C306852A0C}" srcOrd="0" destOrd="0" presId="urn:microsoft.com/office/officeart/2008/layout/LinedList"/>
    <dgm:cxn modelId="{D70F4B32-B9A7-4C8A-821A-3561D61C675C}" type="presOf" srcId="{1F1BDEB5-5064-48A1-9D2E-53651A79164F}" destId="{376E0AA1-296B-4ABF-96ED-D681629AA577}" srcOrd="0" destOrd="0" presId="urn:microsoft.com/office/officeart/2008/layout/LinedList"/>
    <dgm:cxn modelId="{FFC4CDD9-230D-43ED-A658-3EAF275FF33A}" type="presOf" srcId="{AD4DA7A3-E923-49E1-BE0C-ED60991AB323}" destId="{A1ED7F78-B719-4751-8B4B-1333D524E7E1}"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EF826775-4E34-4A39-B489-54983C28778D}" type="presOf" srcId="{8A24C693-B2D5-4156-AF3F-A040405321BD}" destId="{250686F7-C189-496F-8952-C6D6F9030AAB}" srcOrd="0" destOrd="0" presId="urn:microsoft.com/office/officeart/2008/layout/LinedList"/>
    <dgm:cxn modelId="{075DDE53-E5E8-4D3C-AB81-5900743F6E37}" type="presOf" srcId="{78CE4B41-DDEC-46AD-AF3D-4C9193FB8667}" destId="{D37DA8E8-8E05-45E6-BB6F-BF1F87F497F4}" srcOrd="0" destOrd="0" presId="urn:microsoft.com/office/officeart/2008/layout/LinedList"/>
    <dgm:cxn modelId="{F4954E42-9CFD-40C6-BD6C-7EDA0BFEAFB5}" type="presParOf" srcId="{98E68F7C-52F9-4355-93C2-C1DE39BE7A43}" destId="{165070D6-2C63-4DCC-B93A-7896D89CC969}" srcOrd="0" destOrd="0" presId="urn:microsoft.com/office/officeart/2008/layout/LinedList"/>
    <dgm:cxn modelId="{7DAFCFAE-F9C1-45C0-85B9-AA49C2ABF0D3}" type="presParOf" srcId="{98E68F7C-52F9-4355-93C2-C1DE39BE7A43}" destId="{AEE0D66A-D05F-4C89-9256-516A86244E9A}" srcOrd="1" destOrd="0" presId="urn:microsoft.com/office/officeart/2008/layout/LinedList"/>
    <dgm:cxn modelId="{B1C91522-7A0A-4585-AA36-727C20B01543}" type="presParOf" srcId="{AEE0D66A-D05F-4C89-9256-516A86244E9A}" destId="{31610D61-024E-4FDA-B435-FC50014AACC2}" srcOrd="0" destOrd="0" presId="urn:microsoft.com/office/officeart/2008/layout/LinedList"/>
    <dgm:cxn modelId="{C0852314-54CF-475E-9EA7-BF735D164E3D}" type="presParOf" srcId="{AEE0D66A-D05F-4C89-9256-516A86244E9A}" destId="{017455BE-4DCF-4AE3-AD9C-EB21086DF7CD}" srcOrd="1" destOrd="0" presId="urn:microsoft.com/office/officeart/2008/layout/LinedList"/>
    <dgm:cxn modelId="{C7B5EB82-4D12-4D6E-ADCA-0BA11DFED783}" type="presParOf" srcId="{017455BE-4DCF-4AE3-AD9C-EB21086DF7CD}" destId="{8B3CE473-7A7B-44EA-91DF-95352B17B9A9}" srcOrd="0" destOrd="0" presId="urn:microsoft.com/office/officeart/2008/layout/LinedList"/>
    <dgm:cxn modelId="{70846A06-B4CF-438E-92F8-F0B8A106F6C9}" type="presParOf" srcId="{017455BE-4DCF-4AE3-AD9C-EB21086DF7CD}" destId="{869A7478-2157-409E-945C-AD0EEA6ABB9F}" srcOrd="1" destOrd="0" presId="urn:microsoft.com/office/officeart/2008/layout/LinedList"/>
    <dgm:cxn modelId="{F72179A8-5FA7-4136-AC43-4B0C7F8AB82D}" type="presParOf" srcId="{869A7478-2157-409E-945C-AD0EEA6ABB9F}" destId="{1AF1075B-B070-4606-93DA-E47414CCE96B}" srcOrd="0" destOrd="0" presId="urn:microsoft.com/office/officeart/2008/layout/LinedList"/>
    <dgm:cxn modelId="{558FFA40-098D-4ED4-9ED6-3C93E87BCA81}" type="presParOf" srcId="{869A7478-2157-409E-945C-AD0EEA6ABB9F}" destId="{9B234B35-C2F9-4F62-AD28-E14A4AA87883}" srcOrd="1" destOrd="0" presId="urn:microsoft.com/office/officeart/2008/layout/LinedList"/>
    <dgm:cxn modelId="{1DE34B0F-7B16-4FA6-B39E-B6A1944990E2}" type="presParOf" srcId="{869A7478-2157-409E-945C-AD0EEA6ABB9F}" destId="{757839B3-0018-4744-9DB2-3EA349A0E73F}" srcOrd="2" destOrd="0" presId="urn:microsoft.com/office/officeart/2008/layout/LinedList"/>
    <dgm:cxn modelId="{CD5E0AAB-D7FA-42C1-B509-B0B04434A49C}" type="presParOf" srcId="{757839B3-0018-4744-9DB2-3EA349A0E73F}" destId="{1083F09A-9853-4FF8-8323-564598B59E33}" srcOrd="0" destOrd="0" presId="urn:microsoft.com/office/officeart/2008/layout/LinedList"/>
    <dgm:cxn modelId="{717EEF54-C7B3-40D9-B75F-5649DEE5037A}" type="presParOf" srcId="{1083F09A-9853-4FF8-8323-564598B59E33}" destId="{241959A8-8FF3-4026-AD70-757B5966D14F}" srcOrd="0" destOrd="0" presId="urn:microsoft.com/office/officeart/2008/layout/LinedList"/>
    <dgm:cxn modelId="{38532EC2-6095-493A-B197-BA72B9FD611A}" type="presParOf" srcId="{1083F09A-9853-4FF8-8323-564598B59E33}" destId="{2CABB043-4E35-4DCD-9D4E-E5B9147F57FE}" srcOrd="1" destOrd="0" presId="urn:microsoft.com/office/officeart/2008/layout/LinedList"/>
    <dgm:cxn modelId="{2A0B767D-7743-4EAB-A24A-EEB65D981811}" type="presParOf" srcId="{1083F09A-9853-4FF8-8323-564598B59E33}" destId="{6ABA4EEB-40C2-4B1B-B230-E47A7A3DF904}" srcOrd="2" destOrd="0" presId="urn:microsoft.com/office/officeart/2008/layout/LinedList"/>
    <dgm:cxn modelId="{07A87308-4416-49BC-8102-727C30C2E216}" type="presParOf" srcId="{017455BE-4DCF-4AE3-AD9C-EB21086DF7CD}" destId="{870D04C8-08AB-46D5-9B37-367964E74332}" srcOrd="2" destOrd="0" presId="urn:microsoft.com/office/officeart/2008/layout/LinedList"/>
    <dgm:cxn modelId="{B6A57CDE-A947-4925-89EA-5FAAF608B692}" type="presParOf" srcId="{017455BE-4DCF-4AE3-AD9C-EB21086DF7CD}" destId="{CE59631F-0893-4E61-8BB1-088F6DDE5BF6}" srcOrd="3" destOrd="0" presId="urn:microsoft.com/office/officeart/2008/layout/LinedList"/>
    <dgm:cxn modelId="{707AA60D-1E45-4578-A9D5-07D566C74A66}" type="presParOf" srcId="{017455BE-4DCF-4AE3-AD9C-EB21086DF7CD}" destId="{BEA304DC-1CBC-4895-BAA1-8C06C8271949}" srcOrd="4" destOrd="0" presId="urn:microsoft.com/office/officeart/2008/layout/LinedList"/>
    <dgm:cxn modelId="{6EFA9812-22F9-4D83-91FD-0FF97C664412}" type="presParOf" srcId="{BEA304DC-1CBC-4895-BAA1-8C06C8271949}" destId="{C8DAB24F-70E6-4180-AB65-861F922EEC8F}" srcOrd="0" destOrd="0" presId="urn:microsoft.com/office/officeart/2008/layout/LinedList"/>
    <dgm:cxn modelId="{B2DFBC85-169E-4FBC-9535-9720D49C37C7}" type="presParOf" srcId="{BEA304DC-1CBC-4895-BAA1-8C06C8271949}" destId="{376E0AA1-296B-4ABF-96ED-D681629AA577}" srcOrd="1" destOrd="0" presId="urn:microsoft.com/office/officeart/2008/layout/LinedList"/>
    <dgm:cxn modelId="{F5D59B3C-C44F-4598-8B52-2EB8BDD6D6BB}" type="presParOf" srcId="{BEA304DC-1CBC-4895-BAA1-8C06C8271949}" destId="{B89FC34E-8870-43FC-97A6-E618C8CC8DA5}" srcOrd="2" destOrd="0" presId="urn:microsoft.com/office/officeart/2008/layout/LinedList"/>
    <dgm:cxn modelId="{DBB1B8E5-EEEB-4346-A716-F2C233D01C97}" type="presParOf" srcId="{B89FC34E-8870-43FC-97A6-E618C8CC8DA5}" destId="{1385EB0E-C21B-4968-B872-12DF5F1AB107}" srcOrd="0" destOrd="0" presId="urn:microsoft.com/office/officeart/2008/layout/LinedList"/>
    <dgm:cxn modelId="{FEBD52F2-B8E9-4B84-AB9A-AFFBCB445A34}" type="presParOf" srcId="{1385EB0E-C21B-4968-B872-12DF5F1AB107}" destId="{EDB5FD2A-D8B9-42E9-9EAF-31D92CB9FAB4}" srcOrd="0" destOrd="0" presId="urn:microsoft.com/office/officeart/2008/layout/LinedList"/>
    <dgm:cxn modelId="{6B53A441-79D9-486C-B44D-042FCDC2D8C9}" type="presParOf" srcId="{1385EB0E-C21B-4968-B872-12DF5F1AB107}" destId="{BB6462C5-BB6E-451A-B9D2-B1576811DFAA}" srcOrd="1" destOrd="0" presId="urn:microsoft.com/office/officeart/2008/layout/LinedList"/>
    <dgm:cxn modelId="{2D9AC0D4-FC2C-4D0D-A040-172DA9FAADB7}" type="presParOf" srcId="{1385EB0E-C21B-4968-B872-12DF5F1AB107}" destId="{FCD31582-A754-4F57-860E-F13401A07538}" srcOrd="2" destOrd="0" presId="urn:microsoft.com/office/officeart/2008/layout/LinedList"/>
    <dgm:cxn modelId="{27CFBE6E-C85B-4119-A753-FD2665E7925E}" type="presParOf" srcId="{017455BE-4DCF-4AE3-AD9C-EB21086DF7CD}" destId="{6EAFA887-0E22-46A8-A597-D5496482349A}" srcOrd="5" destOrd="0" presId="urn:microsoft.com/office/officeart/2008/layout/LinedList"/>
    <dgm:cxn modelId="{CB41FC45-01D9-48C3-B60F-01962BB6B6DB}" type="presParOf" srcId="{017455BE-4DCF-4AE3-AD9C-EB21086DF7CD}" destId="{9A551EEB-9B19-49AE-8D26-F4DFF6E61DFF}" srcOrd="6" destOrd="0" presId="urn:microsoft.com/office/officeart/2008/layout/LinedList"/>
    <dgm:cxn modelId="{E0406C59-7769-4E38-941E-040D9D8C32CB}" type="presParOf" srcId="{017455BE-4DCF-4AE3-AD9C-EB21086DF7CD}" destId="{20182646-2F9E-4ADA-BDED-0900BE9517D8}" srcOrd="7" destOrd="0" presId="urn:microsoft.com/office/officeart/2008/layout/LinedList"/>
    <dgm:cxn modelId="{D9CA0024-E100-42E0-8DDF-C54A1E9C67C2}" type="presParOf" srcId="{20182646-2F9E-4ADA-BDED-0900BE9517D8}" destId="{8835C1C7-2B63-42F5-9306-889D21E82000}" srcOrd="0" destOrd="0" presId="urn:microsoft.com/office/officeart/2008/layout/LinedList"/>
    <dgm:cxn modelId="{A8B4C269-AF54-468B-9B56-7C1B940EC100}" type="presParOf" srcId="{20182646-2F9E-4ADA-BDED-0900BE9517D8}" destId="{250686F7-C189-496F-8952-C6D6F9030AAB}" srcOrd="1" destOrd="0" presId="urn:microsoft.com/office/officeart/2008/layout/LinedList"/>
    <dgm:cxn modelId="{A1AEBDF9-1D17-45FB-9B5B-350025FE8BEC}" type="presParOf" srcId="{20182646-2F9E-4ADA-BDED-0900BE9517D8}" destId="{42E311A9-CA59-45FC-823D-075182353ADD}" srcOrd="2" destOrd="0" presId="urn:microsoft.com/office/officeart/2008/layout/LinedList"/>
    <dgm:cxn modelId="{33C88792-D012-4C3C-B30A-6AD859ED92AF}" type="presParOf" srcId="{42E311A9-CA59-45FC-823D-075182353ADD}" destId="{EB88003F-D350-44C7-8D1D-2DC155280EB5}" srcOrd="0" destOrd="0" presId="urn:microsoft.com/office/officeart/2008/layout/LinedList"/>
    <dgm:cxn modelId="{9DCB201F-8F07-48A3-BD16-848FCFBF2E8D}" type="presParOf" srcId="{EB88003F-D350-44C7-8D1D-2DC155280EB5}" destId="{697B1243-1FFF-4FBD-ACC2-D871897C9B31}" srcOrd="0" destOrd="0" presId="urn:microsoft.com/office/officeart/2008/layout/LinedList"/>
    <dgm:cxn modelId="{413FDCF3-06F9-4935-B180-CF5D9DD09955}" type="presParOf" srcId="{EB88003F-D350-44C7-8D1D-2DC155280EB5}" destId="{680A1D43-7AE3-4C81-B272-B38624136D8A}" srcOrd="1" destOrd="0" presId="urn:microsoft.com/office/officeart/2008/layout/LinedList"/>
    <dgm:cxn modelId="{35D68157-B2B1-4E29-8183-340CD0F1A21F}" type="presParOf" srcId="{EB88003F-D350-44C7-8D1D-2DC155280EB5}" destId="{EBBC0A72-86FE-4C4C-8D95-F5208575BCE1}" srcOrd="2" destOrd="0" presId="urn:microsoft.com/office/officeart/2008/layout/LinedList"/>
    <dgm:cxn modelId="{B3EBD377-840C-4050-B431-B9F883801BF0}" type="presParOf" srcId="{017455BE-4DCF-4AE3-AD9C-EB21086DF7CD}" destId="{55F44321-82B8-4EE7-8CD4-9B53832B5B53}" srcOrd="8" destOrd="0" presId="urn:microsoft.com/office/officeart/2008/layout/LinedList"/>
    <dgm:cxn modelId="{A0CC9405-829D-424A-B869-23BE2A84233A}" type="presParOf" srcId="{017455BE-4DCF-4AE3-AD9C-EB21086DF7CD}" destId="{87C059F4-297F-403A-9C32-CFC6109314C0}" srcOrd="9" destOrd="0" presId="urn:microsoft.com/office/officeart/2008/layout/LinedList"/>
    <dgm:cxn modelId="{FDE25C31-F2F6-4E09-A97D-2DC55BBD343F}" type="presParOf" srcId="{017455BE-4DCF-4AE3-AD9C-EB21086DF7CD}" destId="{AD3916D1-8640-48AC-BAFA-7418E4EBACCF}" srcOrd="10" destOrd="0" presId="urn:microsoft.com/office/officeart/2008/layout/LinedList"/>
    <dgm:cxn modelId="{50991B19-33E8-4B81-8F16-AF5B536368C5}" type="presParOf" srcId="{AD3916D1-8640-48AC-BAFA-7418E4EBACCF}" destId="{6E982365-F4CA-4645-AB1D-845AA8300D39}" srcOrd="0" destOrd="0" presId="urn:microsoft.com/office/officeart/2008/layout/LinedList"/>
    <dgm:cxn modelId="{9D3A9B7B-3347-4CCB-9956-5EFF8217709F}" type="presParOf" srcId="{AD3916D1-8640-48AC-BAFA-7418E4EBACCF}" destId="{A1ED7F78-B719-4751-8B4B-1333D524E7E1}" srcOrd="1" destOrd="0" presId="urn:microsoft.com/office/officeart/2008/layout/LinedList"/>
    <dgm:cxn modelId="{07EE0F72-2023-495C-8C6F-A9AD26A70CC1}" type="presParOf" srcId="{AD3916D1-8640-48AC-BAFA-7418E4EBACCF}" destId="{8C5C5285-4A6B-43E4-8964-807942781E87}" srcOrd="2" destOrd="0" presId="urn:microsoft.com/office/officeart/2008/layout/LinedList"/>
    <dgm:cxn modelId="{832C9953-8006-4FFE-B24A-CC1D15140CEA}" type="presParOf" srcId="{8C5C5285-4A6B-43E4-8964-807942781E87}" destId="{F4C1E3D2-396E-4FA9-8591-179200A9F917}" srcOrd="0" destOrd="0" presId="urn:microsoft.com/office/officeart/2008/layout/LinedList"/>
    <dgm:cxn modelId="{0A6DA304-BCCF-4E6F-86B0-9EF346C4C8B7}" type="presParOf" srcId="{F4C1E3D2-396E-4FA9-8591-179200A9F917}" destId="{C0675B2F-535C-4979-A082-5E7E73600C01}" srcOrd="0" destOrd="0" presId="urn:microsoft.com/office/officeart/2008/layout/LinedList"/>
    <dgm:cxn modelId="{D5235250-28EF-41BD-9D5A-1C306B9FC4CC}" type="presParOf" srcId="{F4C1E3D2-396E-4FA9-8591-179200A9F917}" destId="{D37DA8E8-8E05-45E6-BB6F-BF1F87F497F4}" srcOrd="1" destOrd="0" presId="urn:microsoft.com/office/officeart/2008/layout/LinedList"/>
    <dgm:cxn modelId="{5976B577-4CF5-4C84-865A-A19A015F6827}" type="presParOf" srcId="{F4C1E3D2-396E-4FA9-8591-179200A9F917}" destId="{06864C4A-61D8-410A-82D3-EBE22DF5FBB0}" srcOrd="2" destOrd="0" presId="urn:microsoft.com/office/officeart/2008/layout/LinedList"/>
    <dgm:cxn modelId="{20C6EE67-A71C-4A7E-88A6-C6F3080E2986}" type="presParOf" srcId="{017455BE-4DCF-4AE3-AD9C-EB21086DF7CD}" destId="{C07AFB3B-CF0D-47D7-B56C-CE15246B6AA2}" srcOrd="11" destOrd="0" presId="urn:microsoft.com/office/officeart/2008/layout/LinedList"/>
    <dgm:cxn modelId="{7F407995-E806-4618-A0D9-4D82B48B20D1}" type="presParOf" srcId="{017455BE-4DCF-4AE3-AD9C-EB21086DF7CD}" destId="{682C4273-CA06-4E72-8E7D-F7D248E7DB6A}" srcOrd="12" destOrd="0" presId="urn:microsoft.com/office/officeart/2008/layout/LinedList"/>
    <dgm:cxn modelId="{C19F3BAD-B83E-469F-9206-35198940E2A2}" type="presParOf" srcId="{017455BE-4DCF-4AE3-AD9C-EB21086DF7CD}" destId="{26872B77-570F-4126-962E-25E328E6DAE3}" srcOrd="13" destOrd="0" presId="urn:microsoft.com/office/officeart/2008/layout/LinedList"/>
    <dgm:cxn modelId="{BE1AB829-0FF3-42CB-888D-84A14BFF8433}" type="presParOf" srcId="{26872B77-570F-4126-962E-25E328E6DAE3}" destId="{1FC49FE3-E429-43F3-814C-9A6F49D39077}" srcOrd="0" destOrd="0" presId="urn:microsoft.com/office/officeart/2008/layout/LinedList"/>
    <dgm:cxn modelId="{63CFF881-B7D5-4562-80EF-E9E2BE9E13BC}" type="presParOf" srcId="{26872B77-570F-4126-962E-25E328E6DAE3}" destId="{1B9F455F-E22A-4720-B134-39C306852A0C}" srcOrd="1" destOrd="0" presId="urn:microsoft.com/office/officeart/2008/layout/LinedList"/>
    <dgm:cxn modelId="{33EA9878-5300-40CD-85ED-0637AA11FCD3}" type="presParOf" srcId="{26872B77-570F-4126-962E-25E328E6DAE3}" destId="{26A79B10-05BC-432E-8754-9D3DED49F802}" srcOrd="2" destOrd="0" presId="urn:microsoft.com/office/officeart/2008/layout/LinedList"/>
    <dgm:cxn modelId="{F3233CDA-D32E-4671-B5F2-70E79748121D}" type="presParOf" srcId="{26A79B10-05BC-432E-8754-9D3DED49F802}" destId="{E2366B02-3322-4DF1-9F13-2481EF72E0D4}" srcOrd="0" destOrd="0" presId="urn:microsoft.com/office/officeart/2008/layout/LinedList"/>
    <dgm:cxn modelId="{BBC0AC86-9DF6-42E5-84DB-2078EC731A69}" type="presParOf" srcId="{E2366B02-3322-4DF1-9F13-2481EF72E0D4}" destId="{A147EBC5-E8AB-453B-958A-70F025197593}" srcOrd="0" destOrd="0" presId="urn:microsoft.com/office/officeart/2008/layout/LinedList"/>
    <dgm:cxn modelId="{B3728906-52B9-4B1A-8879-42B722E0E8E2}" type="presParOf" srcId="{E2366B02-3322-4DF1-9F13-2481EF72E0D4}" destId="{EBCCA8E2-5AB2-436E-9817-B49221345133}" srcOrd="1" destOrd="0" presId="urn:microsoft.com/office/officeart/2008/layout/LinedList"/>
    <dgm:cxn modelId="{9C78C6ED-3F90-4DB6-AC32-5BA6A9DE3C13}" type="presParOf" srcId="{E2366B02-3322-4DF1-9F13-2481EF72E0D4}" destId="{DE4BA38E-C950-4979-BFF4-CE5BBD664183}" srcOrd="2" destOrd="0" presId="urn:microsoft.com/office/officeart/2008/layout/LinedList"/>
    <dgm:cxn modelId="{8580A0E1-1943-491D-9DAA-5885DFB0B3CA}" type="presParOf" srcId="{017455BE-4DCF-4AE3-AD9C-EB21086DF7CD}" destId="{CAA0692F-D7D7-4C31-AE88-6251D8FE8BD9}" srcOrd="14" destOrd="0" presId="urn:microsoft.com/office/officeart/2008/layout/LinedList"/>
    <dgm:cxn modelId="{6388BBB6-EE0C-416B-B388-E4197A7A5289}"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E47CA72-9390-4D0D-8169-28D352F9324B}" type="presOf" srcId="{EA5D4FDD-852C-42B1-AC37-601E79D559A8}" destId="{5EE392F1-34E6-4D75-93D9-06D773323D5D}" srcOrd="0" destOrd="0" presId="urn:microsoft.com/office/officeart/2005/8/layout/vList3"/>
    <dgm:cxn modelId="{E9F7D20C-9C9F-49D4-A6A0-C3529BF8FF4E}" type="presOf" srcId="{D1908031-5F7F-4557-A0DD-0F27CDC5B5C8}" destId="{F538080A-9D5C-4B64-BE02-6E74660B3D3A}" srcOrd="0" destOrd="0" presId="urn:microsoft.com/office/officeart/2005/8/layout/vList3"/>
    <dgm:cxn modelId="{3E4BED9F-A1A8-411D-A747-CF8361A4CF80}" type="presParOf" srcId="{F538080A-9D5C-4B64-BE02-6E74660B3D3A}" destId="{DFDAD32B-A873-41CB-B647-4009D34B0D96}" srcOrd="0" destOrd="0" presId="urn:microsoft.com/office/officeart/2005/8/layout/vList3"/>
    <dgm:cxn modelId="{99667F4E-5A9E-4A9F-B036-59E984B05145}" type="presParOf" srcId="{DFDAD32B-A873-41CB-B647-4009D34B0D96}" destId="{EB8622BF-E028-4141-90BF-038FB0BFB02D}" srcOrd="0" destOrd="0" presId="urn:microsoft.com/office/officeart/2005/8/layout/vList3"/>
    <dgm:cxn modelId="{0FD65603-20BC-4178-8803-75603F339B4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16FDAE1-0F2A-418E-9B6A-1D20435E910E}" type="presOf" srcId="{D1908031-5F7F-4557-A0DD-0F27CDC5B5C8}" destId="{F538080A-9D5C-4B64-BE02-6E74660B3D3A}" srcOrd="0" destOrd="0" presId="urn:microsoft.com/office/officeart/2005/8/layout/vList3"/>
    <dgm:cxn modelId="{656D708D-3A8C-4AB3-B4E6-1884068EB39D}" type="presOf" srcId="{EA5D4FDD-852C-42B1-AC37-601E79D559A8}" destId="{5EE392F1-34E6-4D75-93D9-06D773323D5D}" srcOrd="0" destOrd="0" presId="urn:microsoft.com/office/officeart/2005/8/layout/vList3"/>
    <dgm:cxn modelId="{98275FCE-0488-4E19-BD83-B9A8233CE253}" type="presParOf" srcId="{F538080A-9D5C-4B64-BE02-6E74660B3D3A}" destId="{DFDAD32B-A873-41CB-B647-4009D34B0D96}" srcOrd="0" destOrd="0" presId="urn:microsoft.com/office/officeart/2005/8/layout/vList3"/>
    <dgm:cxn modelId="{FFC6B900-5118-4C19-9A99-4F27B2FE5845}" type="presParOf" srcId="{DFDAD32B-A873-41CB-B647-4009D34B0D96}" destId="{EB8622BF-E028-4141-90BF-038FB0BFB02D}" srcOrd="0" destOrd="0" presId="urn:microsoft.com/office/officeart/2005/8/layout/vList3"/>
    <dgm:cxn modelId="{0D3CC760-B42E-4421-AEA4-F4D839C18CB5}"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33ED938-50E9-4948-8B2D-EE321176B04C}" type="presOf" srcId="{D1908031-5F7F-4557-A0DD-0F27CDC5B5C8}" destId="{F538080A-9D5C-4B64-BE02-6E74660B3D3A}" srcOrd="0" destOrd="0" presId="urn:microsoft.com/office/officeart/2005/8/layout/vList3"/>
    <dgm:cxn modelId="{518466E6-FE9F-45AA-BB54-8686EB3844FD}" type="presOf" srcId="{EA5D4FDD-852C-42B1-AC37-601E79D559A8}" destId="{5EE392F1-34E6-4D75-93D9-06D773323D5D}" srcOrd="0" destOrd="0" presId="urn:microsoft.com/office/officeart/2005/8/layout/vList3"/>
    <dgm:cxn modelId="{B1AAA066-660F-40C4-A282-F0912A107E55}" type="presParOf" srcId="{F538080A-9D5C-4B64-BE02-6E74660B3D3A}" destId="{DFDAD32B-A873-41CB-B647-4009D34B0D96}" srcOrd="0" destOrd="0" presId="urn:microsoft.com/office/officeart/2005/8/layout/vList3"/>
    <dgm:cxn modelId="{27CA7195-ACDA-4A16-9316-07293D3DA128}" type="presParOf" srcId="{DFDAD32B-A873-41CB-B647-4009D34B0D96}" destId="{EB8622BF-E028-4141-90BF-038FB0BFB02D}" srcOrd="0" destOrd="0" presId="urn:microsoft.com/office/officeart/2005/8/layout/vList3"/>
    <dgm:cxn modelId="{A26B0FE0-B4D7-4AEB-839D-3746394E61B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3F554119-0605-40A2-A716-A6CC3E892B95}" type="presOf" srcId="{D1908031-5F7F-4557-A0DD-0F27CDC5B5C8}" destId="{F538080A-9D5C-4B64-BE02-6E74660B3D3A}" srcOrd="0" destOrd="0" presId="urn:microsoft.com/office/officeart/2005/8/layout/vList3"/>
    <dgm:cxn modelId="{3B6E19AA-CE27-4812-BC4A-480E282EF7A5}" type="presOf" srcId="{EA5D4FDD-852C-42B1-AC37-601E79D559A8}" destId="{5EE392F1-34E6-4D75-93D9-06D773323D5D}" srcOrd="0" destOrd="0" presId="urn:microsoft.com/office/officeart/2005/8/layout/vList3"/>
    <dgm:cxn modelId="{2F7B1807-7F6C-4E4B-AB4C-0CD06757C36E}" type="presParOf" srcId="{F538080A-9D5C-4B64-BE02-6E74660B3D3A}" destId="{DFDAD32B-A873-41CB-B647-4009D34B0D96}" srcOrd="0" destOrd="0" presId="urn:microsoft.com/office/officeart/2005/8/layout/vList3"/>
    <dgm:cxn modelId="{274B8D77-C662-4148-B73C-0F7DE503B2D3}" type="presParOf" srcId="{DFDAD32B-A873-41CB-B647-4009D34B0D96}" destId="{EB8622BF-E028-4141-90BF-038FB0BFB02D}" srcOrd="0" destOrd="0" presId="urn:microsoft.com/office/officeart/2005/8/layout/vList3"/>
    <dgm:cxn modelId="{960B889E-5112-4FE0-AE4B-B405C28E429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27065867-8DD2-4287-A694-6FD7A5129458}" type="presOf" srcId="{EA5D4FDD-852C-42B1-AC37-601E79D559A8}" destId="{5EE392F1-34E6-4D75-93D9-06D773323D5D}" srcOrd="0" destOrd="0" presId="urn:microsoft.com/office/officeart/2005/8/layout/vList3"/>
    <dgm:cxn modelId="{35439370-D988-4021-834B-38C9C4C03061}" type="presOf" srcId="{D1908031-5F7F-4557-A0DD-0F27CDC5B5C8}" destId="{F538080A-9D5C-4B64-BE02-6E74660B3D3A}" srcOrd="0" destOrd="0" presId="urn:microsoft.com/office/officeart/2005/8/layout/vList3"/>
    <dgm:cxn modelId="{FAFEDB40-0997-4265-A118-1F335EA0F6D2}" type="presParOf" srcId="{F538080A-9D5C-4B64-BE02-6E74660B3D3A}" destId="{DFDAD32B-A873-41CB-B647-4009D34B0D96}" srcOrd="0" destOrd="0" presId="urn:microsoft.com/office/officeart/2005/8/layout/vList3"/>
    <dgm:cxn modelId="{AB57EB49-98C9-4D86-8165-155777BFA374}" type="presParOf" srcId="{DFDAD32B-A873-41CB-B647-4009D34B0D96}" destId="{EB8622BF-E028-4141-90BF-038FB0BFB02D}" srcOrd="0" destOrd="0" presId="urn:microsoft.com/office/officeart/2005/8/layout/vList3"/>
    <dgm:cxn modelId="{6B7A43C9-F294-4132-947A-7A502BCAEF6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C876CAD3-FD62-4862-8FC0-3F80A2C42079}" type="presOf" srcId="{D1908031-5F7F-4557-A0DD-0F27CDC5B5C8}" destId="{F538080A-9D5C-4B64-BE02-6E74660B3D3A}" srcOrd="0" destOrd="0" presId="urn:microsoft.com/office/officeart/2005/8/layout/vList3"/>
    <dgm:cxn modelId="{E5AAED4E-0FE3-43B1-8D79-D9ADE6820677}" type="presOf" srcId="{EA5D4FDD-852C-42B1-AC37-601E79D559A8}" destId="{5EE392F1-34E6-4D75-93D9-06D773323D5D}" srcOrd="0" destOrd="0" presId="urn:microsoft.com/office/officeart/2005/8/layout/vList3"/>
    <dgm:cxn modelId="{8FECF35C-8210-4945-B157-896A3782773D}" type="presParOf" srcId="{F538080A-9D5C-4B64-BE02-6E74660B3D3A}" destId="{DFDAD32B-A873-41CB-B647-4009D34B0D96}" srcOrd="0" destOrd="0" presId="urn:microsoft.com/office/officeart/2005/8/layout/vList3"/>
    <dgm:cxn modelId="{F69246B4-10AF-4D23-BF99-7B8DC2C2241C}" type="presParOf" srcId="{DFDAD32B-A873-41CB-B647-4009D34B0D96}" destId="{EB8622BF-E028-4141-90BF-038FB0BFB02D}" srcOrd="0" destOrd="0" presId="urn:microsoft.com/office/officeart/2005/8/layout/vList3"/>
    <dgm:cxn modelId="{47C9BF4F-CEA5-4303-A5C4-8DF884C88A11}"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19EFAD0-9D9D-462A-AEEF-2D4DDD507212}" type="presOf" srcId="{D1908031-5F7F-4557-A0DD-0F27CDC5B5C8}" destId="{F538080A-9D5C-4B64-BE02-6E74660B3D3A}" srcOrd="0" destOrd="0" presId="urn:microsoft.com/office/officeart/2005/8/layout/vList3"/>
    <dgm:cxn modelId="{F212F39B-8888-4594-A9DB-D396E5412EDC}" type="presOf" srcId="{EA5D4FDD-852C-42B1-AC37-601E79D559A8}" destId="{5EE392F1-34E6-4D75-93D9-06D773323D5D}" srcOrd="0" destOrd="0" presId="urn:microsoft.com/office/officeart/2005/8/layout/vList3"/>
    <dgm:cxn modelId="{73362B87-A8C0-4E30-B493-5FF9C3EBFC18}" type="presParOf" srcId="{F538080A-9D5C-4B64-BE02-6E74660B3D3A}" destId="{DFDAD32B-A873-41CB-B647-4009D34B0D96}" srcOrd="0" destOrd="0" presId="urn:microsoft.com/office/officeart/2005/8/layout/vList3"/>
    <dgm:cxn modelId="{0EDD66C5-05D8-4178-A028-DCE7327C02E2}" type="presParOf" srcId="{DFDAD32B-A873-41CB-B647-4009D34B0D96}" destId="{EB8622BF-E028-4141-90BF-038FB0BFB02D}" srcOrd="0" destOrd="0" presId="urn:microsoft.com/office/officeart/2005/8/layout/vList3"/>
    <dgm:cxn modelId="{3385ECD1-927A-4F7E-8622-0F4B2BACDBF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7.xml><?xml version="1.0" encoding="utf-8"?>
<dgm:dataModel xmlns:dgm="http://schemas.openxmlformats.org/drawingml/2006/diagram" xmlns:a="http://schemas.openxmlformats.org/drawingml/2006/main">
  <dgm:ptLst>
    <dgm:pt modelId="{F33F2CBB-7207-4D4B-AC90-56AECDFDCACC}"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FB25C31F-5946-4603-A6D1-9B2855025328}">
      <dgm:prSet/>
      <dgm:spPr/>
      <dgm:t>
        <a:bodyPr/>
        <a:lstStyle/>
        <a:p>
          <a:pPr rtl="0"/>
          <a:r>
            <a:rPr lang="en-US" dirty="0" smtClean="0"/>
            <a:t>Prior to opening food operations</a:t>
          </a:r>
          <a:endParaRPr lang="en-US" dirty="0"/>
        </a:p>
      </dgm:t>
    </dgm:pt>
    <dgm:pt modelId="{1272FB72-6B94-4B2B-B706-A7D11223E489}" type="parTrans" cxnId="{8D69C5CE-8BE4-44FD-BF81-362831D91783}">
      <dgm:prSet/>
      <dgm:spPr/>
      <dgm:t>
        <a:bodyPr/>
        <a:lstStyle/>
        <a:p>
          <a:endParaRPr lang="en-US"/>
        </a:p>
      </dgm:t>
    </dgm:pt>
    <dgm:pt modelId="{D5873A8E-263B-4D8A-9A79-01ACAA455B1B}" type="sibTrans" cxnId="{8D69C5CE-8BE4-44FD-BF81-362831D91783}">
      <dgm:prSet/>
      <dgm:spPr/>
      <dgm:t>
        <a:bodyPr/>
        <a:lstStyle/>
        <a:p>
          <a:endParaRPr lang="en-US"/>
        </a:p>
      </dgm:t>
    </dgm:pt>
    <dgm:pt modelId="{094D7A4F-7143-47A5-9602-E46FA0108513}">
      <dgm:prSet/>
      <dgm:spPr/>
      <dgm:t>
        <a:bodyPr/>
        <a:lstStyle/>
        <a:p>
          <a:pPr rtl="0"/>
          <a:r>
            <a:rPr lang="en-US" dirty="0" smtClean="0"/>
            <a:t>For plan review prior to construction or remodeling</a:t>
          </a:r>
          <a:endParaRPr lang="en-US" dirty="0"/>
        </a:p>
      </dgm:t>
    </dgm:pt>
    <dgm:pt modelId="{01DF2D14-E156-40B6-96A4-3CBAB0639E42}" type="parTrans" cxnId="{8AD49A9B-DD6D-4D7C-B97B-120A37BB735B}">
      <dgm:prSet/>
      <dgm:spPr/>
      <dgm:t>
        <a:bodyPr/>
        <a:lstStyle/>
        <a:p>
          <a:endParaRPr lang="en-US"/>
        </a:p>
      </dgm:t>
    </dgm:pt>
    <dgm:pt modelId="{BEA1C4AE-FC61-455F-BB9F-4BDF19811CEA}" type="sibTrans" cxnId="{8AD49A9B-DD6D-4D7C-B97B-120A37BB735B}">
      <dgm:prSet/>
      <dgm:spPr/>
      <dgm:t>
        <a:bodyPr/>
        <a:lstStyle/>
        <a:p>
          <a:endParaRPr lang="en-US"/>
        </a:p>
      </dgm:t>
    </dgm:pt>
    <dgm:pt modelId="{F64334E4-F337-47D6-9A4C-15A7CCD32F02}">
      <dgm:prSet/>
      <dgm:spPr/>
      <dgm:t>
        <a:bodyPr/>
        <a:lstStyle/>
        <a:p>
          <a:pPr rtl="0"/>
          <a:r>
            <a:rPr lang="en-US" dirty="0" smtClean="0"/>
            <a:t>For licensing or inspection inquiry</a:t>
          </a:r>
          <a:endParaRPr lang="en-US" dirty="0"/>
        </a:p>
      </dgm:t>
    </dgm:pt>
    <dgm:pt modelId="{E7C73987-1F77-4530-95D3-60B68C638CD1}" type="parTrans" cxnId="{719EAC2D-6DC3-4DC3-871E-01AA863A5DFE}">
      <dgm:prSet/>
      <dgm:spPr/>
      <dgm:t>
        <a:bodyPr/>
        <a:lstStyle/>
        <a:p>
          <a:endParaRPr lang="en-US"/>
        </a:p>
      </dgm:t>
    </dgm:pt>
    <dgm:pt modelId="{5437AA30-44E2-4DBD-A049-F9B0E3E55C7F}" type="sibTrans" cxnId="{719EAC2D-6DC3-4DC3-871E-01AA863A5DFE}">
      <dgm:prSet/>
      <dgm:spPr/>
      <dgm:t>
        <a:bodyPr/>
        <a:lstStyle/>
        <a:p>
          <a:endParaRPr lang="en-US"/>
        </a:p>
      </dgm:t>
    </dgm:pt>
    <dgm:pt modelId="{9979C98D-C30B-4F02-AE4B-9400094CAB22}">
      <dgm:prSet/>
      <dgm:spPr/>
      <dgm:t>
        <a:bodyPr/>
        <a:lstStyle/>
        <a:p>
          <a:pPr rtl="0"/>
          <a:r>
            <a:rPr lang="en-US" smtClean="0"/>
            <a:t>To Report </a:t>
          </a:r>
          <a:endParaRPr lang="en-US"/>
        </a:p>
      </dgm:t>
    </dgm:pt>
    <dgm:pt modelId="{E2B35F14-FB9B-4886-A335-E83E9FB76B5D}" type="parTrans" cxnId="{D326235D-1F88-4C23-8F48-A2D2F85254B4}">
      <dgm:prSet/>
      <dgm:spPr/>
      <dgm:t>
        <a:bodyPr/>
        <a:lstStyle/>
        <a:p>
          <a:endParaRPr lang="en-US"/>
        </a:p>
      </dgm:t>
    </dgm:pt>
    <dgm:pt modelId="{CC875920-CD3B-4742-B35F-7EB9BADDCB5C}" type="sibTrans" cxnId="{D326235D-1F88-4C23-8F48-A2D2F85254B4}">
      <dgm:prSet/>
      <dgm:spPr/>
      <dgm:t>
        <a:bodyPr/>
        <a:lstStyle/>
        <a:p>
          <a:endParaRPr lang="en-US"/>
        </a:p>
      </dgm:t>
    </dgm:pt>
    <dgm:pt modelId="{D1CA2F7C-2AA0-44D9-8D54-683D5C25AC40}">
      <dgm:prSet/>
      <dgm:spPr/>
      <dgm:t>
        <a:bodyPr/>
        <a:lstStyle/>
        <a:p>
          <a:pPr rtl="0"/>
          <a:r>
            <a:rPr lang="en-US" smtClean="0"/>
            <a:t>Change of ownership or location</a:t>
          </a:r>
          <a:endParaRPr lang="en-US"/>
        </a:p>
      </dgm:t>
    </dgm:pt>
    <dgm:pt modelId="{9907D6DB-4A25-4565-A2C8-E165C3ED002D}" type="parTrans" cxnId="{507FFC81-7D6D-4D9F-B883-E5AB96DFC5E8}">
      <dgm:prSet/>
      <dgm:spPr/>
      <dgm:t>
        <a:bodyPr/>
        <a:lstStyle/>
        <a:p>
          <a:endParaRPr lang="en-US"/>
        </a:p>
      </dgm:t>
    </dgm:pt>
    <dgm:pt modelId="{7251448E-9DF1-4BD1-93BF-8EDED8F7B1F3}" type="sibTrans" cxnId="{507FFC81-7D6D-4D9F-B883-E5AB96DFC5E8}">
      <dgm:prSet/>
      <dgm:spPr/>
      <dgm:t>
        <a:bodyPr/>
        <a:lstStyle/>
        <a:p>
          <a:endParaRPr lang="en-US"/>
        </a:p>
      </dgm:t>
    </dgm:pt>
    <dgm:pt modelId="{CC3DB1B6-0A37-4232-9BC2-8393C6A94963}">
      <dgm:prSet/>
      <dgm:spPr/>
      <dgm:t>
        <a:bodyPr/>
        <a:lstStyle/>
        <a:p>
          <a:pPr rtl="0"/>
          <a:r>
            <a:rPr lang="en-US" dirty="0" smtClean="0"/>
            <a:t>Natural disasters involving food</a:t>
          </a:r>
          <a:endParaRPr lang="en-US" dirty="0"/>
        </a:p>
      </dgm:t>
    </dgm:pt>
    <dgm:pt modelId="{E765B304-263F-4E5A-9F93-FC2BEB893A99}" type="parTrans" cxnId="{21FA0869-3448-4009-91C3-CFFE044E67F1}">
      <dgm:prSet/>
      <dgm:spPr/>
      <dgm:t>
        <a:bodyPr/>
        <a:lstStyle/>
        <a:p>
          <a:endParaRPr lang="en-US"/>
        </a:p>
      </dgm:t>
    </dgm:pt>
    <dgm:pt modelId="{E073A2C1-1B5C-4A61-86FE-1C3EECAC5145}" type="sibTrans" cxnId="{21FA0869-3448-4009-91C3-CFFE044E67F1}">
      <dgm:prSet/>
      <dgm:spPr/>
      <dgm:t>
        <a:bodyPr/>
        <a:lstStyle/>
        <a:p>
          <a:endParaRPr lang="en-US"/>
        </a:p>
      </dgm:t>
    </dgm:pt>
    <dgm:pt modelId="{D63E0F58-512D-4154-AB79-7743438362A9}">
      <dgm:prSet/>
      <dgm:spPr/>
      <dgm:t>
        <a:bodyPr/>
        <a:lstStyle/>
        <a:p>
          <a:pPr rtl="0"/>
          <a:r>
            <a:rPr lang="en-US" smtClean="0"/>
            <a:t>Power outages of 2 hours or more</a:t>
          </a:r>
          <a:endParaRPr lang="en-US"/>
        </a:p>
      </dgm:t>
    </dgm:pt>
    <dgm:pt modelId="{48F05656-D7EC-4BBC-AC00-F6C7161C3988}" type="parTrans" cxnId="{59F6F919-68EC-420F-8032-6BD45ED15707}">
      <dgm:prSet/>
      <dgm:spPr/>
      <dgm:t>
        <a:bodyPr/>
        <a:lstStyle/>
        <a:p>
          <a:endParaRPr lang="en-US"/>
        </a:p>
      </dgm:t>
    </dgm:pt>
    <dgm:pt modelId="{035029B4-D251-4550-9CAE-922628504103}" type="sibTrans" cxnId="{59F6F919-68EC-420F-8032-6BD45ED15707}">
      <dgm:prSet/>
      <dgm:spPr/>
      <dgm:t>
        <a:bodyPr/>
        <a:lstStyle/>
        <a:p>
          <a:endParaRPr lang="en-US"/>
        </a:p>
      </dgm:t>
    </dgm:pt>
    <dgm:pt modelId="{BD823289-7BC6-449E-9706-E878DAC3DD81}">
      <dgm:prSet/>
      <dgm:spPr/>
      <dgm:t>
        <a:bodyPr/>
        <a:lstStyle/>
        <a:p>
          <a:pPr rtl="0"/>
          <a:r>
            <a:rPr lang="en-US" smtClean="0"/>
            <a:t>Transportation accident involving food</a:t>
          </a:r>
          <a:endParaRPr lang="en-US"/>
        </a:p>
      </dgm:t>
    </dgm:pt>
    <dgm:pt modelId="{E0B0BF5D-B140-47DA-8CCD-350E7DFA5A31}" type="parTrans" cxnId="{E7A3E05D-EE3B-44B4-A4DB-2F12A3CE9F50}">
      <dgm:prSet/>
      <dgm:spPr/>
      <dgm:t>
        <a:bodyPr/>
        <a:lstStyle/>
        <a:p>
          <a:endParaRPr lang="en-US"/>
        </a:p>
      </dgm:t>
    </dgm:pt>
    <dgm:pt modelId="{EDDB5FEB-3D71-45C7-8DF2-7B291FCF686A}" type="sibTrans" cxnId="{E7A3E05D-EE3B-44B4-A4DB-2F12A3CE9F50}">
      <dgm:prSet/>
      <dgm:spPr/>
      <dgm:t>
        <a:bodyPr/>
        <a:lstStyle/>
        <a:p>
          <a:endParaRPr lang="en-US"/>
        </a:p>
      </dgm:t>
    </dgm:pt>
    <dgm:pt modelId="{5DEB484B-BA42-4CB7-A3A3-217DC33BD98C}">
      <dgm:prSet/>
      <dgm:spPr/>
      <dgm:t>
        <a:bodyPr/>
        <a:lstStyle/>
        <a:p>
          <a:pPr rtl="0"/>
          <a:r>
            <a:rPr lang="en-US" dirty="0" smtClean="0"/>
            <a:t>Food establishment complaint</a:t>
          </a:r>
          <a:endParaRPr lang="en-US" dirty="0"/>
        </a:p>
      </dgm:t>
    </dgm:pt>
    <dgm:pt modelId="{F567FB0D-4AA2-4A87-A282-078171BBB0CA}" type="parTrans" cxnId="{456D7094-5BE1-42FD-9351-82B9BC5DE3EE}">
      <dgm:prSet/>
      <dgm:spPr/>
      <dgm:t>
        <a:bodyPr/>
        <a:lstStyle/>
        <a:p>
          <a:endParaRPr lang="en-US"/>
        </a:p>
      </dgm:t>
    </dgm:pt>
    <dgm:pt modelId="{67B066FB-FC9D-43A6-81B9-666D62C77895}" type="sibTrans" cxnId="{456D7094-5BE1-42FD-9351-82B9BC5DE3EE}">
      <dgm:prSet/>
      <dgm:spPr/>
      <dgm:t>
        <a:bodyPr/>
        <a:lstStyle/>
        <a:p>
          <a:endParaRPr lang="en-US"/>
        </a:p>
      </dgm:t>
    </dgm:pt>
    <dgm:pt modelId="{B79613CE-8C12-4132-946E-BAE3755AA4F4}">
      <dgm:prSet/>
      <dgm:spPr/>
      <dgm:t>
        <a:bodyPr/>
        <a:lstStyle/>
        <a:p>
          <a:pPr rtl="0"/>
          <a:r>
            <a:rPr lang="en-US" dirty="0" smtClean="0"/>
            <a:t>Foodborne illness outbreak</a:t>
          </a:r>
          <a:endParaRPr lang="en-US" dirty="0"/>
        </a:p>
      </dgm:t>
    </dgm:pt>
    <dgm:pt modelId="{7E4D525D-3BFB-4AF0-A835-B74AF6E90EC3}" type="parTrans" cxnId="{818568D1-BB43-43F0-B2D5-98E3B4E6F840}">
      <dgm:prSet/>
      <dgm:spPr/>
      <dgm:t>
        <a:bodyPr/>
        <a:lstStyle/>
        <a:p>
          <a:endParaRPr lang="en-US"/>
        </a:p>
      </dgm:t>
    </dgm:pt>
    <dgm:pt modelId="{EADFE7A6-65E8-47BA-91DA-277A3B6C6537}" type="sibTrans" cxnId="{818568D1-BB43-43F0-B2D5-98E3B4E6F840}">
      <dgm:prSet/>
      <dgm:spPr/>
      <dgm:t>
        <a:bodyPr/>
        <a:lstStyle/>
        <a:p>
          <a:endParaRPr lang="en-US"/>
        </a:p>
      </dgm:t>
    </dgm:pt>
    <dgm:pt modelId="{7F543F56-11EA-48E6-921C-DE95C08C08C1}">
      <dgm:prSet/>
      <dgm:spPr/>
      <dgm:t>
        <a:bodyPr/>
        <a:lstStyle/>
        <a:p>
          <a:pPr rtl="0"/>
          <a:r>
            <a:rPr lang="en-US" smtClean="0"/>
            <a:t>To request an educational seminar</a:t>
          </a:r>
          <a:endParaRPr lang="en-US"/>
        </a:p>
      </dgm:t>
    </dgm:pt>
    <dgm:pt modelId="{86BECC3B-66D5-413D-A9B0-CE1418483E2D}" type="parTrans" cxnId="{9912FDD1-988A-4E99-960F-A893F0CB1674}">
      <dgm:prSet/>
      <dgm:spPr/>
      <dgm:t>
        <a:bodyPr/>
        <a:lstStyle/>
        <a:p>
          <a:endParaRPr lang="en-US"/>
        </a:p>
      </dgm:t>
    </dgm:pt>
    <dgm:pt modelId="{59C4406B-396F-49C2-A16F-65E664774180}" type="sibTrans" cxnId="{9912FDD1-988A-4E99-960F-A893F0CB1674}">
      <dgm:prSet/>
      <dgm:spPr/>
      <dgm:t>
        <a:bodyPr/>
        <a:lstStyle/>
        <a:p>
          <a:endParaRPr lang="en-US"/>
        </a:p>
      </dgm:t>
    </dgm:pt>
    <dgm:pt modelId="{6251DC35-2702-463A-B1CC-8EC05EC0E4B2}">
      <dgm:prSet/>
      <dgm:spPr/>
      <dgm:t>
        <a:bodyPr/>
        <a:lstStyle/>
        <a:p>
          <a:pPr rtl="0"/>
          <a:r>
            <a:rPr lang="en-US" dirty="0" smtClean="0"/>
            <a:t>Reportable employee illness</a:t>
          </a:r>
          <a:endParaRPr lang="en-US" dirty="0"/>
        </a:p>
      </dgm:t>
    </dgm:pt>
    <dgm:pt modelId="{1C5FB36E-17E8-4B86-9767-9AADED3EE186}" type="parTrans" cxnId="{C916C438-103D-42B1-A7A0-6C6AAB4B4736}">
      <dgm:prSet/>
      <dgm:spPr/>
      <dgm:t>
        <a:bodyPr/>
        <a:lstStyle/>
        <a:p>
          <a:endParaRPr lang="en-US"/>
        </a:p>
      </dgm:t>
    </dgm:pt>
    <dgm:pt modelId="{6BC3A99A-957F-4050-9E17-0DB06A98B4F2}" type="sibTrans" cxnId="{C916C438-103D-42B1-A7A0-6C6AAB4B4736}">
      <dgm:prSet/>
      <dgm:spPr/>
      <dgm:t>
        <a:bodyPr/>
        <a:lstStyle/>
        <a:p>
          <a:endParaRPr lang="en-US"/>
        </a:p>
      </dgm:t>
    </dgm:pt>
    <dgm:pt modelId="{6EB933CB-C755-4BB0-9D6E-B00D6C2DDC5F}" type="pres">
      <dgm:prSet presAssocID="{F33F2CBB-7207-4D4B-AC90-56AECDFDCACC}" presName="linear" presStyleCnt="0">
        <dgm:presLayoutVars>
          <dgm:animLvl val="lvl"/>
          <dgm:resizeHandles val="exact"/>
        </dgm:presLayoutVars>
      </dgm:prSet>
      <dgm:spPr/>
      <dgm:t>
        <a:bodyPr/>
        <a:lstStyle/>
        <a:p>
          <a:endParaRPr lang="en-US"/>
        </a:p>
      </dgm:t>
    </dgm:pt>
    <dgm:pt modelId="{E129BE38-30EE-4328-9A47-573AA8C0C1A1}" type="pres">
      <dgm:prSet presAssocID="{FB25C31F-5946-4603-A6D1-9B2855025328}" presName="parentText" presStyleLbl="node1" presStyleIdx="0" presStyleCnt="5">
        <dgm:presLayoutVars>
          <dgm:chMax val="0"/>
          <dgm:bulletEnabled val="1"/>
        </dgm:presLayoutVars>
      </dgm:prSet>
      <dgm:spPr/>
      <dgm:t>
        <a:bodyPr/>
        <a:lstStyle/>
        <a:p>
          <a:endParaRPr lang="en-US"/>
        </a:p>
      </dgm:t>
    </dgm:pt>
    <dgm:pt modelId="{C7659986-BE79-43FA-B73E-068C0406ACC2}" type="pres">
      <dgm:prSet presAssocID="{D5873A8E-263B-4D8A-9A79-01ACAA455B1B}" presName="spacer" presStyleCnt="0"/>
      <dgm:spPr/>
    </dgm:pt>
    <dgm:pt modelId="{AE11907A-E975-46FF-BF73-141BE41BCC46}" type="pres">
      <dgm:prSet presAssocID="{094D7A4F-7143-47A5-9602-E46FA0108513}" presName="parentText" presStyleLbl="node1" presStyleIdx="1" presStyleCnt="5">
        <dgm:presLayoutVars>
          <dgm:chMax val="0"/>
          <dgm:bulletEnabled val="1"/>
        </dgm:presLayoutVars>
      </dgm:prSet>
      <dgm:spPr/>
      <dgm:t>
        <a:bodyPr/>
        <a:lstStyle/>
        <a:p>
          <a:endParaRPr lang="en-US"/>
        </a:p>
      </dgm:t>
    </dgm:pt>
    <dgm:pt modelId="{C6DB1FBA-01FE-4BCC-A2B9-CD9EC20DED0D}" type="pres">
      <dgm:prSet presAssocID="{BEA1C4AE-FC61-455F-BB9F-4BDF19811CEA}" presName="spacer" presStyleCnt="0"/>
      <dgm:spPr/>
    </dgm:pt>
    <dgm:pt modelId="{A5CFAC55-A3E1-4EC8-A5FF-D46657928DCF}" type="pres">
      <dgm:prSet presAssocID="{F64334E4-F337-47D6-9A4C-15A7CCD32F02}" presName="parentText" presStyleLbl="node1" presStyleIdx="2" presStyleCnt="5">
        <dgm:presLayoutVars>
          <dgm:chMax val="0"/>
          <dgm:bulletEnabled val="1"/>
        </dgm:presLayoutVars>
      </dgm:prSet>
      <dgm:spPr/>
      <dgm:t>
        <a:bodyPr/>
        <a:lstStyle/>
        <a:p>
          <a:endParaRPr lang="en-US"/>
        </a:p>
      </dgm:t>
    </dgm:pt>
    <dgm:pt modelId="{1F7F2834-2040-4C99-87C6-7FF27ED3A19B}" type="pres">
      <dgm:prSet presAssocID="{5437AA30-44E2-4DBD-A049-F9B0E3E55C7F}" presName="spacer" presStyleCnt="0"/>
      <dgm:spPr/>
    </dgm:pt>
    <dgm:pt modelId="{ABBF764A-79BC-4A2B-8660-E094090A0860}" type="pres">
      <dgm:prSet presAssocID="{9979C98D-C30B-4F02-AE4B-9400094CAB22}" presName="parentText" presStyleLbl="node1" presStyleIdx="3" presStyleCnt="5">
        <dgm:presLayoutVars>
          <dgm:chMax val="0"/>
          <dgm:bulletEnabled val="1"/>
        </dgm:presLayoutVars>
      </dgm:prSet>
      <dgm:spPr/>
      <dgm:t>
        <a:bodyPr/>
        <a:lstStyle/>
        <a:p>
          <a:endParaRPr lang="en-US"/>
        </a:p>
      </dgm:t>
    </dgm:pt>
    <dgm:pt modelId="{93C4D791-6A79-4C31-A037-CDFC97280DB8}" type="pres">
      <dgm:prSet presAssocID="{9979C98D-C30B-4F02-AE4B-9400094CAB22}" presName="childText" presStyleLbl="revTx" presStyleIdx="0" presStyleCnt="1">
        <dgm:presLayoutVars>
          <dgm:bulletEnabled val="1"/>
        </dgm:presLayoutVars>
      </dgm:prSet>
      <dgm:spPr/>
      <dgm:t>
        <a:bodyPr/>
        <a:lstStyle/>
        <a:p>
          <a:endParaRPr lang="en-US"/>
        </a:p>
      </dgm:t>
    </dgm:pt>
    <dgm:pt modelId="{319DF35C-95C3-4920-8130-5AC998888483}" type="pres">
      <dgm:prSet presAssocID="{7F543F56-11EA-48E6-921C-DE95C08C08C1}" presName="parentText" presStyleLbl="node1" presStyleIdx="4" presStyleCnt="5">
        <dgm:presLayoutVars>
          <dgm:chMax val="0"/>
          <dgm:bulletEnabled val="1"/>
        </dgm:presLayoutVars>
      </dgm:prSet>
      <dgm:spPr/>
      <dgm:t>
        <a:bodyPr/>
        <a:lstStyle/>
        <a:p>
          <a:endParaRPr lang="en-US"/>
        </a:p>
      </dgm:t>
    </dgm:pt>
  </dgm:ptLst>
  <dgm:cxnLst>
    <dgm:cxn modelId="{48003A5D-7318-4E00-904C-F4348DB37D76}" type="presOf" srcId="{094D7A4F-7143-47A5-9602-E46FA0108513}" destId="{AE11907A-E975-46FF-BF73-141BE41BCC46}" srcOrd="0" destOrd="0" presId="urn:microsoft.com/office/officeart/2005/8/layout/vList2"/>
    <dgm:cxn modelId="{E6D7C400-ED6B-4531-9943-AD13FF9068EA}" type="presOf" srcId="{D63E0F58-512D-4154-AB79-7743438362A9}" destId="{93C4D791-6A79-4C31-A037-CDFC97280DB8}" srcOrd="0" destOrd="2" presId="urn:microsoft.com/office/officeart/2005/8/layout/vList2"/>
    <dgm:cxn modelId="{1C4D3091-1D82-4742-A299-60EBB54E1419}" type="presOf" srcId="{FB25C31F-5946-4603-A6D1-9B2855025328}" destId="{E129BE38-30EE-4328-9A47-573AA8C0C1A1}" srcOrd="0" destOrd="0" presId="urn:microsoft.com/office/officeart/2005/8/layout/vList2"/>
    <dgm:cxn modelId="{8EF43F4C-ECDE-49F3-B72E-6196E9D8CF6C}" type="presOf" srcId="{D1CA2F7C-2AA0-44D9-8D54-683D5C25AC40}" destId="{93C4D791-6A79-4C31-A037-CDFC97280DB8}" srcOrd="0" destOrd="0" presId="urn:microsoft.com/office/officeart/2005/8/layout/vList2"/>
    <dgm:cxn modelId="{C7939512-5EFB-4A96-8B04-D15E05D7F0CB}" type="presOf" srcId="{7F543F56-11EA-48E6-921C-DE95C08C08C1}" destId="{319DF35C-95C3-4920-8130-5AC998888483}" srcOrd="0" destOrd="0" presId="urn:microsoft.com/office/officeart/2005/8/layout/vList2"/>
    <dgm:cxn modelId="{8D69C5CE-8BE4-44FD-BF81-362831D91783}" srcId="{F33F2CBB-7207-4D4B-AC90-56AECDFDCACC}" destId="{FB25C31F-5946-4603-A6D1-9B2855025328}" srcOrd="0" destOrd="0" parTransId="{1272FB72-6B94-4B2B-B706-A7D11223E489}" sibTransId="{D5873A8E-263B-4D8A-9A79-01ACAA455B1B}"/>
    <dgm:cxn modelId="{21FA0869-3448-4009-91C3-CFFE044E67F1}" srcId="{9979C98D-C30B-4F02-AE4B-9400094CAB22}" destId="{CC3DB1B6-0A37-4232-9BC2-8393C6A94963}" srcOrd="1" destOrd="0" parTransId="{E765B304-263F-4E5A-9F93-FC2BEB893A99}" sibTransId="{E073A2C1-1B5C-4A61-86FE-1C3EECAC5145}"/>
    <dgm:cxn modelId="{507FFC81-7D6D-4D9F-B883-E5AB96DFC5E8}" srcId="{9979C98D-C30B-4F02-AE4B-9400094CAB22}" destId="{D1CA2F7C-2AA0-44D9-8D54-683D5C25AC40}" srcOrd="0" destOrd="0" parTransId="{9907D6DB-4A25-4565-A2C8-E165C3ED002D}" sibTransId="{7251448E-9DF1-4BD1-93BF-8EDED8F7B1F3}"/>
    <dgm:cxn modelId="{3BE2CB47-029D-4011-98DD-C58E4F30C275}" type="presOf" srcId="{F64334E4-F337-47D6-9A4C-15A7CCD32F02}" destId="{A5CFAC55-A3E1-4EC8-A5FF-D46657928DCF}" srcOrd="0" destOrd="0" presId="urn:microsoft.com/office/officeart/2005/8/layout/vList2"/>
    <dgm:cxn modelId="{8D28F029-DB91-4360-B14D-6B1D8F8234F0}" type="presOf" srcId="{9979C98D-C30B-4F02-AE4B-9400094CAB22}" destId="{ABBF764A-79BC-4A2B-8660-E094090A0860}" srcOrd="0" destOrd="0" presId="urn:microsoft.com/office/officeart/2005/8/layout/vList2"/>
    <dgm:cxn modelId="{9912FDD1-988A-4E99-960F-A893F0CB1674}" srcId="{F33F2CBB-7207-4D4B-AC90-56AECDFDCACC}" destId="{7F543F56-11EA-48E6-921C-DE95C08C08C1}" srcOrd="4" destOrd="0" parTransId="{86BECC3B-66D5-413D-A9B0-CE1418483E2D}" sibTransId="{59C4406B-396F-49C2-A16F-65E664774180}"/>
    <dgm:cxn modelId="{59F6F919-68EC-420F-8032-6BD45ED15707}" srcId="{9979C98D-C30B-4F02-AE4B-9400094CAB22}" destId="{D63E0F58-512D-4154-AB79-7743438362A9}" srcOrd="2" destOrd="0" parTransId="{48F05656-D7EC-4BBC-AC00-F6C7161C3988}" sibTransId="{035029B4-D251-4550-9CAE-922628504103}"/>
    <dgm:cxn modelId="{D94FD7BD-FD85-46DF-B5A7-BDEFDCAF5035}" type="presOf" srcId="{BD823289-7BC6-449E-9706-E878DAC3DD81}" destId="{93C4D791-6A79-4C31-A037-CDFC97280DB8}" srcOrd="0" destOrd="3" presId="urn:microsoft.com/office/officeart/2005/8/layout/vList2"/>
    <dgm:cxn modelId="{D5773694-BB37-4D4F-9EE9-26275F71EEFF}" type="presOf" srcId="{CC3DB1B6-0A37-4232-9BC2-8393C6A94963}" destId="{93C4D791-6A79-4C31-A037-CDFC97280DB8}" srcOrd="0" destOrd="1" presId="urn:microsoft.com/office/officeart/2005/8/layout/vList2"/>
    <dgm:cxn modelId="{818568D1-BB43-43F0-B2D5-98E3B4E6F840}" srcId="{9979C98D-C30B-4F02-AE4B-9400094CAB22}" destId="{B79613CE-8C12-4132-946E-BAE3755AA4F4}" srcOrd="6" destOrd="0" parTransId="{7E4D525D-3BFB-4AF0-A835-B74AF6E90EC3}" sibTransId="{EADFE7A6-65E8-47BA-91DA-277A3B6C6537}"/>
    <dgm:cxn modelId="{5577043A-462B-48E1-87C1-2720A8A977B1}" type="presOf" srcId="{6251DC35-2702-463A-B1CC-8EC05EC0E4B2}" destId="{93C4D791-6A79-4C31-A037-CDFC97280DB8}" srcOrd="0" destOrd="5" presId="urn:microsoft.com/office/officeart/2005/8/layout/vList2"/>
    <dgm:cxn modelId="{8AD49A9B-DD6D-4D7C-B97B-120A37BB735B}" srcId="{F33F2CBB-7207-4D4B-AC90-56AECDFDCACC}" destId="{094D7A4F-7143-47A5-9602-E46FA0108513}" srcOrd="1" destOrd="0" parTransId="{01DF2D14-E156-40B6-96A4-3CBAB0639E42}" sibTransId="{BEA1C4AE-FC61-455F-BB9F-4BDF19811CEA}"/>
    <dgm:cxn modelId="{9AFDBC10-0AC8-4F1B-8492-633AA9E83DFC}" type="presOf" srcId="{B79613CE-8C12-4132-946E-BAE3755AA4F4}" destId="{93C4D791-6A79-4C31-A037-CDFC97280DB8}" srcOrd="0" destOrd="6" presId="urn:microsoft.com/office/officeart/2005/8/layout/vList2"/>
    <dgm:cxn modelId="{456D7094-5BE1-42FD-9351-82B9BC5DE3EE}" srcId="{9979C98D-C30B-4F02-AE4B-9400094CAB22}" destId="{5DEB484B-BA42-4CB7-A3A3-217DC33BD98C}" srcOrd="4" destOrd="0" parTransId="{F567FB0D-4AA2-4A87-A282-078171BBB0CA}" sibTransId="{67B066FB-FC9D-43A6-81B9-666D62C77895}"/>
    <dgm:cxn modelId="{719EAC2D-6DC3-4DC3-871E-01AA863A5DFE}" srcId="{F33F2CBB-7207-4D4B-AC90-56AECDFDCACC}" destId="{F64334E4-F337-47D6-9A4C-15A7CCD32F02}" srcOrd="2" destOrd="0" parTransId="{E7C73987-1F77-4530-95D3-60B68C638CD1}" sibTransId="{5437AA30-44E2-4DBD-A049-F9B0E3E55C7F}"/>
    <dgm:cxn modelId="{D326235D-1F88-4C23-8F48-A2D2F85254B4}" srcId="{F33F2CBB-7207-4D4B-AC90-56AECDFDCACC}" destId="{9979C98D-C30B-4F02-AE4B-9400094CAB22}" srcOrd="3" destOrd="0" parTransId="{E2B35F14-FB9B-4886-A335-E83E9FB76B5D}" sibTransId="{CC875920-CD3B-4742-B35F-7EB9BADDCB5C}"/>
    <dgm:cxn modelId="{C916C438-103D-42B1-A7A0-6C6AAB4B4736}" srcId="{9979C98D-C30B-4F02-AE4B-9400094CAB22}" destId="{6251DC35-2702-463A-B1CC-8EC05EC0E4B2}" srcOrd="5" destOrd="0" parTransId="{1C5FB36E-17E8-4B86-9767-9AADED3EE186}" sibTransId="{6BC3A99A-957F-4050-9E17-0DB06A98B4F2}"/>
    <dgm:cxn modelId="{324C190D-9B1B-48B1-8664-3CD1819F7EDB}" type="presOf" srcId="{F33F2CBB-7207-4D4B-AC90-56AECDFDCACC}" destId="{6EB933CB-C755-4BB0-9D6E-B00D6C2DDC5F}" srcOrd="0" destOrd="0" presId="urn:microsoft.com/office/officeart/2005/8/layout/vList2"/>
    <dgm:cxn modelId="{ADA4AD27-88A7-4A85-B611-6E56CB3AC4DF}" type="presOf" srcId="{5DEB484B-BA42-4CB7-A3A3-217DC33BD98C}" destId="{93C4D791-6A79-4C31-A037-CDFC97280DB8}" srcOrd="0" destOrd="4" presId="urn:microsoft.com/office/officeart/2005/8/layout/vList2"/>
    <dgm:cxn modelId="{E7A3E05D-EE3B-44B4-A4DB-2F12A3CE9F50}" srcId="{9979C98D-C30B-4F02-AE4B-9400094CAB22}" destId="{BD823289-7BC6-449E-9706-E878DAC3DD81}" srcOrd="3" destOrd="0" parTransId="{E0B0BF5D-B140-47DA-8CCD-350E7DFA5A31}" sibTransId="{EDDB5FEB-3D71-45C7-8DF2-7B291FCF686A}"/>
    <dgm:cxn modelId="{3A2EF9C0-D2E1-4606-A132-A9A40E8A55F8}" type="presParOf" srcId="{6EB933CB-C755-4BB0-9D6E-B00D6C2DDC5F}" destId="{E129BE38-30EE-4328-9A47-573AA8C0C1A1}" srcOrd="0" destOrd="0" presId="urn:microsoft.com/office/officeart/2005/8/layout/vList2"/>
    <dgm:cxn modelId="{3BFB8829-BD4F-4ABA-9195-B46F5990A683}" type="presParOf" srcId="{6EB933CB-C755-4BB0-9D6E-B00D6C2DDC5F}" destId="{C7659986-BE79-43FA-B73E-068C0406ACC2}" srcOrd="1" destOrd="0" presId="urn:microsoft.com/office/officeart/2005/8/layout/vList2"/>
    <dgm:cxn modelId="{5576B023-7505-4FA4-88F9-B328C8C6B49A}" type="presParOf" srcId="{6EB933CB-C755-4BB0-9D6E-B00D6C2DDC5F}" destId="{AE11907A-E975-46FF-BF73-141BE41BCC46}" srcOrd="2" destOrd="0" presId="urn:microsoft.com/office/officeart/2005/8/layout/vList2"/>
    <dgm:cxn modelId="{C98FD7CF-6A68-47AB-BB7C-D09D8DA1CB30}" type="presParOf" srcId="{6EB933CB-C755-4BB0-9D6E-B00D6C2DDC5F}" destId="{C6DB1FBA-01FE-4BCC-A2B9-CD9EC20DED0D}" srcOrd="3" destOrd="0" presId="urn:microsoft.com/office/officeart/2005/8/layout/vList2"/>
    <dgm:cxn modelId="{D01EC00C-76D8-4A2E-BEC7-9498CB7937AC}" type="presParOf" srcId="{6EB933CB-C755-4BB0-9D6E-B00D6C2DDC5F}" destId="{A5CFAC55-A3E1-4EC8-A5FF-D46657928DCF}" srcOrd="4" destOrd="0" presId="urn:microsoft.com/office/officeart/2005/8/layout/vList2"/>
    <dgm:cxn modelId="{53F0D651-74CA-40A0-8D66-7F6152302593}" type="presParOf" srcId="{6EB933CB-C755-4BB0-9D6E-B00D6C2DDC5F}" destId="{1F7F2834-2040-4C99-87C6-7FF27ED3A19B}" srcOrd="5" destOrd="0" presId="urn:microsoft.com/office/officeart/2005/8/layout/vList2"/>
    <dgm:cxn modelId="{B7F0766F-C994-4C4A-9958-1E5BF8925258}" type="presParOf" srcId="{6EB933CB-C755-4BB0-9D6E-B00D6C2DDC5F}" destId="{ABBF764A-79BC-4A2B-8660-E094090A0860}" srcOrd="6" destOrd="0" presId="urn:microsoft.com/office/officeart/2005/8/layout/vList2"/>
    <dgm:cxn modelId="{1849006C-3EA0-4452-92BA-A19D7962A52C}" type="presParOf" srcId="{6EB933CB-C755-4BB0-9D6E-B00D6C2DDC5F}" destId="{93C4D791-6A79-4C31-A037-CDFC97280DB8}" srcOrd="7" destOrd="0" presId="urn:microsoft.com/office/officeart/2005/8/layout/vList2"/>
    <dgm:cxn modelId="{24ACAAF1-F130-4279-A8FC-09E8707420FF}" type="presParOf" srcId="{6EB933CB-C755-4BB0-9D6E-B00D6C2DDC5F}" destId="{319DF35C-95C3-4920-8130-5AC99888848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B475BD2-18EA-4A24-BB69-5A63F62228B3}" type="presOf" srcId="{D1908031-5F7F-4557-A0DD-0F27CDC5B5C8}" destId="{F538080A-9D5C-4B64-BE02-6E74660B3D3A}" srcOrd="0" destOrd="0" presId="urn:microsoft.com/office/officeart/2005/8/layout/vList3"/>
    <dgm:cxn modelId="{F69F0A12-C685-49C4-B95B-F718F7ACA19E}" type="presOf" srcId="{EA5D4FDD-852C-42B1-AC37-601E79D559A8}" destId="{5EE392F1-34E6-4D75-93D9-06D773323D5D}" srcOrd="0" destOrd="0" presId="urn:microsoft.com/office/officeart/2005/8/layout/vList3"/>
    <dgm:cxn modelId="{38ADDF84-D815-4F93-8C5A-826D322706F4}" type="presParOf" srcId="{F538080A-9D5C-4B64-BE02-6E74660B3D3A}" destId="{DFDAD32B-A873-41CB-B647-4009D34B0D96}" srcOrd="0" destOrd="0" presId="urn:microsoft.com/office/officeart/2005/8/layout/vList3"/>
    <dgm:cxn modelId="{52E714F4-B163-4365-B7BF-845B99F456FD}" type="presParOf" srcId="{DFDAD32B-A873-41CB-B647-4009D34B0D96}" destId="{EB8622BF-E028-4141-90BF-038FB0BFB02D}" srcOrd="0" destOrd="0" presId="urn:microsoft.com/office/officeart/2005/8/layout/vList3"/>
    <dgm:cxn modelId="{77687145-5CDC-43F2-BB86-640CC7432861}"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9.xml><?xml version="1.0" encoding="utf-8"?>
<dgm:dataModel xmlns:dgm="http://schemas.openxmlformats.org/drawingml/2006/diagram" xmlns:a="http://schemas.openxmlformats.org/drawingml/2006/main">
  <dgm:ptLst>
    <dgm:pt modelId="{401C0950-B233-4ED8-BF26-373646A37B13}" type="doc">
      <dgm:prSet loTypeId="urn:microsoft.com/office/officeart/2005/8/layout/lProcess2" loCatId="list" qsTypeId="urn:microsoft.com/office/officeart/2005/8/quickstyle/simple1" qsCatId="simple" csTypeId="urn:microsoft.com/office/officeart/2005/8/colors/accent2_3" csCatId="accent2" phldr="1"/>
      <dgm:spPr/>
      <dgm:t>
        <a:bodyPr/>
        <a:lstStyle/>
        <a:p>
          <a:endParaRPr lang="en-US"/>
        </a:p>
      </dgm:t>
    </dgm:pt>
    <dgm:pt modelId="{964976BC-AA40-4A5B-AABE-1DAE3E975412}">
      <dgm:prSet/>
      <dgm:spPr/>
      <dgm:t>
        <a:bodyPr/>
        <a:lstStyle/>
        <a:p>
          <a:pPr rtl="0"/>
          <a:r>
            <a:rPr lang="en-US" dirty="0" smtClean="0"/>
            <a:t>KANSAS DEPARTMENT OF  AGRICULTURE</a:t>
          </a:r>
          <a:endParaRPr lang="en-US" dirty="0"/>
        </a:p>
      </dgm:t>
    </dgm:pt>
    <dgm:pt modelId="{819922C8-2D1F-4670-8DEB-C03FE15703BB}" type="parTrans" cxnId="{D8AD4EA8-1300-43E0-AB81-8CEAA826BA47}">
      <dgm:prSet/>
      <dgm:spPr/>
      <dgm:t>
        <a:bodyPr/>
        <a:lstStyle/>
        <a:p>
          <a:endParaRPr lang="en-US"/>
        </a:p>
      </dgm:t>
    </dgm:pt>
    <dgm:pt modelId="{5E6A5B48-A0AF-4D84-8512-B96EA3A7A1BC}" type="sibTrans" cxnId="{D8AD4EA8-1300-43E0-AB81-8CEAA826BA47}">
      <dgm:prSet/>
      <dgm:spPr/>
      <dgm:t>
        <a:bodyPr/>
        <a:lstStyle/>
        <a:p>
          <a:endParaRPr lang="en-US"/>
        </a:p>
      </dgm:t>
    </dgm:pt>
    <dgm:pt modelId="{00EA54A5-BED3-44E7-90BB-3875DB1ADAFB}">
      <dgm:prSet/>
      <dgm:spPr/>
      <dgm:t>
        <a:bodyPr/>
        <a:lstStyle/>
        <a:p>
          <a:pPr rtl="0"/>
          <a:r>
            <a:rPr lang="en-US" dirty="0" smtClean="0"/>
            <a:t>FOOD </a:t>
          </a:r>
          <a:r>
            <a:rPr lang="en-US" dirty="0" smtClean="0"/>
            <a:t>SAFETY AND LODGING</a:t>
          </a:r>
          <a:endParaRPr lang="en-US" dirty="0"/>
        </a:p>
      </dgm:t>
    </dgm:pt>
    <dgm:pt modelId="{70091561-742C-4A86-8808-006447E3C9B2}" type="parTrans" cxnId="{C818BC95-85E7-4222-AFE6-9BB2820846FA}">
      <dgm:prSet/>
      <dgm:spPr/>
      <dgm:t>
        <a:bodyPr/>
        <a:lstStyle/>
        <a:p>
          <a:endParaRPr lang="en-US"/>
        </a:p>
      </dgm:t>
    </dgm:pt>
    <dgm:pt modelId="{71A2ACDB-FADB-4E5D-BEFD-1FB00234DBE6}" type="sibTrans" cxnId="{C818BC95-85E7-4222-AFE6-9BB2820846FA}">
      <dgm:prSet/>
      <dgm:spPr/>
      <dgm:t>
        <a:bodyPr/>
        <a:lstStyle/>
        <a:p>
          <a:endParaRPr lang="en-US"/>
        </a:p>
      </dgm:t>
    </dgm:pt>
    <dgm:pt modelId="{B17AABD7-B764-429A-B4A5-F6BDB2724075}">
      <dgm:prSet/>
      <dgm:spPr/>
      <dgm:t>
        <a:bodyPr/>
        <a:lstStyle/>
        <a:p>
          <a:pPr rtl="0"/>
          <a:r>
            <a:rPr lang="en-US" dirty="0" smtClean="0"/>
            <a:t>1320 Research Park Drive</a:t>
          </a:r>
          <a:endParaRPr lang="en-US" dirty="0"/>
        </a:p>
      </dgm:t>
    </dgm:pt>
    <dgm:pt modelId="{84ACFD26-8388-4B12-B6A6-4D6031D4AACE}" type="parTrans" cxnId="{8C90D7C2-FA82-41D5-96C6-62048A68DD16}">
      <dgm:prSet/>
      <dgm:spPr/>
      <dgm:t>
        <a:bodyPr/>
        <a:lstStyle/>
        <a:p>
          <a:endParaRPr lang="en-US"/>
        </a:p>
      </dgm:t>
    </dgm:pt>
    <dgm:pt modelId="{130C148E-DEB9-415D-94C6-C590BCEC3457}" type="sibTrans" cxnId="{8C90D7C2-FA82-41D5-96C6-62048A68DD16}">
      <dgm:prSet/>
      <dgm:spPr/>
      <dgm:t>
        <a:bodyPr/>
        <a:lstStyle/>
        <a:p>
          <a:endParaRPr lang="en-US"/>
        </a:p>
      </dgm:t>
    </dgm:pt>
    <dgm:pt modelId="{EF18A098-E28B-4878-8A1B-59287CF74E2B}">
      <dgm:prSet/>
      <dgm:spPr/>
      <dgm:t>
        <a:bodyPr/>
        <a:lstStyle/>
        <a:p>
          <a:pPr rtl="0"/>
          <a:r>
            <a:rPr lang="en-US" dirty="0" smtClean="0"/>
            <a:t>Manhattan, </a:t>
          </a:r>
          <a:r>
            <a:rPr lang="en-US" dirty="0" smtClean="0"/>
            <a:t>KS </a:t>
          </a:r>
          <a:r>
            <a:rPr lang="en-US" dirty="0" smtClean="0"/>
            <a:t>66502</a:t>
          </a:r>
          <a:endParaRPr lang="en-US" dirty="0"/>
        </a:p>
      </dgm:t>
    </dgm:pt>
    <dgm:pt modelId="{3D078BFC-F423-4223-B786-F62C6666756F}" type="parTrans" cxnId="{AF27E942-13AD-4455-B731-73D343F216FA}">
      <dgm:prSet/>
      <dgm:spPr/>
      <dgm:t>
        <a:bodyPr/>
        <a:lstStyle/>
        <a:p>
          <a:endParaRPr lang="en-US"/>
        </a:p>
      </dgm:t>
    </dgm:pt>
    <dgm:pt modelId="{05880EE7-F447-461A-9EC8-61517FC2BEBF}" type="sibTrans" cxnId="{AF27E942-13AD-4455-B731-73D343F216FA}">
      <dgm:prSet/>
      <dgm:spPr/>
      <dgm:t>
        <a:bodyPr/>
        <a:lstStyle/>
        <a:p>
          <a:endParaRPr lang="en-US"/>
        </a:p>
      </dgm:t>
    </dgm:pt>
    <dgm:pt modelId="{6431C629-700E-490A-ACCD-8118F15488B8}">
      <dgm:prSet/>
      <dgm:spPr/>
      <dgm:t>
        <a:bodyPr/>
        <a:lstStyle/>
        <a:p>
          <a:pPr rtl="0"/>
          <a:r>
            <a:rPr lang="en-US" dirty="0" smtClean="0"/>
            <a:t>Telephone: (785) </a:t>
          </a:r>
          <a:r>
            <a:rPr lang="en-US" dirty="0" smtClean="0"/>
            <a:t>564-6767 </a:t>
          </a:r>
          <a:endParaRPr lang="en-US" dirty="0"/>
        </a:p>
      </dgm:t>
    </dgm:pt>
    <dgm:pt modelId="{1912A4F8-6FF4-45F1-921F-BE5BE20B28BA}" type="parTrans" cxnId="{7CA25917-84B9-407C-8D9B-EE5780808E31}">
      <dgm:prSet/>
      <dgm:spPr/>
      <dgm:t>
        <a:bodyPr/>
        <a:lstStyle/>
        <a:p>
          <a:endParaRPr lang="en-US"/>
        </a:p>
      </dgm:t>
    </dgm:pt>
    <dgm:pt modelId="{D28BBA1A-BBE3-4BE4-9C7D-CEC239D8A68B}" type="sibTrans" cxnId="{7CA25917-84B9-407C-8D9B-EE5780808E31}">
      <dgm:prSet/>
      <dgm:spPr/>
      <dgm:t>
        <a:bodyPr/>
        <a:lstStyle/>
        <a:p>
          <a:endParaRPr lang="en-US"/>
        </a:p>
      </dgm:t>
    </dgm:pt>
    <dgm:pt modelId="{A74A45D4-436B-4CEB-ACB8-9543DFA77B47}">
      <dgm:prSet/>
      <dgm:spPr/>
      <dgm:t>
        <a:bodyPr/>
        <a:lstStyle/>
        <a:p>
          <a:pPr rtl="0"/>
          <a:r>
            <a:rPr lang="en-US" dirty="0" smtClean="0"/>
            <a:t>Fax: (785) </a:t>
          </a:r>
          <a:r>
            <a:rPr lang="en-US" dirty="0" smtClean="0"/>
            <a:t>564-6779</a:t>
          </a:r>
          <a:endParaRPr lang="en-US" dirty="0"/>
        </a:p>
      </dgm:t>
    </dgm:pt>
    <dgm:pt modelId="{AD57ECF1-626E-4740-83E8-077A9879F450}" type="parTrans" cxnId="{74A74682-E1A9-41F6-8BC8-93F1B9B2FBC3}">
      <dgm:prSet/>
      <dgm:spPr/>
      <dgm:t>
        <a:bodyPr/>
        <a:lstStyle/>
        <a:p>
          <a:endParaRPr lang="en-US"/>
        </a:p>
      </dgm:t>
    </dgm:pt>
    <dgm:pt modelId="{36E040EF-2117-49C5-ADAA-11206AE3CF3D}" type="sibTrans" cxnId="{74A74682-E1A9-41F6-8BC8-93F1B9B2FBC3}">
      <dgm:prSet/>
      <dgm:spPr/>
      <dgm:t>
        <a:bodyPr/>
        <a:lstStyle/>
        <a:p>
          <a:endParaRPr lang="en-US"/>
        </a:p>
      </dgm:t>
    </dgm:pt>
    <dgm:pt modelId="{E6ACF3F8-7F6C-497A-9270-C8EDF918E069}">
      <dgm:prSet/>
      <dgm:spPr/>
      <dgm:t>
        <a:bodyPr/>
        <a:lstStyle/>
        <a:p>
          <a:pPr rtl="0"/>
          <a:r>
            <a:rPr lang="en-US" dirty="0" smtClean="0"/>
            <a:t>agriculture.ks.gov</a:t>
          </a:r>
          <a:endParaRPr lang="en-US" dirty="0"/>
        </a:p>
      </dgm:t>
    </dgm:pt>
    <dgm:pt modelId="{54370126-9F98-4C4F-819E-06BDF0CD7B96}" type="parTrans" cxnId="{111A43CA-59AB-47FC-95DF-6B5154C5BB9D}">
      <dgm:prSet/>
      <dgm:spPr/>
      <dgm:t>
        <a:bodyPr/>
        <a:lstStyle/>
        <a:p>
          <a:endParaRPr lang="en-US"/>
        </a:p>
      </dgm:t>
    </dgm:pt>
    <dgm:pt modelId="{7924D426-E102-4CAB-B205-5357E64C538F}" type="sibTrans" cxnId="{111A43CA-59AB-47FC-95DF-6B5154C5BB9D}">
      <dgm:prSet/>
      <dgm:spPr/>
      <dgm:t>
        <a:bodyPr/>
        <a:lstStyle/>
        <a:p>
          <a:endParaRPr lang="en-US"/>
        </a:p>
      </dgm:t>
    </dgm:pt>
    <dgm:pt modelId="{67572607-DC59-4AD4-8472-A701092EEDDB}" type="pres">
      <dgm:prSet presAssocID="{401C0950-B233-4ED8-BF26-373646A37B13}" presName="theList" presStyleCnt="0">
        <dgm:presLayoutVars>
          <dgm:dir/>
          <dgm:animLvl val="lvl"/>
          <dgm:resizeHandles val="exact"/>
        </dgm:presLayoutVars>
      </dgm:prSet>
      <dgm:spPr/>
      <dgm:t>
        <a:bodyPr/>
        <a:lstStyle/>
        <a:p>
          <a:endParaRPr lang="en-US"/>
        </a:p>
      </dgm:t>
    </dgm:pt>
    <dgm:pt modelId="{59B51BAD-8F52-4D2F-A70D-33DAC8EFE439}" type="pres">
      <dgm:prSet presAssocID="{964976BC-AA40-4A5B-AABE-1DAE3E975412}" presName="compNode" presStyleCnt="0"/>
      <dgm:spPr/>
    </dgm:pt>
    <dgm:pt modelId="{16110CB9-A0CB-4C4D-BD76-BC6561017081}" type="pres">
      <dgm:prSet presAssocID="{964976BC-AA40-4A5B-AABE-1DAE3E975412}" presName="aNode" presStyleLbl="bgShp" presStyleIdx="0" presStyleCnt="1"/>
      <dgm:spPr/>
      <dgm:t>
        <a:bodyPr/>
        <a:lstStyle/>
        <a:p>
          <a:endParaRPr lang="en-US"/>
        </a:p>
      </dgm:t>
    </dgm:pt>
    <dgm:pt modelId="{D7DD5677-CC55-4CD1-905F-B172F083F314}" type="pres">
      <dgm:prSet presAssocID="{964976BC-AA40-4A5B-AABE-1DAE3E975412}" presName="textNode" presStyleLbl="bgShp" presStyleIdx="0" presStyleCnt="1"/>
      <dgm:spPr/>
      <dgm:t>
        <a:bodyPr/>
        <a:lstStyle/>
        <a:p>
          <a:endParaRPr lang="en-US"/>
        </a:p>
      </dgm:t>
    </dgm:pt>
    <dgm:pt modelId="{9834BA02-39CA-4A55-8C9E-2F3B7653DFC2}" type="pres">
      <dgm:prSet presAssocID="{964976BC-AA40-4A5B-AABE-1DAE3E975412}" presName="compChildNode" presStyleCnt="0"/>
      <dgm:spPr/>
    </dgm:pt>
    <dgm:pt modelId="{AD6755D8-7F74-4391-9D5E-4160E1B8A429}" type="pres">
      <dgm:prSet presAssocID="{964976BC-AA40-4A5B-AABE-1DAE3E975412}" presName="theInnerList" presStyleCnt="0"/>
      <dgm:spPr/>
    </dgm:pt>
    <dgm:pt modelId="{3240C726-4F61-4085-9FAC-83973CE8CA9D}" type="pres">
      <dgm:prSet presAssocID="{00EA54A5-BED3-44E7-90BB-3875DB1ADAFB}" presName="childNode" presStyleLbl="node1" presStyleIdx="0" presStyleCnt="6">
        <dgm:presLayoutVars>
          <dgm:bulletEnabled val="1"/>
        </dgm:presLayoutVars>
      </dgm:prSet>
      <dgm:spPr/>
      <dgm:t>
        <a:bodyPr/>
        <a:lstStyle/>
        <a:p>
          <a:endParaRPr lang="en-US"/>
        </a:p>
      </dgm:t>
    </dgm:pt>
    <dgm:pt modelId="{D75D94FC-287D-40E9-B5A9-9305BEA4956A}" type="pres">
      <dgm:prSet presAssocID="{00EA54A5-BED3-44E7-90BB-3875DB1ADAFB}" presName="aSpace2" presStyleCnt="0"/>
      <dgm:spPr/>
    </dgm:pt>
    <dgm:pt modelId="{801A0F22-404A-440A-A732-000B7E0AA333}" type="pres">
      <dgm:prSet presAssocID="{B17AABD7-B764-429A-B4A5-F6BDB2724075}" presName="childNode" presStyleLbl="node1" presStyleIdx="1" presStyleCnt="6">
        <dgm:presLayoutVars>
          <dgm:bulletEnabled val="1"/>
        </dgm:presLayoutVars>
      </dgm:prSet>
      <dgm:spPr/>
      <dgm:t>
        <a:bodyPr/>
        <a:lstStyle/>
        <a:p>
          <a:endParaRPr lang="en-US"/>
        </a:p>
      </dgm:t>
    </dgm:pt>
    <dgm:pt modelId="{14225367-1A2D-4E49-83FD-12D03DE0BCEF}" type="pres">
      <dgm:prSet presAssocID="{B17AABD7-B764-429A-B4A5-F6BDB2724075}" presName="aSpace2" presStyleCnt="0"/>
      <dgm:spPr/>
    </dgm:pt>
    <dgm:pt modelId="{4CCE43CF-B34A-4E4F-B096-B51208A737C6}" type="pres">
      <dgm:prSet presAssocID="{EF18A098-E28B-4878-8A1B-59287CF74E2B}" presName="childNode" presStyleLbl="node1" presStyleIdx="2" presStyleCnt="6">
        <dgm:presLayoutVars>
          <dgm:bulletEnabled val="1"/>
        </dgm:presLayoutVars>
      </dgm:prSet>
      <dgm:spPr/>
      <dgm:t>
        <a:bodyPr/>
        <a:lstStyle/>
        <a:p>
          <a:endParaRPr lang="en-US"/>
        </a:p>
      </dgm:t>
    </dgm:pt>
    <dgm:pt modelId="{31B1A2A1-916C-4F57-BF84-1ED5441B0B50}" type="pres">
      <dgm:prSet presAssocID="{EF18A098-E28B-4878-8A1B-59287CF74E2B}" presName="aSpace2" presStyleCnt="0"/>
      <dgm:spPr/>
    </dgm:pt>
    <dgm:pt modelId="{025B5131-FF79-45F7-ABFD-0005C196B8ED}" type="pres">
      <dgm:prSet presAssocID="{6431C629-700E-490A-ACCD-8118F15488B8}" presName="childNode" presStyleLbl="node1" presStyleIdx="3" presStyleCnt="6">
        <dgm:presLayoutVars>
          <dgm:bulletEnabled val="1"/>
        </dgm:presLayoutVars>
      </dgm:prSet>
      <dgm:spPr/>
      <dgm:t>
        <a:bodyPr/>
        <a:lstStyle/>
        <a:p>
          <a:endParaRPr lang="en-US"/>
        </a:p>
      </dgm:t>
    </dgm:pt>
    <dgm:pt modelId="{E09A7EDC-12B0-4229-8527-AE8D458AA245}" type="pres">
      <dgm:prSet presAssocID="{6431C629-700E-490A-ACCD-8118F15488B8}" presName="aSpace2" presStyleCnt="0"/>
      <dgm:spPr/>
    </dgm:pt>
    <dgm:pt modelId="{E1AA6B69-1F2C-43D0-865F-1AF38C80777D}" type="pres">
      <dgm:prSet presAssocID="{A74A45D4-436B-4CEB-ACB8-9543DFA77B47}" presName="childNode" presStyleLbl="node1" presStyleIdx="4" presStyleCnt="6">
        <dgm:presLayoutVars>
          <dgm:bulletEnabled val="1"/>
        </dgm:presLayoutVars>
      </dgm:prSet>
      <dgm:spPr/>
      <dgm:t>
        <a:bodyPr/>
        <a:lstStyle/>
        <a:p>
          <a:endParaRPr lang="en-US"/>
        </a:p>
      </dgm:t>
    </dgm:pt>
    <dgm:pt modelId="{203BB91A-EB0A-4D3C-A880-CA3EDA45C1CD}" type="pres">
      <dgm:prSet presAssocID="{A74A45D4-436B-4CEB-ACB8-9543DFA77B47}" presName="aSpace2" presStyleCnt="0"/>
      <dgm:spPr/>
    </dgm:pt>
    <dgm:pt modelId="{87AC67CC-0DFC-4F4B-8005-D8AF6BAC1D26}" type="pres">
      <dgm:prSet presAssocID="{E6ACF3F8-7F6C-497A-9270-C8EDF918E069}" presName="childNode" presStyleLbl="node1" presStyleIdx="5" presStyleCnt="6">
        <dgm:presLayoutVars>
          <dgm:bulletEnabled val="1"/>
        </dgm:presLayoutVars>
      </dgm:prSet>
      <dgm:spPr/>
      <dgm:t>
        <a:bodyPr/>
        <a:lstStyle/>
        <a:p>
          <a:endParaRPr lang="en-US"/>
        </a:p>
      </dgm:t>
    </dgm:pt>
  </dgm:ptLst>
  <dgm:cxnLst>
    <dgm:cxn modelId="{D8AD4EA8-1300-43E0-AB81-8CEAA826BA47}" srcId="{401C0950-B233-4ED8-BF26-373646A37B13}" destId="{964976BC-AA40-4A5B-AABE-1DAE3E975412}" srcOrd="0" destOrd="0" parTransId="{819922C8-2D1F-4670-8DEB-C03FE15703BB}" sibTransId="{5E6A5B48-A0AF-4D84-8512-B96EA3A7A1BC}"/>
    <dgm:cxn modelId="{003F130D-4F0E-439F-8EB1-E1AEC8CC3F33}" type="presOf" srcId="{401C0950-B233-4ED8-BF26-373646A37B13}" destId="{67572607-DC59-4AD4-8472-A701092EEDDB}" srcOrd="0" destOrd="0" presId="urn:microsoft.com/office/officeart/2005/8/layout/lProcess2"/>
    <dgm:cxn modelId="{7CA25917-84B9-407C-8D9B-EE5780808E31}" srcId="{964976BC-AA40-4A5B-AABE-1DAE3E975412}" destId="{6431C629-700E-490A-ACCD-8118F15488B8}" srcOrd="3" destOrd="0" parTransId="{1912A4F8-6FF4-45F1-921F-BE5BE20B28BA}" sibTransId="{D28BBA1A-BBE3-4BE4-9C7D-CEC239D8A68B}"/>
    <dgm:cxn modelId="{A52BF9CD-16B7-4F09-A3E7-4EAFE86A18B8}" type="presOf" srcId="{E6ACF3F8-7F6C-497A-9270-C8EDF918E069}" destId="{87AC67CC-0DFC-4F4B-8005-D8AF6BAC1D26}" srcOrd="0" destOrd="0" presId="urn:microsoft.com/office/officeart/2005/8/layout/lProcess2"/>
    <dgm:cxn modelId="{65A3E4A0-3ADC-4AC0-871B-043109EC584C}" type="presOf" srcId="{00EA54A5-BED3-44E7-90BB-3875DB1ADAFB}" destId="{3240C726-4F61-4085-9FAC-83973CE8CA9D}" srcOrd="0" destOrd="0" presId="urn:microsoft.com/office/officeart/2005/8/layout/lProcess2"/>
    <dgm:cxn modelId="{74A74682-E1A9-41F6-8BC8-93F1B9B2FBC3}" srcId="{964976BC-AA40-4A5B-AABE-1DAE3E975412}" destId="{A74A45D4-436B-4CEB-ACB8-9543DFA77B47}" srcOrd="4" destOrd="0" parTransId="{AD57ECF1-626E-4740-83E8-077A9879F450}" sibTransId="{36E040EF-2117-49C5-ADAA-11206AE3CF3D}"/>
    <dgm:cxn modelId="{C818BC95-85E7-4222-AFE6-9BB2820846FA}" srcId="{964976BC-AA40-4A5B-AABE-1DAE3E975412}" destId="{00EA54A5-BED3-44E7-90BB-3875DB1ADAFB}" srcOrd="0" destOrd="0" parTransId="{70091561-742C-4A86-8808-006447E3C9B2}" sibTransId="{71A2ACDB-FADB-4E5D-BEFD-1FB00234DBE6}"/>
    <dgm:cxn modelId="{CFB5FFE3-B59F-4889-A9A2-29786EF57279}" type="presOf" srcId="{A74A45D4-436B-4CEB-ACB8-9543DFA77B47}" destId="{E1AA6B69-1F2C-43D0-865F-1AF38C80777D}" srcOrd="0" destOrd="0" presId="urn:microsoft.com/office/officeart/2005/8/layout/lProcess2"/>
    <dgm:cxn modelId="{B2533066-F895-4B98-B214-1E5FC5059653}" type="presOf" srcId="{964976BC-AA40-4A5B-AABE-1DAE3E975412}" destId="{16110CB9-A0CB-4C4D-BD76-BC6561017081}" srcOrd="0" destOrd="0" presId="urn:microsoft.com/office/officeart/2005/8/layout/lProcess2"/>
    <dgm:cxn modelId="{EA4F0D42-9C75-49D6-A813-74BA15D845D0}" type="presOf" srcId="{964976BC-AA40-4A5B-AABE-1DAE3E975412}" destId="{D7DD5677-CC55-4CD1-905F-B172F083F314}" srcOrd="1" destOrd="0" presId="urn:microsoft.com/office/officeart/2005/8/layout/lProcess2"/>
    <dgm:cxn modelId="{AF27E942-13AD-4455-B731-73D343F216FA}" srcId="{964976BC-AA40-4A5B-AABE-1DAE3E975412}" destId="{EF18A098-E28B-4878-8A1B-59287CF74E2B}" srcOrd="2" destOrd="0" parTransId="{3D078BFC-F423-4223-B786-F62C6666756F}" sibTransId="{05880EE7-F447-461A-9EC8-61517FC2BEBF}"/>
    <dgm:cxn modelId="{6CC068FB-B6C4-4FD6-A3C4-F96A2D5AC025}" type="presOf" srcId="{B17AABD7-B764-429A-B4A5-F6BDB2724075}" destId="{801A0F22-404A-440A-A732-000B7E0AA333}" srcOrd="0" destOrd="0" presId="urn:microsoft.com/office/officeart/2005/8/layout/lProcess2"/>
    <dgm:cxn modelId="{05F89E81-DC5F-4FD0-8F66-407BC611AE6F}" type="presOf" srcId="{EF18A098-E28B-4878-8A1B-59287CF74E2B}" destId="{4CCE43CF-B34A-4E4F-B096-B51208A737C6}" srcOrd="0" destOrd="0" presId="urn:microsoft.com/office/officeart/2005/8/layout/lProcess2"/>
    <dgm:cxn modelId="{111A43CA-59AB-47FC-95DF-6B5154C5BB9D}" srcId="{964976BC-AA40-4A5B-AABE-1DAE3E975412}" destId="{E6ACF3F8-7F6C-497A-9270-C8EDF918E069}" srcOrd="5" destOrd="0" parTransId="{54370126-9F98-4C4F-819E-06BDF0CD7B96}" sibTransId="{7924D426-E102-4CAB-B205-5357E64C538F}"/>
    <dgm:cxn modelId="{8C90D7C2-FA82-41D5-96C6-62048A68DD16}" srcId="{964976BC-AA40-4A5B-AABE-1DAE3E975412}" destId="{B17AABD7-B764-429A-B4A5-F6BDB2724075}" srcOrd="1" destOrd="0" parTransId="{84ACFD26-8388-4B12-B6A6-4D6031D4AACE}" sibTransId="{130C148E-DEB9-415D-94C6-C590BCEC3457}"/>
    <dgm:cxn modelId="{3B804BED-24F9-4E00-8159-A780CD84AFC8}" type="presOf" srcId="{6431C629-700E-490A-ACCD-8118F15488B8}" destId="{025B5131-FF79-45F7-ABFD-0005C196B8ED}" srcOrd="0" destOrd="0" presId="urn:microsoft.com/office/officeart/2005/8/layout/lProcess2"/>
    <dgm:cxn modelId="{8CD3B25F-0E87-454E-82D3-327BC8DCF57E}" type="presParOf" srcId="{67572607-DC59-4AD4-8472-A701092EEDDB}" destId="{59B51BAD-8F52-4D2F-A70D-33DAC8EFE439}" srcOrd="0" destOrd="0" presId="urn:microsoft.com/office/officeart/2005/8/layout/lProcess2"/>
    <dgm:cxn modelId="{4EFB30D2-EC73-4309-B09C-8481920CE5A5}" type="presParOf" srcId="{59B51BAD-8F52-4D2F-A70D-33DAC8EFE439}" destId="{16110CB9-A0CB-4C4D-BD76-BC6561017081}" srcOrd="0" destOrd="0" presId="urn:microsoft.com/office/officeart/2005/8/layout/lProcess2"/>
    <dgm:cxn modelId="{8D92E0E7-5DB9-4AC3-89FA-F4A6726D4C8E}" type="presParOf" srcId="{59B51BAD-8F52-4D2F-A70D-33DAC8EFE439}" destId="{D7DD5677-CC55-4CD1-905F-B172F083F314}" srcOrd="1" destOrd="0" presId="urn:microsoft.com/office/officeart/2005/8/layout/lProcess2"/>
    <dgm:cxn modelId="{95004442-16D9-449D-BE4C-6FFB6B5E6789}" type="presParOf" srcId="{59B51BAD-8F52-4D2F-A70D-33DAC8EFE439}" destId="{9834BA02-39CA-4A55-8C9E-2F3B7653DFC2}" srcOrd="2" destOrd="0" presId="urn:microsoft.com/office/officeart/2005/8/layout/lProcess2"/>
    <dgm:cxn modelId="{FAFD59A9-2BBB-4580-938E-8E15684A1B3F}" type="presParOf" srcId="{9834BA02-39CA-4A55-8C9E-2F3B7653DFC2}" destId="{AD6755D8-7F74-4391-9D5E-4160E1B8A429}" srcOrd="0" destOrd="0" presId="urn:microsoft.com/office/officeart/2005/8/layout/lProcess2"/>
    <dgm:cxn modelId="{C8776154-32CA-4FFC-AECE-D66DC5F66E6C}" type="presParOf" srcId="{AD6755D8-7F74-4391-9D5E-4160E1B8A429}" destId="{3240C726-4F61-4085-9FAC-83973CE8CA9D}" srcOrd="0" destOrd="0" presId="urn:microsoft.com/office/officeart/2005/8/layout/lProcess2"/>
    <dgm:cxn modelId="{7909FF03-2F8C-40C0-A6AC-8F3DE10EC4F6}" type="presParOf" srcId="{AD6755D8-7F74-4391-9D5E-4160E1B8A429}" destId="{D75D94FC-287D-40E9-B5A9-9305BEA4956A}" srcOrd="1" destOrd="0" presId="urn:microsoft.com/office/officeart/2005/8/layout/lProcess2"/>
    <dgm:cxn modelId="{CB5650B2-4516-4D16-9F42-E8D56BF45CE0}" type="presParOf" srcId="{AD6755D8-7F74-4391-9D5E-4160E1B8A429}" destId="{801A0F22-404A-440A-A732-000B7E0AA333}" srcOrd="2" destOrd="0" presId="urn:microsoft.com/office/officeart/2005/8/layout/lProcess2"/>
    <dgm:cxn modelId="{28550D34-8FAF-45B0-94A4-8FD4F2295AFE}" type="presParOf" srcId="{AD6755D8-7F74-4391-9D5E-4160E1B8A429}" destId="{14225367-1A2D-4E49-83FD-12D03DE0BCEF}" srcOrd="3" destOrd="0" presId="urn:microsoft.com/office/officeart/2005/8/layout/lProcess2"/>
    <dgm:cxn modelId="{9E5D7D78-2874-4383-AF46-CD31304C157B}" type="presParOf" srcId="{AD6755D8-7F74-4391-9D5E-4160E1B8A429}" destId="{4CCE43CF-B34A-4E4F-B096-B51208A737C6}" srcOrd="4" destOrd="0" presId="urn:microsoft.com/office/officeart/2005/8/layout/lProcess2"/>
    <dgm:cxn modelId="{B7DFED96-AAC1-4FDD-A422-7216DEEA1351}" type="presParOf" srcId="{AD6755D8-7F74-4391-9D5E-4160E1B8A429}" destId="{31B1A2A1-916C-4F57-BF84-1ED5441B0B50}" srcOrd="5" destOrd="0" presId="urn:microsoft.com/office/officeart/2005/8/layout/lProcess2"/>
    <dgm:cxn modelId="{103DA54C-16E3-4FBB-8FD5-2593ACA67E0D}" type="presParOf" srcId="{AD6755D8-7F74-4391-9D5E-4160E1B8A429}" destId="{025B5131-FF79-45F7-ABFD-0005C196B8ED}" srcOrd="6" destOrd="0" presId="urn:microsoft.com/office/officeart/2005/8/layout/lProcess2"/>
    <dgm:cxn modelId="{0A2A6242-6585-4DEA-BF9A-90385B75B8E3}" type="presParOf" srcId="{AD6755D8-7F74-4391-9D5E-4160E1B8A429}" destId="{E09A7EDC-12B0-4229-8527-AE8D458AA245}" srcOrd="7" destOrd="0" presId="urn:microsoft.com/office/officeart/2005/8/layout/lProcess2"/>
    <dgm:cxn modelId="{9F42C59D-26A8-4BEF-AF4C-6A3BB29B5AC1}" type="presParOf" srcId="{AD6755D8-7F74-4391-9D5E-4160E1B8A429}" destId="{E1AA6B69-1F2C-43D0-865F-1AF38C80777D}" srcOrd="8" destOrd="0" presId="urn:microsoft.com/office/officeart/2005/8/layout/lProcess2"/>
    <dgm:cxn modelId="{6C07D3C1-32F2-4D4E-8C7E-B70394B689AF}" type="presParOf" srcId="{AD6755D8-7F74-4391-9D5E-4160E1B8A429}" destId="{203BB91A-EB0A-4D3C-A880-CA3EDA45C1CD}" srcOrd="9" destOrd="0" presId="urn:microsoft.com/office/officeart/2005/8/layout/lProcess2"/>
    <dgm:cxn modelId="{1CB1CFAC-4421-49A3-A3E7-1A0A3DCF483C}" type="presParOf" srcId="{AD6755D8-7F74-4391-9D5E-4160E1B8A429}" destId="{87AC67CC-0DFC-4F4B-8005-D8AF6BAC1D26}"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1D7FDAE-46D9-4087-8838-17AFFDEA62A2}" type="presOf" srcId="{EA5D4FDD-852C-42B1-AC37-601E79D559A8}" destId="{5EE392F1-34E6-4D75-93D9-06D773323D5D}" srcOrd="0" destOrd="0" presId="urn:microsoft.com/office/officeart/2005/8/layout/vList3"/>
    <dgm:cxn modelId="{1F2C54F6-0EC4-4150-9F78-2571B7685701}" type="presOf" srcId="{D1908031-5F7F-4557-A0DD-0F27CDC5B5C8}" destId="{F538080A-9D5C-4B64-BE02-6E74660B3D3A}" srcOrd="0" destOrd="0" presId="urn:microsoft.com/office/officeart/2005/8/layout/vList3"/>
    <dgm:cxn modelId="{8B08AFB3-EB07-4743-BF97-D5075D8B3EE1}" type="presParOf" srcId="{F538080A-9D5C-4B64-BE02-6E74660B3D3A}" destId="{DFDAD32B-A873-41CB-B647-4009D34B0D96}" srcOrd="0" destOrd="0" presId="urn:microsoft.com/office/officeart/2005/8/layout/vList3"/>
    <dgm:cxn modelId="{309B5A35-6B04-43F3-8AC4-C31A37929A75}" type="presParOf" srcId="{DFDAD32B-A873-41CB-B647-4009D34B0D96}" destId="{EB8622BF-E028-4141-90BF-038FB0BFB02D}" srcOrd="0" destOrd="0" presId="urn:microsoft.com/office/officeart/2005/8/layout/vList3"/>
    <dgm:cxn modelId="{D8661F68-1D5F-4EB0-901E-76C8E28739C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9FDED3A7-D3F5-45F1-8B79-BB60B37E5AA7}" type="presOf" srcId="{EA5D4FDD-852C-42B1-AC37-601E79D559A8}" destId="{5EE392F1-34E6-4D75-93D9-06D773323D5D}" srcOrd="0" destOrd="0" presId="urn:microsoft.com/office/officeart/2005/8/layout/vList3"/>
    <dgm:cxn modelId="{437D79B9-4B0C-4A7B-A1E7-D6076F4F7EEC}" type="presOf" srcId="{D1908031-5F7F-4557-A0DD-0F27CDC5B5C8}" destId="{F538080A-9D5C-4B64-BE02-6E74660B3D3A}" srcOrd="0" destOrd="0" presId="urn:microsoft.com/office/officeart/2005/8/layout/vList3"/>
    <dgm:cxn modelId="{91A90BF6-1979-4A52-A036-7FD49462D8C8}" type="presParOf" srcId="{F538080A-9D5C-4B64-BE02-6E74660B3D3A}" destId="{DFDAD32B-A873-41CB-B647-4009D34B0D96}" srcOrd="0" destOrd="0" presId="urn:microsoft.com/office/officeart/2005/8/layout/vList3"/>
    <dgm:cxn modelId="{7CC79238-E77F-4B58-9D38-911C331C3245}" type="presParOf" srcId="{DFDAD32B-A873-41CB-B647-4009D34B0D96}" destId="{EB8622BF-E028-4141-90BF-038FB0BFB02D}" srcOrd="0" destOrd="0" presId="urn:microsoft.com/office/officeart/2005/8/layout/vList3"/>
    <dgm:cxn modelId="{17284E89-AE4A-4A3B-B6FF-497F890597E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1.xml><?xml version="1.0" encoding="utf-8"?>
<dgm:dataModel xmlns:dgm="http://schemas.openxmlformats.org/drawingml/2006/diagram" xmlns:a="http://schemas.openxmlformats.org/drawingml/2006/main">
  <dgm:ptLst>
    <dgm:pt modelId="{401C0950-B233-4ED8-BF26-373646A37B13}" type="doc">
      <dgm:prSet loTypeId="urn:microsoft.com/office/officeart/2005/8/layout/lProcess2" loCatId="list" qsTypeId="urn:microsoft.com/office/officeart/2005/8/quickstyle/simple1" qsCatId="simple" csTypeId="urn:microsoft.com/office/officeart/2005/8/colors/accent2_3" csCatId="accent2" phldr="1"/>
      <dgm:spPr/>
      <dgm:t>
        <a:bodyPr/>
        <a:lstStyle/>
        <a:p>
          <a:endParaRPr lang="en-US"/>
        </a:p>
      </dgm:t>
    </dgm:pt>
    <dgm:pt modelId="{964976BC-AA40-4A5B-AABE-1DAE3E975412}">
      <dgm:prSet/>
      <dgm:spPr/>
      <dgm:t>
        <a:bodyPr/>
        <a:lstStyle/>
        <a:p>
          <a:pPr rtl="0"/>
          <a:r>
            <a:rPr lang="en-US" dirty="0" smtClean="0"/>
            <a:t>KANSAS DEPARTMENT OF  AGRICULTURE</a:t>
          </a:r>
          <a:endParaRPr lang="en-US" dirty="0"/>
        </a:p>
      </dgm:t>
    </dgm:pt>
    <dgm:pt modelId="{819922C8-2D1F-4670-8DEB-C03FE15703BB}" type="parTrans" cxnId="{D8AD4EA8-1300-43E0-AB81-8CEAA826BA47}">
      <dgm:prSet/>
      <dgm:spPr/>
      <dgm:t>
        <a:bodyPr/>
        <a:lstStyle/>
        <a:p>
          <a:endParaRPr lang="en-US"/>
        </a:p>
      </dgm:t>
    </dgm:pt>
    <dgm:pt modelId="{5E6A5B48-A0AF-4D84-8512-B96EA3A7A1BC}" type="sibTrans" cxnId="{D8AD4EA8-1300-43E0-AB81-8CEAA826BA47}">
      <dgm:prSet/>
      <dgm:spPr/>
      <dgm:t>
        <a:bodyPr/>
        <a:lstStyle/>
        <a:p>
          <a:endParaRPr lang="en-US"/>
        </a:p>
      </dgm:t>
    </dgm:pt>
    <dgm:pt modelId="{00EA54A5-BED3-44E7-90BB-3875DB1ADAFB}">
      <dgm:prSet/>
      <dgm:spPr/>
      <dgm:t>
        <a:bodyPr/>
        <a:lstStyle/>
        <a:p>
          <a:pPr rtl="0"/>
          <a:r>
            <a:rPr lang="en-US" dirty="0" smtClean="0"/>
            <a:t>FOOD </a:t>
          </a:r>
          <a:r>
            <a:rPr lang="en-US" dirty="0" smtClean="0"/>
            <a:t>SAFETY AND LODGING</a:t>
          </a:r>
          <a:endParaRPr lang="en-US" dirty="0"/>
        </a:p>
      </dgm:t>
    </dgm:pt>
    <dgm:pt modelId="{70091561-742C-4A86-8808-006447E3C9B2}" type="parTrans" cxnId="{C818BC95-85E7-4222-AFE6-9BB2820846FA}">
      <dgm:prSet/>
      <dgm:spPr/>
      <dgm:t>
        <a:bodyPr/>
        <a:lstStyle/>
        <a:p>
          <a:endParaRPr lang="en-US"/>
        </a:p>
      </dgm:t>
    </dgm:pt>
    <dgm:pt modelId="{71A2ACDB-FADB-4E5D-BEFD-1FB00234DBE6}" type="sibTrans" cxnId="{C818BC95-85E7-4222-AFE6-9BB2820846FA}">
      <dgm:prSet/>
      <dgm:spPr/>
      <dgm:t>
        <a:bodyPr/>
        <a:lstStyle/>
        <a:p>
          <a:endParaRPr lang="en-US"/>
        </a:p>
      </dgm:t>
    </dgm:pt>
    <dgm:pt modelId="{B17AABD7-B764-429A-B4A5-F6BDB2724075}">
      <dgm:prSet/>
      <dgm:spPr/>
      <dgm:t>
        <a:bodyPr/>
        <a:lstStyle/>
        <a:p>
          <a:pPr rtl="0"/>
          <a:r>
            <a:rPr lang="en-US" smtClean="0"/>
            <a:t>1320 Research Park Drive</a:t>
          </a:r>
          <a:endParaRPr lang="en-US" dirty="0"/>
        </a:p>
      </dgm:t>
    </dgm:pt>
    <dgm:pt modelId="{84ACFD26-8388-4B12-B6A6-4D6031D4AACE}" type="parTrans" cxnId="{8C90D7C2-FA82-41D5-96C6-62048A68DD16}">
      <dgm:prSet/>
      <dgm:spPr/>
      <dgm:t>
        <a:bodyPr/>
        <a:lstStyle/>
        <a:p>
          <a:endParaRPr lang="en-US"/>
        </a:p>
      </dgm:t>
    </dgm:pt>
    <dgm:pt modelId="{130C148E-DEB9-415D-94C6-C590BCEC3457}" type="sibTrans" cxnId="{8C90D7C2-FA82-41D5-96C6-62048A68DD16}">
      <dgm:prSet/>
      <dgm:spPr/>
      <dgm:t>
        <a:bodyPr/>
        <a:lstStyle/>
        <a:p>
          <a:endParaRPr lang="en-US"/>
        </a:p>
      </dgm:t>
    </dgm:pt>
    <dgm:pt modelId="{E6ACF3F8-7F6C-497A-9270-C8EDF918E069}">
      <dgm:prSet/>
      <dgm:spPr/>
      <dgm:t>
        <a:bodyPr/>
        <a:lstStyle/>
        <a:p>
          <a:pPr rtl="0"/>
          <a:r>
            <a:rPr lang="en-US" dirty="0" smtClean="0"/>
            <a:t>agriculture.ks.gov</a:t>
          </a:r>
          <a:endParaRPr lang="en-US" dirty="0"/>
        </a:p>
      </dgm:t>
    </dgm:pt>
    <dgm:pt modelId="{54370126-9F98-4C4F-819E-06BDF0CD7B96}" type="parTrans" cxnId="{111A43CA-59AB-47FC-95DF-6B5154C5BB9D}">
      <dgm:prSet/>
      <dgm:spPr/>
      <dgm:t>
        <a:bodyPr/>
        <a:lstStyle/>
        <a:p>
          <a:endParaRPr lang="en-US"/>
        </a:p>
      </dgm:t>
    </dgm:pt>
    <dgm:pt modelId="{7924D426-E102-4CAB-B205-5357E64C538F}" type="sibTrans" cxnId="{111A43CA-59AB-47FC-95DF-6B5154C5BB9D}">
      <dgm:prSet/>
      <dgm:spPr/>
      <dgm:t>
        <a:bodyPr/>
        <a:lstStyle/>
        <a:p>
          <a:endParaRPr lang="en-US"/>
        </a:p>
      </dgm:t>
    </dgm:pt>
    <dgm:pt modelId="{6AA501EE-73A4-4E44-8054-B46806E32C90}">
      <dgm:prSet/>
      <dgm:spPr/>
      <dgm:t>
        <a:bodyPr/>
        <a:lstStyle/>
        <a:p>
          <a:pPr rtl="0"/>
          <a:r>
            <a:rPr lang="en-US" dirty="0" smtClean="0"/>
            <a:t>Manhattan, </a:t>
          </a:r>
          <a:r>
            <a:rPr lang="en-US" dirty="0" smtClean="0"/>
            <a:t>KS </a:t>
          </a:r>
          <a:r>
            <a:rPr lang="en-US" dirty="0" smtClean="0"/>
            <a:t>66502</a:t>
          </a:r>
          <a:endParaRPr lang="en-US" dirty="0"/>
        </a:p>
      </dgm:t>
    </dgm:pt>
    <dgm:pt modelId="{DB7292D7-9C8A-420D-97E4-9D92575E42D0}" type="parTrans" cxnId="{81CF7321-03AD-40BF-9C62-DD4692E06BF6}">
      <dgm:prSet/>
      <dgm:spPr/>
      <dgm:t>
        <a:bodyPr/>
        <a:lstStyle/>
        <a:p>
          <a:endParaRPr lang="en-US"/>
        </a:p>
      </dgm:t>
    </dgm:pt>
    <dgm:pt modelId="{DCB3AD18-6C38-4AAF-AC0C-E149F09D5249}" type="sibTrans" cxnId="{81CF7321-03AD-40BF-9C62-DD4692E06BF6}">
      <dgm:prSet/>
      <dgm:spPr/>
      <dgm:t>
        <a:bodyPr/>
        <a:lstStyle/>
        <a:p>
          <a:endParaRPr lang="en-US"/>
        </a:p>
      </dgm:t>
    </dgm:pt>
    <dgm:pt modelId="{E289F074-BE4F-49CA-BD0E-A8397E05D359}">
      <dgm:prSet/>
      <dgm:spPr/>
      <dgm:t>
        <a:bodyPr/>
        <a:lstStyle/>
        <a:p>
          <a:pPr rtl="0"/>
          <a:r>
            <a:rPr lang="en-US" dirty="0" smtClean="0"/>
            <a:t>Telephone: (785) </a:t>
          </a:r>
          <a:r>
            <a:rPr lang="en-US" dirty="0" smtClean="0"/>
            <a:t>564-6767 </a:t>
          </a:r>
          <a:endParaRPr lang="en-US" dirty="0"/>
        </a:p>
      </dgm:t>
    </dgm:pt>
    <dgm:pt modelId="{87305200-11CC-4DC7-B278-7D7780E01CF9}" type="parTrans" cxnId="{E2357621-C6EF-45DC-9F5E-799F172590C8}">
      <dgm:prSet/>
      <dgm:spPr/>
      <dgm:t>
        <a:bodyPr/>
        <a:lstStyle/>
        <a:p>
          <a:endParaRPr lang="en-US"/>
        </a:p>
      </dgm:t>
    </dgm:pt>
    <dgm:pt modelId="{D4AB673C-BA0E-4B6F-B5D2-4842BD0CFE43}" type="sibTrans" cxnId="{E2357621-C6EF-45DC-9F5E-799F172590C8}">
      <dgm:prSet/>
      <dgm:spPr/>
      <dgm:t>
        <a:bodyPr/>
        <a:lstStyle/>
        <a:p>
          <a:endParaRPr lang="en-US"/>
        </a:p>
      </dgm:t>
    </dgm:pt>
    <dgm:pt modelId="{83B5C9D8-0415-4653-8772-58251310D451}">
      <dgm:prSet/>
      <dgm:spPr/>
      <dgm:t>
        <a:bodyPr/>
        <a:lstStyle/>
        <a:p>
          <a:pPr rtl="0"/>
          <a:r>
            <a:rPr lang="en-US" dirty="0" smtClean="0"/>
            <a:t>Fax: (785) </a:t>
          </a:r>
          <a:r>
            <a:rPr lang="en-US" dirty="0" smtClean="0"/>
            <a:t>564-6779</a:t>
          </a:r>
          <a:endParaRPr lang="en-US" dirty="0"/>
        </a:p>
      </dgm:t>
    </dgm:pt>
    <dgm:pt modelId="{AC8F4802-8C0D-4F80-941E-2E38897FD4FF}" type="parTrans" cxnId="{955BFF05-F1B9-484E-876A-92E03231301C}">
      <dgm:prSet/>
      <dgm:spPr/>
      <dgm:t>
        <a:bodyPr/>
        <a:lstStyle/>
        <a:p>
          <a:endParaRPr lang="en-US"/>
        </a:p>
      </dgm:t>
    </dgm:pt>
    <dgm:pt modelId="{C131E1DF-53AC-4520-A12E-4F55E66964CF}" type="sibTrans" cxnId="{955BFF05-F1B9-484E-876A-92E03231301C}">
      <dgm:prSet/>
      <dgm:spPr/>
      <dgm:t>
        <a:bodyPr/>
        <a:lstStyle/>
        <a:p>
          <a:endParaRPr lang="en-US"/>
        </a:p>
      </dgm:t>
    </dgm:pt>
    <dgm:pt modelId="{67572607-DC59-4AD4-8472-A701092EEDDB}" type="pres">
      <dgm:prSet presAssocID="{401C0950-B233-4ED8-BF26-373646A37B13}" presName="theList" presStyleCnt="0">
        <dgm:presLayoutVars>
          <dgm:dir/>
          <dgm:animLvl val="lvl"/>
          <dgm:resizeHandles val="exact"/>
        </dgm:presLayoutVars>
      </dgm:prSet>
      <dgm:spPr/>
      <dgm:t>
        <a:bodyPr/>
        <a:lstStyle/>
        <a:p>
          <a:endParaRPr lang="en-US"/>
        </a:p>
      </dgm:t>
    </dgm:pt>
    <dgm:pt modelId="{59B51BAD-8F52-4D2F-A70D-33DAC8EFE439}" type="pres">
      <dgm:prSet presAssocID="{964976BC-AA40-4A5B-AABE-1DAE3E975412}" presName="compNode" presStyleCnt="0"/>
      <dgm:spPr/>
    </dgm:pt>
    <dgm:pt modelId="{16110CB9-A0CB-4C4D-BD76-BC6561017081}" type="pres">
      <dgm:prSet presAssocID="{964976BC-AA40-4A5B-AABE-1DAE3E975412}" presName="aNode" presStyleLbl="bgShp" presStyleIdx="0" presStyleCnt="1"/>
      <dgm:spPr/>
      <dgm:t>
        <a:bodyPr/>
        <a:lstStyle/>
        <a:p>
          <a:endParaRPr lang="en-US"/>
        </a:p>
      </dgm:t>
    </dgm:pt>
    <dgm:pt modelId="{D7DD5677-CC55-4CD1-905F-B172F083F314}" type="pres">
      <dgm:prSet presAssocID="{964976BC-AA40-4A5B-AABE-1DAE3E975412}" presName="textNode" presStyleLbl="bgShp" presStyleIdx="0" presStyleCnt="1"/>
      <dgm:spPr/>
      <dgm:t>
        <a:bodyPr/>
        <a:lstStyle/>
        <a:p>
          <a:endParaRPr lang="en-US"/>
        </a:p>
      </dgm:t>
    </dgm:pt>
    <dgm:pt modelId="{9834BA02-39CA-4A55-8C9E-2F3B7653DFC2}" type="pres">
      <dgm:prSet presAssocID="{964976BC-AA40-4A5B-AABE-1DAE3E975412}" presName="compChildNode" presStyleCnt="0"/>
      <dgm:spPr/>
    </dgm:pt>
    <dgm:pt modelId="{AD6755D8-7F74-4391-9D5E-4160E1B8A429}" type="pres">
      <dgm:prSet presAssocID="{964976BC-AA40-4A5B-AABE-1DAE3E975412}" presName="theInnerList" presStyleCnt="0"/>
      <dgm:spPr/>
    </dgm:pt>
    <dgm:pt modelId="{3240C726-4F61-4085-9FAC-83973CE8CA9D}" type="pres">
      <dgm:prSet presAssocID="{00EA54A5-BED3-44E7-90BB-3875DB1ADAFB}" presName="childNode" presStyleLbl="node1" presStyleIdx="0" presStyleCnt="6">
        <dgm:presLayoutVars>
          <dgm:bulletEnabled val="1"/>
        </dgm:presLayoutVars>
      </dgm:prSet>
      <dgm:spPr/>
      <dgm:t>
        <a:bodyPr/>
        <a:lstStyle/>
        <a:p>
          <a:endParaRPr lang="en-US"/>
        </a:p>
      </dgm:t>
    </dgm:pt>
    <dgm:pt modelId="{D75D94FC-287D-40E9-B5A9-9305BEA4956A}" type="pres">
      <dgm:prSet presAssocID="{00EA54A5-BED3-44E7-90BB-3875DB1ADAFB}" presName="aSpace2" presStyleCnt="0"/>
      <dgm:spPr/>
    </dgm:pt>
    <dgm:pt modelId="{801A0F22-404A-440A-A732-000B7E0AA333}" type="pres">
      <dgm:prSet presAssocID="{B17AABD7-B764-429A-B4A5-F6BDB2724075}" presName="childNode" presStyleLbl="node1" presStyleIdx="1" presStyleCnt="6">
        <dgm:presLayoutVars>
          <dgm:bulletEnabled val="1"/>
        </dgm:presLayoutVars>
      </dgm:prSet>
      <dgm:spPr/>
      <dgm:t>
        <a:bodyPr/>
        <a:lstStyle/>
        <a:p>
          <a:endParaRPr lang="en-US"/>
        </a:p>
      </dgm:t>
    </dgm:pt>
    <dgm:pt modelId="{14225367-1A2D-4E49-83FD-12D03DE0BCEF}" type="pres">
      <dgm:prSet presAssocID="{B17AABD7-B764-429A-B4A5-F6BDB2724075}" presName="aSpace2" presStyleCnt="0"/>
      <dgm:spPr/>
    </dgm:pt>
    <dgm:pt modelId="{57BAD6D0-FF45-4C57-AA82-0D4C113E42F0}" type="pres">
      <dgm:prSet presAssocID="{6AA501EE-73A4-4E44-8054-B46806E32C90}" presName="childNode" presStyleLbl="node1" presStyleIdx="2" presStyleCnt="6">
        <dgm:presLayoutVars>
          <dgm:bulletEnabled val="1"/>
        </dgm:presLayoutVars>
      </dgm:prSet>
      <dgm:spPr/>
      <dgm:t>
        <a:bodyPr/>
        <a:lstStyle/>
        <a:p>
          <a:endParaRPr lang="en-US"/>
        </a:p>
      </dgm:t>
    </dgm:pt>
    <dgm:pt modelId="{6F806565-132D-45B2-A82C-D4AD94BFE06C}" type="pres">
      <dgm:prSet presAssocID="{6AA501EE-73A4-4E44-8054-B46806E32C90}" presName="aSpace2" presStyleCnt="0"/>
      <dgm:spPr/>
    </dgm:pt>
    <dgm:pt modelId="{B0CEACC6-B5A9-4C7C-8B1B-5620DF178CCC}" type="pres">
      <dgm:prSet presAssocID="{E289F074-BE4F-49CA-BD0E-A8397E05D359}" presName="childNode" presStyleLbl="node1" presStyleIdx="3" presStyleCnt="6">
        <dgm:presLayoutVars>
          <dgm:bulletEnabled val="1"/>
        </dgm:presLayoutVars>
      </dgm:prSet>
      <dgm:spPr/>
      <dgm:t>
        <a:bodyPr/>
        <a:lstStyle/>
        <a:p>
          <a:endParaRPr lang="en-US"/>
        </a:p>
      </dgm:t>
    </dgm:pt>
    <dgm:pt modelId="{CEA64E49-AA04-41CB-86B6-EE87C6EA1FE8}" type="pres">
      <dgm:prSet presAssocID="{E289F074-BE4F-49CA-BD0E-A8397E05D359}" presName="aSpace2" presStyleCnt="0"/>
      <dgm:spPr/>
    </dgm:pt>
    <dgm:pt modelId="{2BB2819C-68CA-4DE7-926B-8CD1F7C77D92}" type="pres">
      <dgm:prSet presAssocID="{83B5C9D8-0415-4653-8772-58251310D451}" presName="childNode" presStyleLbl="node1" presStyleIdx="4" presStyleCnt="6">
        <dgm:presLayoutVars>
          <dgm:bulletEnabled val="1"/>
        </dgm:presLayoutVars>
      </dgm:prSet>
      <dgm:spPr/>
      <dgm:t>
        <a:bodyPr/>
        <a:lstStyle/>
        <a:p>
          <a:endParaRPr lang="en-US"/>
        </a:p>
      </dgm:t>
    </dgm:pt>
    <dgm:pt modelId="{AF15D7D0-1E3E-40B6-84DB-702E668913EC}" type="pres">
      <dgm:prSet presAssocID="{83B5C9D8-0415-4653-8772-58251310D451}" presName="aSpace2" presStyleCnt="0"/>
      <dgm:spPr/>
    </dgm:pt>
    <dgm:pt modelId="{87AC67CC-0DFC-4F4B-8005-D8AF6BAC1D26}" type="pres">
      <dgm:prSet presAssocID="{E6ACF3F8-7F6C-497A-9270-C8EDF918E069}" presName="childNode" presStyleLbl="node1" presStyleIdx="5" presStyleCnt="6">
        <dgm:presLayoutVars>
          <dgm:bulletEnabled val="1"/>
        </dgm:presLayoutVars>
      </dgm:prSet>
      <dgm:spPr/>
      <dgm:t>
        <a:bodyPr/>
        <a:lstStyle/>
        <a:p>
          <a:endParaRPr lang="en-US"/>
        </a:p>
      </dgm:t>
    </dgm:pt>
  </dgm:ptLst>
  <dgm:cxnLst>
    <dgm:cxn modelId="{955BFF05-F1B9-484E-876A-92E03231301C}" srcId="{964976BC-AA40-4A5B-AABE-1DAE3E975412}" destId="{83B5C9D8-0415-4653-8772-58251310D451}" srcOrd="4" destOrd="0" parTransId="{AC8F4802-8C0D-4F80-941E-2E38897FD4FF}" sibTransId="{C131E1DF-53AC-4520-A12E-4F55E66964CF}"/>
    <dgm:cxn modelId="{8A9DBD55-B639-48EF-B952-57D1FBA8EDB8}" type="presOf" srcId="{6AA501EE-73A4-4E44-8054-B46806E32C90}" destId="{57BAD6D0-FF45-4C57-AA82-0D4C113E42F0}" srcOrd="0" destOrd="0" presId="urn:microsoft.com/office/officeart/2005/8/layout/lProcess2"/>
    <dgm:cxn modelId="{E2357621-C6EF-45DC-9F5E-799F172590C8}" srcId="{964976BC-AA40-4A5B-AABE-1DAE3E975412}" destId="{E289F074-BE4F-49CA-BD0E-A8397E05D359}" srcOrd="3" destOrd="0" parTransId="{87305200-11CC-4DC7-B278-7D7780E01CF9}" sibTransId="{D4AB673C-BA0E-4B6F-B5D2-4842BD0CFE43}"/>
    <dgm:cxn modelId="{D8AD4EA8-1300-43E0-AB81-8CEAA826BA47}" srcId="{401C0950-B233-4ED8-BF26-373646A37B13}" destId="{964976BC-AA40-4A5B-AABE-1DAE3E975412}" srcOrd="0" destOrd="0" parTransId="{819922C8-2D1F-4670-8DEB-C03FE15703BB}" sibTransId="{5E6A5B48-A0AF-4D84-8512-B96EA3A7A1BC}"/>
    <dgm:cxn modelId="{BE1D2D85-190E-4236-9716-2B52F6D37337}" type="presOf" srcId="{401C0950-B233-4ED8-BF26-373646A37B13}" destId="{67572607-DC59-4AD4-8472-A701092EEDDB}" srcOrd="0" destOrd="0" presId="urn:microsoft.com/office/officeart/2005/8/layout/lProcess2"/>
    <dgm:cxn modelId="{10ECAC67-DF43-46FE-B66F-1F985365A777}" type="presOf" srcId="{E6ACF3F8-7F6C-497A-9270-C8EDF918E069}" destId="{87AC67CC-0DFC-4F4B-8005-D8AF6BAC1D26}" srcOrd="0" destOrd="0" presId="urn:microsoft.com/office/officeart/2005/8/layout/lProcess2"/>
    <dgm:cxn modelId="{09522083-AD15-48FC-AFF5-663E801F2532}" type="presOf" srcId="{83B5C9D8-0415-4653-8772-58251310D451}" destId="{2BB2819C-68CA-4DE7-926B-8CD1F7C77D92}" srcOrd="0" destOrd="0" presId="urn:microsoft.com/office/officeart/2005/8/layout/lProcess2"/>
    <dgm:cxn modelId="{5B65050D-257A-4C1C-9EB4-355D9DF735DE}" type="presOf" srcId="{E289F074-BE4F-49CA-BD0E-A8397E05D359}" destId="{B0CEACC6-B5A9-4C7C-8B1B-5620DF178CCC}" srcOrd="0" destOrd="0" presId="urn:microsoft.com/office/officeart/2005/8/layout/lProcess2"/>
    <dgm:cxn modelId="{36A7873C-F2C5-4310-AD5B-7F9433480083}" type="presOf" srcId="{964976BC-AA40-4A5B-AABE-1DAE3E975412}" destId="{16110CB9-A0CB-4C4D-BD76-BC6561017081}" srcOrd="0" destOrd="0" presId="urn:microsoft.com/office/officeart/2005/8/layout/lProcess2"/>
    <dgm:cxn modelId="{81CF7321-03AD-40BF-9C62-DD4692E06BF6}" srcId="{964976BC-AA40-4A5B-AABE-1DAE3E975412}" destId="{6AA501EE-73A4-4E44-8054-B46806E32C90}" srcOrd="2" destOrd="0" parTransId="{DB7292D7-9C8A-420D-97E4-9D92575E42D0}" sibTransId="{DCB3AD18-6C38-4AAF-AC0C-E149F09D5249}"/>
    <dgm:cxn modelId="{C818BC95-85E7-4222-AFE6-9BB2820846FA}" srcId="{964976BC-AA40-4A5B-AABE-1DAE3E975412}" destId="{00EA54A5-BED3-44E7-90BB-3875DB1ADAFB}" srcOrd="0" destOrd="0" parTransId="{70091561-742C-4A86-8808-006447E3C9B2}" sibTransId="{71A2ACDB-FADB-4E5D-BEFD-1FB00234DBE6}"/>
    <dgm:cxn modelId="{05DBE75A-63CB-47FA-B603-1B7A53BE8BE1}" type="presOf" srcId="{B17AABD7-B764-429A-B4A5-F6BDB2724075}" destId="{801A0F22-404A-440A-A732-000B7E0AA333}" srcOrd="0" destOrd="0" presId="urn:microsoft.com/office/officeart/2005/8/layout/lProcess2"/>
    <dgm:cxn modelId="{7DE91C48-73BB-4E1E-B30E-EEA35DB6BB6F}" type="presOf" srcId="{964976BC-AA40-4A5B-AABE-1DAE3E975412}" destId="{D7DD5677-CC55-4CD1-905F-B172F083F314}" srcOrd="1" destOrd="0" presId="urn:microsoft.com/office/officeart/2005/8/layout/lProcess2"/>
    <dgm:cxn modelId="{111A43CA-59AB-47FC-95DF-6B5154C5BB9D}" srcId="{964976BC-AA40-4A5B-AABE-1DAE3E975412}" destId="{E6ACF3F8-7F6C-497A-9270-C8EDF918E069}" srcOrd="5" destOrd="0" parTransId="{54370126-9F98-4C4F-819E-06BDF0CD7B96}" sibTransId="{7924D426-E102-4CAB-B205-5357E64C538F}"/>
    <dgm:cxn modelId="{8C90D7C2-FA82-41D5-96C6-62048A68DD16}" srcId="{964976BC-AA40-4A5B-AABE-1DAE3E975412}" destId="{B17AABD7-B764-429A-B4A5-F6BDB2724075}" srcOrd="1" destOrd="0" parTransId="{84ACFD26-8388-4B12-B6A6-4D6031D4AACE}" sibTransId="{130C148E-DEB9-415D-94C6-C590BCEC3457}"/>
    <dgm:cxn modelId="{1CE1C73E-A349-421B-89CC-F3CAD41A76CE}" type="presOf" srcId="{00EA54A5-BED3-44E7-90BB-3875DB1ADAFB}" destId="{3240C726-4F61-4085-9FAC-83973CE8CA9D}" srcOrd="0" destOrd="0" presId="urn:microsoft.com/office/officeart/2005/8/layout/lProcess2"/>
    <dgm:cxn modelId="{408C81CC-8FE5-46C1-9780-3B59CF1CF67B}" type="presParOf" srcId="{67572607-DC59-4AD4-8472-A701092EEDDB}" destId="{59B51BAD-8F52-4D2F-A70D-33DAC8EFE439}" srcOrd="0" destOrd="0" presId="urn:microsoft.com/office/officeart/2005/8/layout/lProcess2"/>
    <dgm:cxn modelId="{C56B4C16-0CFD-4A7E-93CC-CB8EE9EC65B0}" type="presParOf" srcId="{59B51BAD-8F52-4D2F-A70D-33DAC8EFE439}" destId="{16110CB9-A0CB-4C4D-BD76-BC6561017081}" srcOrd="0" destOrd="0" presId="urn:microsoft.com/office/officeart/2005/8/layout/lProcess2"/>
    <dgm:cxn modelId="{65E8A3F3-8928-4D3C-8E63-DA331ACC4AD2}" type="presParOf" srcId="{59B51BAD-8F52-4D2F-A70D-33DAC8EFE439}" destId="{D7DD5677-CC55-4CD1-905F-B172F083F314}" srcOrd="1" destOrd="0" presId="urn:microsoft.com/office/officeart/2005/8/layout/lProcess2"/>
    <dgm:cxn modelId="{BF1BC317-1451-4137-9E7E-A23DD4E65356}" type="presParOf" srcId="{59B51BAD-8F52-4D2F-A70D-33DAC8EFE439}" destId="{9834BA02-39CA-4A55-8C9E-2F3B7653DFC2}" srcOrd="2" destOrd="0" presId="urn:microsoft.com/office/officeart/2005/8/layout/lProcess2"/>
    <dgm:cxn modelId="{D7DD9933-48DA-48A1-B5FB-6F979409F725}" type="presParOf" srcId="{9834BA02-39CA-4A55-8C9E-2F3B7653DFC2}" destId="{AD6755D8-7F74-4391-9D5E-4160E1B8A429}" srcOrd="0" destOrd="0" presId="urn:microsoft.com/office/officeart/2005/8/layout/lProcess2"/>
    <dgm:cxn modelId="{391058AE-32E5-42FF-8B87-32A874D7F811}" type="presParOf" srcId="{AD6755D8-7F74-4391-9D5E-4160E1B8A429}" destId="{3240C726-4F61-4085-9FAC-83973CE8CA9D}" srcOrd="0" destOrd="0" presId="urn:microsoft.com/office/officeart/2005/8/layout/lProcess2"/>
    <dgm:cxn modelId="{250222E6-B30F-4C8A-812F-53C5AC15EB67}" type="presParOf" srcId="{AD6755D8-7F74-4391-9D5E-4160E1B8A429}" destId="{D75D94FC-287D-40E9-B5A9-9305BEA4956A}" srcOrd="1" destOrd="0" presId="urn:microsoft.com/office/officeart/2005/8/layout/lProcess2"/>
    <dgm:cxn modelId="{CE69B6BB-2B4B-4E07-B9D4-236C888C5C4C}" type="presParOf" srcId="{AD6755D8-7F74-4391-9D5E-4160E1B8A429}" destId="{801A0F22-404A-440A-A732-000B7E0AA333}" srcOrd="2" destOrd="0" presId="urn:microsoft.com/office/officeart/2005/8/layout/lProcess2"/>
    <dgm:cxn modelId="{8BFB4646-CB3A-495F-9B59-8FD1FBDA4145}" type="presParOf" srcId="{AD6755D8-7F74-4391-9D5E-4160E1B8A429}" destId="{14225367-1A2D-4E49-83FD-12D03DE0BCEF}" srcOrd="3" destOrd="0" presId="urn:microsoft.com/office/officeart/2005/8/layout/lProcess2"/>
    <dgm:cxn modelId="{5AED4B9E-BA9D-4CB0-8D83-20ED3DCC9CD5}" type="presParOf" srcId="{AD6755D8-7F74-4391-9D5E-4160E1B8A429}" destId="{57BAD6D0-FF45-4C57-AA82-0D4C113E42F0}" srcOrd="4" destOrd="0" presId="urn:microsoft.com/office/officeart/2005/8/layout/lProcess2"/>
    <dgm:cxn modelId="{7428050D-BA50-4253-93E5-F1E2A2314BB6}" type="presParOf" srcId="{AD6755D8-7F74-4391-9D5E-4160E1B8A429}" destId="{6F806565-132D-45B2-A82C-D4AD94BFE06C}" srcOrd="5" destOrd="0" presId="urn:microsoft.com/office/officeart/2005/8/layout/lProcess2"/>
    <dgm:cxn modelId="{7304D05F-3390-49E8-9B8E-E6A3C225CB2D}" type="presParOf" srcId="{AD6755D8-7F74-4391-9D5E-4160E1B8A429}" destId="{B0CEACC6-B5A9-4C7C-8B1B-5620DF178CCC}" srcOrd="6" destOrd="0" presId="urn:microsoft.com/office/officeart/2005/8/layout/lProcess2"/>
    <dgm:cxn modelId="{55A336FE-0580-417B-86E6-A11C2D508496}" type="presParOf" srcId="{AD6755D8-7F74-4391-9D5E-4160E1B8A429}" destId="{CEA64E49-AA04-41CB-86B6-EE87C6EA1FE8}" srcOrd="7" destOrd="0" presId="urn:microsoft.com/office/officeart/2005/8/layout/lProcess2"/>
    <dgm:cxn modelId="{984D3314-068C-400D-A033-A8E3196C7103}" type="presParOf" srcId="{AD6755D8-7F74-4391-9D5E-4160E1B8A429}" destId="{2BB2819C-68CA-4DE7-926B-8CD1F7C77D92}" srcOrd="8" destOrd="0" presId="urn:microsoft.com/office/officeart/2005/8/layout/lProcess2"/>
    <dgm:cxn modelId="{0469078B-3529-47E4-AA3A-A063DAA216BC}" type="presParOf" srcId="{AD6755D8-7F74-4391-9D5E-4160E1B8A429}" destId="{AF15D7D0-1E3E-40B6-84DB-702E668913EC}" srcOrd="9" destOrd="0" presId="urn:microsoft.com/office/officeart/2005/8/layout/lProcess2"/>
    <dgm:cxn modelId="{ECC4F997-0CD0-464B-9E6A-8F532FAF141E}" type="presParOf" srcId="{AD6755D8-7F74-4391-9D5E-4160E1B8A429}" destId="{87AC67CC-0DFC-4F4B-8005-D8AF6BAC1D26}"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1925284-4C21-4047-8B94-C84FD1DAF66F}" type="presOf" srcId="{D1908031-5F7F-4557-A0DD-0F27CDC5B5C8}" destId="{F538080A-9D5C-4B64-BE02-6E74660B3D3A}" srcOrd="0" destOrd="0" presId="urn:microsoft.com/office/officeart/2005/8/layout/vList3"/>
    <dgm:cxn modelId="{246AB4B3-DAAA-4048-9DFC-AF26006B2F5C}" type="presOf" srcId="{EA5D4FDD-852C-42B1-AC37-601E79D559A8}" destId="{5EE392F1-34E6-4D75-93D9-06D773323D5D}" srcOrd="0" destOrd="0" presId="urn:microsoft.com/office/officeart/2005/8/layout/vList3"/>
    <dgm:cxn modelId="{D2988CE4-6F8C-4230-B033-9A0A7C0AFA2E}" type="presParOf" srcId="{F538080A-9D5C-4B64-BE02-6E74660B3D3A}" destId="{DFDAD32B-A873-41CB-B647-4009D34B0D96}" srcOrd="0" destOrd="0" presId="urn:microsoft.com/office/officeart/2005/8/layout/vList3"/>
    <dgm:cxn modelId="{D3F1FC32-A94D-496D-883A-48390A549466}" type="presParOf" srcId="{DFDAD32B-A873-41CB-B647-4009D34B0D96}" destId="{EB8622BF-E028-4141-90BF-038FB0BFB02D}" srcOrd="0" destOrd="0" presId="urn:microsoft.com/office/officeart/2005/8/layout/vList3"/>
    <dgm:cxn modelId="{9176B2DB-E08B-486F-A4E2-06D5CE2D1E4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Campylobacter</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2-5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1-4 Days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Cramping, fever, diarrhea, nausea, headache, vomiting </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Unpasteurized dairy, poultry, meats, infected food worker</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Proper cooking or pasteurization</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EC5BBE7E-8372-4CE6-91B9-FF74021BD718}" type="presOf" srcId="{74D60AF1-FCB4-4E04-AEE9-2F2DAED02927}" destId="{9B234B35-C2F9-4F62-AD28-E14A4AA87883}" srcOrd="0" destOrd="0" presId="urn:microsoft.com/office/officeart/2008/layout/LinedLi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3D33FB4B-5158-469C-98D7-BCE3377E32A6}" type="presOf" srcId="{08177C0F-7A68-4422-A44A-7CB62C8F16F0}" destId="{2CABB043-4E35-4DCD-9D4E-E5B9147F57FE}" srcOrd="0" destOrd="0" presId="urn:microsoft.com/office/officeart/2008/layout/LinedList"/>
    <dgm:cxn modelId="{F81A0AA8-2690-44CF-A526-68E527D66A86}" srcId="{EAC2738A-AFC3-4CDA-BF01-D70337ED817C}" destId="{8A24C693-B2D5-4156-AF3F-A040405321BD}" srcOrd="2" destOrd="0" parTransId="{20082DA2-138A-4B32-A802-6D96E68FDD71}" sibTransId="{964B473E-BE75-44B1-AE0D-4D10C975FAA5}"/>
    <dgm:cxn modelId="{5EE2CF33-605A-48F4-893F-0506C63E2C38}" srcId="{62D19C20-5CFD-46CF-B880-4B48709A9172}" destId="{44333489-9FE9-4018-9ADD-934BFD630D48}" srcOrd="0" destOrd="0" parTransId="{081D17C6-E62A-4AF2-9ED7-5C882288FDA5}" sibTransId="{A9799E02-09FD-4664-90DE-C915C6B85F7B}"/>
    <dgm:cxn modelId="{2FED42C8-F4EB-417A-9825-6E15B5A64A74}" type="presOf" srcId="{1F1BDEB5-5064-48A1-9D2E-53651A79164F}" destId="{376E0AA1-296B-4ABF-96ED-D681629AA577}" srcOrd="0" destOrd="0" presId="urn:microsoft.com/office/officeart/2008/layout/LinedList"/>
    <dgm:cxn modelId="{B6BD6F6E-C33D-4424-87F4-EED88A2E18DD}" type="presOf" srcId="{AD4DA7A3-E923-49E1-BE0C-ED60991AB323}" destId="{A1ED7F78-B719-4751-8B4B-1333D524E7E1}" srcOrd="0" destOrd="0" presId="urn:microsoft.com/office/officeart/2008/layout/LinedList"/>
    <dgm:cxn modelId="{9F26A8A9-62D8-4181-8DFE-8D5907F938C4}" type="presOf" srcId="{D3D77F4D-4B9B-4486-B458-55B4785F906E}" destId="{680A1D43-7AE3-4C81-B272-B38624136D8A}" srcOrd="0" destOrd="0" presId="urn:microsoft.com/office/officeart/2008/layout/LinedList"/>
    <dgm:cxn modelId="{3C5FF9C3-75AA-4480-B9FE-2C674AFC5C7E}" type="presOf" srcId="{62D19C20-5CFD-46CF-B880-4B48709A9172}" destId="{1B9F455F-E22A-4720-B134-39C306852A0C}"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A7C64D1F-BCDF-47FA-8E18-8B499450EE0E}" type="presOf" srcId="{78CE4B41-DDEC-46AD-AF3D-4C9193FB8667}" destId="{D37DA8E8-8E05-45E6-BB6F-BF1F87F497F4}"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62260E91-4B92-4433-AAB5-41C0E291CAA5}" type="presOf" srcId="{EAC2738A-AFC3-4CDA-BF01-D70337ED817C}" destId="{31610D61-024E-4FDA-B435-FC50014AACC2}" srcOrd="0" destOrd="0" presId="urn:microsoft.com/office/officeart/2008/layout/LinedList"/>
    <dgm:cxn modelId="{30FC136C-B978-42ED-ACD0-1AFED2CAA70F}" type="presOf" srcId="{1F07412E-C179-4411-B68F-46813612AA9C}" destId="{98E68F7C-52F9-4355-93C2-C1DE39BE7A43}"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EE2692DE-3D6D-42AC-8930-8995F7FCCAFE}" type="presOf" srcId="{534D2C66-F8C0-43F1-8235-5B3A14CB95D5}" destId="{BB6462C5-BB6E-451A-B9D2-B1576811DFAA}" srcOrd="0" destOrd="0" presId="urn:microsoft.com/office/officeart/2008/layout/LinedList"/>
    <dgm:cxn modelId="{72D52DB3-A1C9-497D-8FC9-279211C22E1D}" type="presOf" srcId="{44333489-9FE9-4018-9ADD-934BFD630D48}" destId="{EBCCA8E2-5AB2-436E-9817-B49221345133}" srcOrd="0" destOrd="0" presId="urn:microsoft.com/office/officeart/2008/layout/LinedList"/>
    <dgm:cxn modelId="{0AC4045E-82B9-4CD6-9FE1-97D6712D0B48}" type="presOf" srcId="{8A24C693-B2D5-4156-AF3F-A040405321BD}" destId="{250686F7-C189-496F-8952-C6D6F9030AAB}"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D5A19B3A-5507-447B-97B1-16FB9BED3E67}" type="presParOf" srcId="{98E68F7C-52F9-4355-93C2-C1DE39BE7A43}" destId="{165070D6-2C63-4DCC-B93A-7896D89CC969}" srcOrd="0" destOrd="0" presId="urn:microsoft.com/office/officeart/2008/layout/LinedList"/>
    <dgm:cxn modelId="{8FBE2E40-19F4-4772-8AE9-DD0E6DFDB4D1}" type="presParOf" srcId="{98E68F7C-52F9-4355-93C2-C1DE39BE7A43}" destId="{AEE0D66A-D05F-4C89-9256-516A86244E9A}" srcOrd="1" destOrd="0" presId="urn:microsoft.com/office/officeart/2008/layout/LinedList"/>
    <dgm:cxn modelId="{7ABDA2E4-EBC8-47A6-9845-AC700529A993}" type="presParOf" srcId="{AEE0D66A-D05F-4C89-9256-516A86244E9A}" destId="{31610D61-024E-4FDA-B435-FC50014AACC2}" srcOrd="0" destOrd="0" presId="urn:microsoft.com/office/officeart/2008/layout/LinedList"/>
    <dgm:cxn modelId="{2CC21E83-9ADB-43B3-9BE5-A9C5B1268EAB}" type="presParOf" srcId="{AEE0D66A-D05F-4C89-9256-516A86244E9A}" destId="{017455BE-4DCF-4AE3-AD9C-EB21086DF7CD}" srcOrd="1" destOrd="0" presId="urn:microsoft.com/office/officeart/2008/layout/LinedList"/>
    <dgm:cxn modelId="{F79504DD-780E-411C-8E8D-508D893C04EA}" type="presParOf" srcId="{017455BE-4DCF-4AE3-AD9C-EB21086DF7CD}" destId="{8B3CE473-7A7B-44EA-91DF-95352B17B9A9}" srcOrd="0" destOrd="0" presId="urn:microsoft.com/office/officeart/2008/layout/LinedList"/>
    <dgm:cxn modelId="{9DD517E1-A149-4CE9-970A-B4328FC3DD32}" type="presParOf" srcId="{017455BE-4DCF-4AE3-AD9C-EB21086DF7CD}" destId="{869A7478-2157-409E-945C-AD0EEA6ABB9F}" srcOrd="1" destOrd="0" presId="urn:microsoft.com/office/officeart/2008/layout/LinedList"/>
    <dgm:cxn modelId="{B48069F1-A57D-4564-A64B-120C0B99FFC2}" type="presParOf" srcId="{869A7478-2157-409E-945C-AD0EEA6ABB9F}" destId="{1AF1075B-B070-4606-93DA-E47414CCE96B}" srcOrd="0" destOrd="0" presId="urn:microsoft.com/office/officeart/2008/layout/LinedList"/>
    <dgm:cxn modelId="{2CE93AC5-BDEC-42D4-B8D5-1C008D686F79}" type="presParOf" srcId="{869A7478-2157-409E-945C-AD0EEA6ABB9F}" destId="{9B234B35-C2F9-4F62-AD28-E14A4AA87883}" srcOrd="1" destOrd="0" presId="urn:microsoft.com/office/officeart/2008/layout/LinedList"/>
    <dgm:cxn modelId="{C89BC0C8-0D0B-4E6D-AF62-1D9E47A87365}" type="presParOf" srcId="{869A7478-2157-409E-945C-AD0EEA6ABB9F}" destId="{757839B3-0018-4744-9DB2-3EA349A0E73F}" srcOrd="2" destOrd="0" presId="urn:microsoft.com/office/officeart/2008/layout/LinedList"/>
    <dgm:cxn modelId="{07F92D28-C2A4-4A7B-8E9A-83C7A19092D9}" type="presParOf" srcId="{757839B3-0018-4744-9DB2-3EA349A0E73F}" destId="{1083F09A-9853-4FF8-8323-564598B59E33}" srcOrd="0" destOrd="0" presId="urn:microsoft.com/office/officeart/2008/layout/LinedList"/>
    <dgm:cxn modelId="{9E21C8FD-D128-4C91-A534-DED1001459F5}" type="presParOf" srcId="{1083F09A-9853-4FF8-8323-564598B59E33}" destId="{241959A8-8FF3-4026-AD70-757B5966D14F}" srcOrd="0" destOrd="0" presId="urn:microsoft.com/office/officeart/2008/layout/LinedList"/>
    <dgm:cxn modelId="{D1D33829-3C33-4BA9-8FCE-CA50F7B953D8}" type="presParOf" srcId="{1083F09A-9853-4FF8-8323-564598B59E33}" destId="{2CABB043-4E35-4DCD-9D4E-E5B9147F57FE}" srcOrd="1" destOrd="0" presId="urn:microsoft.com/office/officeart/2008/layout/LinedList"/>
    <dgm:cxn modelId="{3FE9ADE0-F230-43A6-B24B-A99180E9D83B}" type="presParOf" srcId="{1083F09A-9853-4FF8-8323-564598B59E33}" destId="{6ABA4EEB-40C2-4B1B-B230-E47A7A3DF904}" srcOrd="2" destOrd="0" presId="urn:microsoft.com/office/officeart/2008/layout/LinedList"/>
    <dgm:cxn modelId="{A761A3D5-2A04-4268-9E9B-A2B0B2D3F742}" type="presParOf" srcId="{017455BE-4DCF-4AE3-AD9C-EB21086DF7CD}" destId="{870D04C8-08AB-46D5-9B37-367964E74332}" srcOrd="2" destOrd="0" presId="urn:microsoft.com/office/officeart/2008/layout/LinedList"/>
    <dgm:cxn modelId="{F12402F5-92B1-486F-B61E-FCE62C0A7498}" type="presParOf" srcId="{017455BE-4DCF-4AE3-AD9C-EB21086DF7CD}" destId="{CE59631F-0893-4E61-8BB1-088F6DDE5BF6}" srcOrd="3" destOrd="0" presId="urn:microsoft.com/office/officeart/2008/layout/LinedList"/>
    <dgm:cxn modelId="{8F3CC2F7-D9F7-4F75-B50C-9B7564DAEAA9}" type="presParOf" srcId="{017455BE-4DCF-4AE3-AD9C-EB21086DF7CD}" destId="{BEA304DC-1CBC-4895-BAA1-8C06C8271949}" srcOrd="4" destOrd="0" presId="urn:microsoft.com/office/officeart/2008/layout/LinedList"/>
    <dgm:cxn modelId="{3DED2ADC-EDBC-442F-83AA-4254DBC29A49}" type="presParOf" srcId="{BEA304DC-1CBC-4895-BAA1-8C06C8271949}" destId="{C8DAB24F-70E6-4180-AB65-861F922EEC8F}" srcOrd="0" destOrd="0" presId="urn:microsoft.com/office/officeart/2008/layout/LinedList"/>
    <dgm:cxn modelId="{14D72D6C-082C-48BB-B6DA-DF13494EFE82}" type="presParOf" srcId="{BEA304DC-1CBC-4895-BAA1-8C06C8271949}" destId="{376E0AA1-296B-4ABF-96ED-D681629AA577}" srcOrd="1" destOrd="0" presId="urn:microsoft.com/office/officeart/2008/layout/LinedList"/>
    <dgm:cxn modelId="{3F846395-BD6C-4998-AE2E-2773851BF108}" type="presParOf" srcId="{BEA304DC-1CBC-4895-BAA1-8C06C8271949}" destId="{B89FC34E-8870-43FC-97A6-E618C8CC8DA5}" srcOrd="2" destOrd="0" presId="urn:microsoft.com/office/officeart/2008/layout/LinedList"/>
    <dgm:cxn modelId="{9F756EC9-A670-4BB2-BD0E-787E6CF3FA4A}" type="presParOf" srcId="{B89FC34E-8870-43FC-97A6-E618C8CC8DA5}" destId="{1385EB0E-C21B-4968-B872-12DF5F1AB107}" srcOrd="0" destOrd="0" presId="urn:microsoft.com/office/officeart/2008/layout/LinedList"/>
    <dgm:cxn modelId="{158346CF-C265-4CCC-931D-6626E2AE218F}" type="presParOf" srcId="{1385EB0E-C21B-4968-B872-12DF5F1AB107}" destId="{EDB5FD2A-D8B9-42E9-9EAF-31D92CB9FAB4}" srcOrd="0" destOrd="0" presId="urn:microsoft.com/office/officeart/2008/layout/LinedList"/>
    <dgm:cxn modelId="{63BFE48B-AD72-4917-93BE-B94F0ED44FC1}" type="presParOf" srcId="{1385EB0E-C21B-4968-B872-12DF5F1AB107}" destId="{BB6462C5-BB6E-451A-B9D2-B1576811DFAA}" srcOrd="1" destOrd="0" presId="urn:microsoft.com/office/officeart/2008/layout/LinedList"/>
    <dgm:cxn modelId="{51CB2D8F-F6C4-4ACB-AE7E-D692ED7EE11B}" type="presParOf" srcId="{1385EB0E-C21B-4968-B872-12DF5F1AB107}" destId="{FCD31582-A754-4F57-860E-F13401A07538}" srcOrd="2" destOrd="0" presId="urn:microsoft.com/office/officeart/2008/layout/LinedList"/>
    <dgm:cxn modelId="{1292DC40-7398-4BFC-920E-D59AA3AECAD5}" type="presParOf" srcId="{017455BE-4DCF-4AE3-AD9C-EB21086DF7CD}" destId="{6EAFA887-0E22-46A8-A597-D5496482349A}" srcOrd="5" destOrd="0" presId="urn:microsoft.com/office/officeart/2008/layout/LinedList"/>
    <dgm:cxn modelId="{E406034C-D12A-499C-9A62-C8CB6C4FF822}" type="presParOf" srcId="{017455BE-4DCF-4AE3-AD9C-EB21086DF7CD}" destId="{9A551EEB-9B19-49AE-8D26-F4DFF6E61DFF}" srcOrd="6" destOrd="0" presId="urn:microsoft.com/office/officeart/2008/layout/LinedList"/>
    <dgm:cxn modelId="{0701692F-E93A-48BA-A7E1-03202BB2B8F6}" type="presParOf" srcId="{017455BE-4DCF-4AE3-AD9C-EB21086DF7CD}" destId="{20182646-2F9E-4ADA-BDED-0900BE9517D8}" srcOrd="7" destOrd="0" presId="urn:microsoft.com/office/officeart/2008/layout/LinedList"/>
    <dgm:cxn modelId="{5E6B1FF0-DBA4-48DF-BB6F-97C3E92231FD}" type="presParOf" srcId="{20182646-2F9E-4ADA-BDED-0900BE9517D8}" destId="{8835C1C7-2B63-42F5-9306-889D21E82000}" srcOrd="0" destOrd="0" presId="urn:microsoft.com/office/officeart/2008/layout/LinedList"/>
    <dgm:cxn modelId="{4BA7C4E0-EB51-4411-94BB-54B679E9FD21}" type="presParOf" srcId="{20182646-2F9E-4ADA-BDED-0900BE9517D8}" destId="{250686F7-C189-496F-8952-C6D6F9030AAB}" srcOrd="1" destOrd="0" presId="urn:microsoft.com/office/officeart/2008/layout/LinedList"/>
    <dgm:cxn modelId="{29E7F720-17AF-49F9-8BB6-0015182AC02C}" type="presParOf" srcId="{20182646-2F9E-4ADA-BDED-0900BE9517D8}" destId="{42E311A9-CA59-45FC-823D-075182353ADD}" srcOrd="2" destOrd="0" presId="urn:microsoft.com/office/officeart/2008/layout/LinedList"/>
    <dgm:cxn modelId="{D1B07E9D-D5A2-4713-B2B4-90B39CEA88CE}" type="presParOf" srcId="{42E311A9-CA59-45FC-823D-075182353ADD}" destId="{EB88003F-D350-44C7-8D1D-2DC155280EB5}" srcOrd="0" destOrd="0" presId="urn:microsoft.com/office/officeart/2008/layout/LinedList"/>
    <dgm:cxn modelId="{A3F2A867-CFFB-4CDA-B5E7-98DBE5C84C7F}" type="presParOf" srcId="{EB88003F-D350-44C7-8D1D-2DC155280EB5}" destId="{697B1243-1FFF-4FBD-ACC2-D871897C9B31}" srcOrd="0" destOrd="0" presId="urn:microsoft.com/office/officeart/2008/layout/LinedList"/>
    <dgm:cxn modelId="{1A54F42B-F411-444C-A2B0-E25D90ADC8C3}" type="presParOf" srcId="{EB88003F-D350-44C7-8D1D-2DC155280EB5}" destId="{680A1D43-7AE3-4C81-B272-B38624136D8A}" srcOrd="1" destOrd="0" presId="urn:microsoft.com/office/officeart/2008/layout/LinedList"/>
    <dgm:cxn modelId="{670F2EF0-BB65-442D-A1B4-B82FDF0F7DF3}" type="presParOf" srcId="{EB88003F-D350-44C7-8D1D-2DC155280EB5}" destId="{EBBC0A72-86FE-4C4C-8D95-F5208575BCE1}" srcOrd="2" destOrd="0" presId="urn:microsoft.com/office/officeart/2008/layout/LinedList"/>
    <dgm:cxn modelId="{C930CDEA-B9CE-40B9-9B14-065A78BB47B3}" type="presParOf" srcId="{017455BE-4DCF-4AE3-AD9C-EB21086DF7CD}" destId="{55F44321-82B8-4EE7-8CD4-9B53832B5B53}" srcOrd="8" destOrd="0" presId="urn:microsoft.com/office/officeart/2008/layout/LinedList"/>
    <dgm:cxn modelId="{03168B9E-7976-4E8E-926C-81B9680E5F08}" type="presParOf" srcId="{017455BE-4DCF-4AE3-AD9C-EB21086DF7CD}" destId="{87C059F4-297F-403A-9C32-CFC6109314C0}" srcOrd="9" destOrd="0" presId="urn:microsoft.com/office/officeart/2008/layout/LinedList"/>
    <dgm:cxn modelId="{22B1913C-AF3A-4A56-8209-D4662C466764}" type="presParOf" srcId="{017455BE-4DCF-4AE3-AD9C-EB21086DF7CD}" destId="{AD3916D1-8640-48AC-BAFA-7418E4EBACCF}" srcOrd="10" destOrd="0" presId="urn:microsoft.com/office/officeart/2008/layout/LinedList"/>
    <dgm:cxn modelId="{8C4AB0AD-E408-43B7-B9B5-B8B0438AE7E4}" type="presParOf" srcId="{AD3916D1-8640-48AC-BAFA-7418E4EBACCF}" destId="{6E982365-F4CA-4645-AB1D-845AA8300D39}" srcOrd="0" destOrd="0" presId="urn:microsoft.com/office/officeart/2008/layout/LinedList"/>
    <dgm:cxn modelId="{B7601CD5-ED48-43A8-9AE2-216946E35536}" type="presParOf" srcId="{AD3916D1-8640-48AC-BAFA-7418E4EBACCF}" destId="{A1ED7F78-B719-4751-8B4B-1333D524E7E1}" srcOrd="1" destOrd="0" presId="urn:microsoft.com/office/officeart/2008/layout/LinedList"/>
    <dgm:cxn modelId="{B5864B48-94B2-4C3F-B3D0-5CF95FBAAC67}" type="presParOf" srcId="{AD3916D1-8640-48AC-BAFA-7418E4EBACCF}" destId="{8C5C5285-4A6B-43E4-8964-807942781E87}" srcOrd="2" destOrd="0" presId="urn:microsoft.com/office/officeart/2008/layout/LinedList"/>
    <dgm:cxn modelId="{A56AE333-C301-4270-9651-E3E54553CA2D}" type="presParOf" srcId="{8C5C5285-4A6B-43E4-8964-807942781E87}" destId="{F4C1E3D2-396E-4FA9-8591-179200A9F917}" srcOrd="0" destOrd="0" presId="urn:microsoft.com/office/officeart/2008/layout/LinedList"/>
    <dgm:cxn modelId="{A47565EF-C381-4026-8725-BDF4E680F932}" type="presParOf" srcId="{F4C1E3D2-396E-4FA9-8591-179200A9F917}" destId="{C0675B2F-535C-4979-A082-5E7E73600C01}" srcOrd="0" destOrd="0" presId="urn:microsoft.com/office/officeart/2008/layout/LinedList"/>
    <dgm:cxn modelId="{706593EE-BDFC-4448-B14F-6D1175E0EDA8}" type="presParOf" srcId="{F4C1E3D2-396E-4FA9-8591-179200A9F917}" destId="{D37DA8E8-8E05-45E6-BB6F-BF1F87F497F4}" srcOrd="1" destOrd="0" presId="urn:microsoft.com/office/officeart/2008/layout/LinedList"/>
    <dgm:cxn modelId="{E1EF4E66-82E4-4FB4-A70C-8500649631D9}" type="presParOf" srcId="{F4C1E3D2-396E-4FA9-8591-179200A9F917}" destId="{06864C4A-61D8-410A-82D3-EBE22DF5FBB0}" srcOrd="2" destOrd="0" presId="urn:microsoft.com/office/officeart/2008/layout/LinedList"/>
    <dgm:cxn modelId="{97D912A0-4055-467B-9C8D-CBD90C185DD8}" type="presParOf" srcId="{017455BE-4DCF-4AE3-AD9C-EB21086DF7CD}" destId="{C07AFB3B-CF0D-47D7-B56C-CE15246B6AA2}" srcOrd="11" destOrd="0" presId="urn:microsoft.com/office/officeart/2008/layout/LinedList"/>
    <dgm:cxn modelId="{2B2FE1AF-475F-4C9D-9539-ADF17F2894E9}" type="presParOf" srcId="{017455BE-4DCF-4AE3-AD9C-EB21086DF7CD}" destId="{682C4273-CA06-4E72-8E7D-F7D248E7DB6A}" srcOrd="12" destOrd="0" presId="urn:microsoft.com/office/officeart/2008/layout/LinedList"/>
    <dgm:cxn modelId="{EFEB80C6-67E0-47AA-8A45-694790D802D5}" type="presParOf" srcId="{017455BE-4DCF-4AE3-AD9C-EB21086DF7CD}" destId="{26872B77-570F-4126-962E-25E328E6DAE3}" srcOrd="13" destOrd="0" presId="urn:microsoft.com/office/officeart/2008/layout/LinedList"/>
    <dgm:cxn modelId="{5B228289-AA73-4371-9115-0FFA2F5F9A0D}" type="presParOf" srcId="{26872B77-570F-4126-962E-25E328E6DAE3}" destId="{1FC49FE3-E429-43F3-814C-9A6F49D39077}" srcOrd="0" destOrd="0" presId="urn:microsoft.com/office/officeart/2008/layout/LinedList"/>
    <dgm:cxn modelId="{FB306C9F-A221-401C-AEA2-F0CB960BAC39}" type="presParOf" srcId="{26872B77-570F-4126-962E-25E328E6DAE3}" destId="{1B9F455F-E22A-4720-B134-39C306852A0C}" srcOrd="1" destOrd="0" presId="urn:microsoft.com/office/officeart/2008/layout/LinedList"/>
    <dgm:cxn modelId="{904624D3-BFBF-4FCD-8592-F3BB31C04942}" type="presParOf" srcId="{26872B77-570F-4126-962E-25E328E6DAE3}" destId="{26A79B10-05BC-432E-8754-9D3DED49F802}" srcOrd="2" destOrd="0" presId="urn:microsoft.com/office/officeart/2008/layout/LinedList"/>
    <dgm:cxn modelId="{1E9AFF88-F91B-4FCB-9505-075DD96A1E93}" type="presParOf" srcId="{26A79B10-05BC-432E-8754-9D3DED49F802}" destId="{E2366B02-3322-4DF1-9F13-2481EF72E0D4}" srcOrd="0" destOrd="0" presId="urn:microsoft.com/office/officeart/2008/layout/LinedList"/>
    <dgm:cxn modelId="{93A4C295-B30B-4705-B0E3-3257158C4BBD}" type="presParOf" srcId="{E2366B02-3322-4DF1-9F13-2481EF72E0D4}" destId="{A147EBC5-E8AB-453B-958A-70F025197593}" srcOrd="0" destOrd="0" presId="urn:microsoft.com/office/officeart/2008/layout/LinedList"/>
    <dgm:cxn modelId="{B0925301-F3C0-40D6-9E46-5C1FAB15BBE3}" type="presParOf" srcId="{E2366B02-3322-4DF1-9F13-2481EF72E0D4}" destId="{EBCCA8E2-5AB2-436E-9817-B49221345133}" srcOrd="1" destOrd="0" presId="urn:microsoft.com/office/officeart/2008/layout/LinedList"/>
    <dgm:cxn modelId="{09BD3EA5-5C97-4111-A846-7A2B01572132}" type="presParOf" srcId="{E2366B02-3322-4DF1-9F13-2481EF72E0D4}" destId="{DE4BA38E-C950-4979-BFF4-CE5BBD664183}" srcOrd="2" destOrd="0" presId="urn:microsoft.com/office/officeart/2008/layout/LinedList"/>
    <dgm:cxn modelId="{D51BF650-0FA9-4ED0-8C18-D86820AFFC1D}" type="presParOf" srcId="{017455BE-4DCF-4AE3-AD9C-EB21086DF7CD}" destId="{CAA0692F-D7D7-4C31-AE88-6251D8FE8BD9}" srcOrd="14" destOrd="0" presId="urn:microsoft.com/office/officeart/2008/layout/LinedList"/>
    <dgm:cxn modelId="{24575B7A-10F2-4D62-A172-D903CF7358FC}"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D8CB058-F7E0-4C9E-867C-BED39036C0E2}" type="presOf" srcId="{EA5D4FDD-852C-42B1-AC37-601E79D559A8}" destId="{5EE392F1-34E6-4D75-93D9-06D773323D5D}" srcOrd="0" destOrd="0" presId="urn:microsoft.com/office/officeart/2005/8/layout/vList3"/>
    <dgm:cxn modelId="{7EB6571B-8E55-4F4B-852A-DE5F8C880A7A}" type="presOf" srcId="{D1908031-5F7F-4557-A0DD-0F27CDC5B5C8}" destId="{F538080A-9D5C-4B64-BE02-6E74660B3D3A}" srcOrd="0" destOrd="0" presId="urn:microsoft.com/office/officeart/2005/8/layout/vList3"/>
    <dgm:cxn modelId="{F6A0E57C-03CF-419B-B4A3-3D831FB2AD82}" type="presParOf" srcId="{F538080A-9D5C-4B64-BE02-6E74660B3D3A}" destId="{DFDAD32B-A873-41CB-B647-4009D34B0D96}" srcOrd="0" destOrd="0" presId="urn:microsoft.com/office/officeart/2005/8/layout/vList3"/>
    <dgm:cxn modelId="{A376B6E6-75D9-4AE8-87C2-85ED55E9CEE1}" type="presParOf" srcId="{DFDAD32B-A873-41CB-B647-4009D34B0D96}" destId="{EB8622BF-E028-4141-90BF-038FB0BFB02D}" srcOrd="0" destOrd="0" presId="urn:microsoft.com/office/officeart/2005/8/layout/vList3"/>
    <dgm:cxn modelId="{0F63961B-8CF1-43BA-817C-D78318A98D1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C6C3641F-3DC4-481A-BA87-4AC2E4C45913}" type="presOf" srcId="{EA5D4FDD-852C-42B1-AC37-601E79D559A8}" destId="{5EE392F1-34E6-4D75-93D9-06D773323D5D}" srcOrd="0" destOrd="0" presId="urn:microsoft.com/office/officeart/2005/8/layout/vList3"/>
    <dgm:cxn modelId="{7354A6F7-B9D0-4836-8B19-9302486FC72C}" type="presOf" srcId="{D1908031-5F7F-4557-A0DD-0F27CDC5B5C8}" destId="{F538080A-9D5C-4B64-BE02-6E74660B3D3A}" srcOrd="0" destOrd="0" presId="urn:microsoft.com/office/officeart/2005/8/layout/vList3"/>
    <dgm:cxn modelId="{4D8B87C3-5B33-45D9-B88E-A74FE4664263}" type="presParOf" srcId="{F538080A-9D5C-4B64-BE02-6E74660B3D3A}" destId="{DFDAD32B-A873-41CB-B647-4009D34B0D96}" srcOrd="0" destOrd="0" presId="urn:microsoft.com/office/officeart/2005/8/layout/vList3"/>
    <dgm:cxn modelId="{D73C203F-163B-4CB8-B002-FAABB569E286}" type="presParOf" srcId="{DFDAD32B-A873-41CB-B647-4009D34B0D96}" destId="{EB8622BF-E028-4141-90BF-038FB0BFB02D}" srcOrd="0" destOrd="0" presId="urn:microsoft.com/office/officeart/2005/8/layout/vList3"/>
    <dgm:cxn modelId="{287FA5E7-BF68-4FA8-9B54-A0E98A48CCD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Clostridium perfringens</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8-24 Hours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24-36 Hours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Cramping, diarrhea, nausea </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Poultry, meats, beans, gravy, slow-cooked foods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Proper cooking and reheating </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01477C2E-EB74-4202-803B-AB7F4EECD90E}" type="presOf" srcId="{1F1BDEB5-5064-48A1-9D2E-53651A79164F}" destId="{376E0AA1-296B-4ABF-96ED-D681629AA577}" srcOrd="0" destOrd="0" presId="urn:microsoft.com/office/officeart/2008/layout/LinedList"/>
    <dgm:cxn modelId="{9F264EA9-8999-4D6F-B311-4E3B105597E4}" type="presOf" srcId="{08177C0F-7A68-4422-A44A-7CB62C8F16F0}" destId="{2CABB043-4E35-4DCD-9D4E-E5B9147F57FE}" srcOrd="0" destOrd="0" presId="urn:microsoft.com/office/officeart/2008/layout/LinedList"/>
    <dgm:cxn modelId="{AE7BCDF2-A8C9-4890-918B-DF3E4A0A02D2}" srcId="{EAC2738A-AFC3-4CDA-BF01-D70337ED817C}" destId="{74D60AF1-FCB4-4E04-AEE9-2F2DAED02927}" srcOrd="0" destOrd="0" parTransId="{5BC4458F-C4C0-4069-8114-2287385B614F}" sibTransId="{9C7883C0-F6C9-49DF-A9FB-23E8A4BA5832}"/>
    <dgm:cxn modelId="{FD46CDA5-DA23-4D1B-A15D-EB8D36549F44}" type="presOf" srcId="{AD4DA7A3-E923-49E1-BE0C-ED60991AB323}" destId="{A1ED7F78-B719-4751-8B4B-1333D524E7E1}" srcOrd="0" destOrd="0" presId="urn:microsoft.com/office/officeart/2008/layout/LinedList"/>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209482D7-DF29-4173-8DE9-912E780562C5}" type="presOf" srcId="{44333489-9FE9-4018-9ADD-934BFD630D48}" destId="{EBCCA8E2-5AB2-436E-9817-B49221345133}" srcOrd="0" destOrd="0" presId="urn:microsoft.com/office/officeart/2008/layout/LinedList"/>
    <dgm:cxn modelId="{32BB8D25-B16A-4DDA-B989-C50B3A83AA29}" type="presOf" srcId="{534D2C66-F8C0-43F1-8235-5B3A14CB95D5}" destId="{BB6462C5-BB6E-451A-B9D2-B1576811DFAA}" srcOrd="0" destOrd="0" presId="urn:microsoft.com/office/officeart/2008/layout/LinedList"/>
    <dgm:cxn modelId="{387CE5D4-3BCD-40CA-9925-A7535633D8A1}" type="presOf" srcId="{74D60AF1-FCB4-4E04-AEE9-2F2DAED02927}" destId="{9B234B35-C2F9-4F62-AD28-E14A4AA87883}"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91EB9998-8BAB-4CDB-A510-C1AD662C6090}" type="presOf" srcId="{EAC2738A-AFC3-4CDA-BF01-D70337ED817C}" destId="{31610D61-024E-4FDA-B435-FC50014AACC2}"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5053DFB1-B231-4423-A025-44BDB04D797B}" type="presOf" srcId="{1F07412E-C179-4411-B68F-46813612AA9C}" destId="{98E68F7C-52F9-4355-93C2-C1DE39BE7A43}" srcOrd="0" destOrd="0" presId="urn:microsoft.com/office/officeart/2008/layout/LinedList"/>
    <dgm:cxn modelId="{6DB3C87D-1E97-4050-89D6-934351A9ED4A}" type="presOf" srcId="{D3D77F4D-4B9B-4486-B458-55B4785F906E}" destId="{680A1D43-7AE3-4C81-B272-B38624136D8A}"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C47D0666-432B-442D-8E19-D958206E2E50}" type="presOf" srcId="{78CE4B41-DDEC-46AD-AF3D-4C9193FB8667}" destId="{D37DA8E8-8E05-45E6-BB6F-BF1F87F497F4}"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9A5577FA-5E60-4619-8120-E5D3691CBD5C}" type="presOf" srcId="{62D19C20-5CFD-46CF-B880-4B48709A9172}" destId="{1B9F455F-E22A-4720-B134-39C306852A0C}" srcOrd="0" destOrd="0" presId="urn:microsoft.com/office/officeart/2008/layout/LinedList"/>
    <dgm:cxn modelId="{B918F204-B7F0-4D81-89E4-98713F589A04}" type="presOf" srcId="{8A24C693-B2D5-4156-AF3F-A040405321BD}" destId="{250686F7-C189-496F-8952-C6D6F9030AAB}"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2F9EEB57-CE83-4E3A-A4D2-EF5D2B4CA3CA}" type="presParOf" srcId="{98E68F7C-52F9-4355-93C2-C1DE39BE7A43}" destId="{165070D6-2C63-4DCC-B93A-7896D89CC969}" srcOrd="0" destOrd="0" presId="urn:microsoft.com/office/officeart/2008/layout/LinedList"/>
    <dgm:cxn modelId="{9D4D0D5E-DF35-4CE2-9EF9-21E854DF4106}" type="presParOf" srcId="{98E68F7C-52F9-4355-93C2-C1DE39BE7A43}" destId="{AEE0D66A-D05F-4C89-9256-516A86244E9A}" srcOrd="1" destOrd="0" presId="urn:microsoft.com/office/officeart/2008/layout/LinedList"/>
    <dgm:cxn modelId="{CD5ABB3F-24A5-4C77-AD73-FE173DB7DE14}" type="presParOf" srcId="{AEE0D66A-D05F-4C89-9256-516A86244E9A}" destId="{31610D61-024E-4FDA-B435-FC50014AACC2}" srcOrd="0" destOrd="0" presId="urn:microsoft.com/office/officeart/2008/layout/LinedList"/>
    <dgm:cxn modelId="{3DEF5B35-7CDE-4DD9-B218-60C159B33874}" type="presParOf" srcId="{AEE0D66A-D05F-4C89-9256-516A86244E9A}" destId="{017455BE-4DCF-4AE3-AD9C-EB21086DF7CD}" srcOrd="1" destOrd="0" presId="urn:microsoft.com/office/officeart/2008/layout/LinedList"/>
    <dgm:cxn modelId="{80179A43-AFE2-46A9-8C74-FC89EB140DD3}" type="presParOf" srcId="{017455BE-4DCF-4AE3-AD9C-EB21086DF7CD}" destId="{8B3CE473-7A7B-44EA-91DF-95352B17B9A9}" srcOrd="0" destOrd="0" presId="urn:microsoft.com/office/officeart/2008/layout/LinedList"/>
    <dgm:cxn modelId="{BA211F21-B5D2-446B-BA5A-397272170C40}" type="presParOf" srcId="{017455BE-4DCF-4AE3-AD9C-EB21086DF7CD}" destId="{869A7478-2157-409E-945C-AD0EEA6ABB9F}" srcOrd="1" destOrd="0" presId="urn:microsoft.com/office/officeart/2008/layout/LinedList"/>
    <dgm:cxn modelId="{E9B3532F-27FB-4994-839F-8AAEF519BC2A}" type="presParOf" srcId="{869A7478-2157-409E-945C-AD0EEA6ABB9F}" destId="{1AF1075B-B070-4606-93DA-E47414CCE96B}" srcOrd="0" destOrd="0" presId="urn:microsoft.com/office/officeart/2008/layout/LinedList"/>
    <dgm:cxn modelId="{B7FF5792-47E1-4CF0-8B84-2C74AA644BC7}" type="presParOf" srcId="{869A7478-2157-409E-945C-AD0EEA6ABB9F}" destId="{9B234B35-C2F9-4F62-AD28-E14A4AA87883}" srcOrd="1" destOrd="0" presId="urn:microsoft.com/office/officeart/2008/layout/LinedList"/>
    <dgm:cxn modelId="{5B5A3C71-DAAD-4A0A-8F59-5AB3618709AD}" type="presParOf" srcId="{869A7478-2157-409E-945C-AD0EEA6ABB9F}" destId="{757839B3-0018-4744-9DB2-3EA349A0E73F}" srcOrd="2" destOrd="0" presId="urn:microsoft.com/office/officeart/2008/layout/LinedList"/>
    <dgm:cxn modelId="{E3D24B49-E2CF-475A-B758-37DFC544523F}" type="presParOf" srcId="{757839B3-0018-4744-9DB2-3EA349A0E73F}" destId="{1083F09A-9853-4FF8-8323-564598B59E33}" srcOrd="0" destOrd="0" presId="urn:microsoft.com/office/officeart/2008/layout/LinedList"/>
    <dgm:cxn modelId="{D6383626-5132-4DA8-A186-8ADE2FECE13B}" type="presParOf" srcId="{1083F09A-9853-4FF8-8323-564598B59E33}" destId="{241959A8-8FF3-4026-AD70-757B5966D14F}" srcOrd="0" destOrd="0" presId="urn:microsoft.com/office/officeart/2008/layout/LinedList"/>
    <dgm:cxn modelId="{2A26E069-8BFB-478E-B533-D3122CC012A9}" type="presParOf" srcId="{1083F09A-9853-4FF8-8323-564598B59E33}" destId="{2CABB043-4E35-4DCD-9D4E-E5B9147F57FE}" srcOrd="1" destOrd="0" presId="urn:microsoft.com/office/officeart/2008/layout/LinedList"/>
    <dgm:cxn modelId="{56CD4CAC-A5DC-4527-A343-BF70CD5A77F8}" type="presParOf" srcId="{1083F09A-9853-4FF8-8323-564598B59E33}" destId="{6ABA4EEB-40C2-4B1B-B230-E47A7A3DF904}" srcOrd="2" destOrd="0" presId="urn:microsoft.com/office/officeart/2008/layout/LinedList"/>
    <dgm:cxn modelId="{D03462EA-09E9-498E-8999-DE456884661C}" type="presParOf" srcId="{017455BE-4DCF-4AE3-AD9C-EB21086DF7CD}" destId="{870D04C8-08AB-46D5-9B37-367964E74332}" srcOrd="2" destOrd="0" presId="urn:microsoft.com/office/officeart/2008/layout/LinedList"/>
    <dgm:cxn modelId="{9B0A6D0D-3E4F-422B-853E-49A948BF4171}" type="presParOf" srcId="{017455BE-4DCF-4AE3-AD9C-EB21086DF7CD}" destId="{CE59631F-0893-4E61-8BB1-088F6DDE5BF6}" srcOrd="3" destOrd="0" presId="urn:microsoft.com/office/officeart/2008/layout/LinedList"/>
    <dgm:cxn modelId="{91406AD9-B3EC-490C-BA15-E464BF198093}" type="presParOf" srcId="{017455BE-4DCF-4AE3-AD9C-EB21086DF7CD}" destId="{BEA304DC-1CBC-4895-BAA1-8C06C8271949}" srcOrd="4" destOrd="0" presId="urn:microsoft.com/office/officeart/2008/layout/LinedList"/>
    <dgm:cxn modelId="{652B2AD7-8645-4EC6-9507-D792279C95EC}" type="presParOf" srcId="{BEA304DC-1CBC-4895-BAA1-8C06C8271949}" destId="{C8DAB24F-70E6-4180-AB65-861F922EEC8F}" srcOrd="0" destOrd="0" presId="urn:microsoft.com/office/officeart/2008/layout/LinedList"/>
    <dgm:cxn modelId="{EC8AF27D-F085-47F8-B0FD-5280C96E2DB9}" type="presParOf" srcId="{BEA304DC-1CBC-4895-BAA1-8C06C8271949}" destId="{376E0AA1-296B-4ABF-96ED-D681629AA577}" srcOrd="1" destOrd="0" presId="urn:microsoft.com/office/officeart/2008/layout/LinedList"/>
    <dgm:cxn modelId="{5DFAF2E0-ADA4-40F4-BF82-C7FA5DF1B1D2}" type="presParOf" srcId="{BEA304DC-1CBC-4895-BAA1-8C06C8271949}" destId="{B89FC34E-8870-43FC-97A6-E618C8CC8DA5}" srcOrd="2" destOrd="0" presId="urn:microsoft.com/office/officeart/2008/layout/LinedList"/>
    <dgm:cxn modelId="{2BC18D3B-2E37-4FE7-AB6D-F21AFB014955}" type="presParOf" srcId="{B89FC34E-8870-43FC-97A6-E618C8CC8DA5}" destId="{1385EB0E-C21B-4968-B872-12DF5F1AB107}" srcOrd="0" destOrd="0" presId="urn:microsoft.com/office/officeart/2008/layout/LinedList"/>
    <dgm:cxn modelId="{9CD1C73F-702D-4010-98D5-FF54313113CE}" type="presParOf" srcId="{1385EB0E-C21B-4968-B872-12DF5F1AB107}" destId="{EDB5FD2A-D8B9-42E9-9EAF-31D92CB9FAB4}" srcOrd="0" destOrd="0" presId="urn:microsoft.com/office/officeart/2008/layout/LinedList"/>
    <dgm:cxn modelId="{4C00707E-93A4-4C26-9E8A-95C84735A35E}" type="presParOf" srcId="{1385EB0E-C21B-4968-B872-12DF5F1AB107}" destId="{BB6462C5-BB6E-451A-B9D2-B1576811DFAA}" srcOrd="1" destOrd="0" presId="urn:microsoft.com/office/officeart/2008/layout/LinedList"/>
    <dgm:cxn modelId="{3F083B9C-904D-40F9-8ECF-D79621367597}" type="presParOf" srcId="{1385EB0E-C21B-4968-B872-12DF5F1AB107}" destId="{FCD31582-A754-4F57-860E-F13401A07538}" srcOrd="2" destOrd="0" presId="urn:microsoft.com/office/officeart/2008/layout/LinedList"/>
    <dgm:cxn modelId="{1A5D331F-A411-4D98-80ED-53755361C827}" type="presParOf" srcId="{017455BE-4DCF-4AE3-AD9C-EB21086DF7CD}" destId="{6EAFA887-0E22-46A8-A597-D5496482349A}" srcOrd="5" destOrd="0" presId="urn:microsoft.com/office/officeart/2008/layout/LinedList"/>
    <dgm:cxn modelId="{5CF9AF5D-E167-4817-A0B2-A3B999FB26A0}" type="presParOf" srcId="{017455BE-4DCF-4AE3-AD9C-EB21086DF7CD}" destId="{9A551EEB-9B19-49AE-8D26-F4DFF6E61DFF}" srcOrd="6" destOrd="0" presId="urn:microsoft.com/office/officeart/2008/layout/LinedList"/>
    <dgm:cxn modelId="{53830EDE-3A02-423B-B3F6-E195EE09527A}" type="presParOf" srcId="{017455BE-4DCF-4AE3-AD9C-EB21086DF7CD}" destId="{20182646-2F9E-4ADA-BDED-0900BE9517D8}" srcOrd="7" destOrd="0" presId="urn:microsoft.com/office/officeart/2008/layout/LinedList"/>
    <dgm:cxn modelId="{694D5A49-19C4-4ABD-A71F-8A196D53993F}" type="presParOf" srcId="{20182646-2F9E-4ADA-BDED-0900BE9517D8}" destId="{8835C1C7-2B63-42F5-9306-889D21E82000}" srcOrd="0" destOrd="0" presId="urn:microsoft.com/office/officeart/2008/layout/LinedList"/>
    <dgm:cxn modelId="{82BC865C-BBF1-49E9-A093-9739620C5255}" type="presParOf" srcId="{20182646-2F9E-4ADA-BDED-0900BE9517D8}" destId="{250686F7-C189-496F-8952-C6D6F9030AAB}" srcOrd="1" destOrd="0" presId="urn:microsoft.com/office/officeart/2008/layout/LinedList"/>
    <dgm:cxn modelId="{7503B256-3BC6-4503-ADA4-5CA7E1BC5887}" type="presParOf" srcId="{20182646-2F9E-4ADA-BDED-0900BE9517D8}" destId="{42E311A9-CA59-45FC-823D-075182353ADD}" srcOrd="2" destOrd="0" presId="urn:microsoft.com/office/officeart/2008/layout/LinedList"/>
    <dgm:cxn modelId="{87F1453A-B396-497B-AA66-4B7F4C6D1EBD}" type="presParOf" srcId="{42E311A9-CA59-45FC-823D-075182353ADD}" destId="{EB88003F-D350-44C7-8D1D-2DC155280EB5}" srcOrd="0" destOrd="0" presId="urn:microsoft.com/office/officeart/2008/layout/LinedList"/>
    <dgm:cxn modelId="{F176C68B-6F92-4DDF-A5E5-D32BAFE93B26}" type="presParOf" srcId="{EB88003F-D350-44C7-8D1D-2DC155280EB5}" destId="{697B1243-1FFF-4FBD-ACC2-D871897C9B31}" srcOrd="0" destOrd="0" presId="urn:microsoft.com/office/officeart/2008/layout/LinedList"/>
    <dgm:cxn modelId="{D539E93A-5E95-421F-87AC-467B19371CE9}" type="presParOf" srcId="{EB88003F-D350-44C7-8D1D-2DC155280EB5}" destId="{680A1D43-7AE3-4C81-B272-B38624136D8A}" srcOrd="1" destOrd="0" presId="urn:microsoft.com/office/officeart/2008/layout/LinedList"/>
    <dgm:cxn modelId="{BA0B5025-66C4-45E5-9732-9A6B3EC92190}" type="presParOf" srcId="{EB88003F-D350-44C7-8D1D-2DC155280EB5}" destId="{EBBC0A72-86FE-4C4C-8D95-F5208575BCE1}" srcOrd="2" destOrd="0" presId="urn:microsoft.com/office/officeart/2008/layout/LinedList"/>
    <dgm:cxn modelId="{90BA6A2E-5577-4A4A-8345-58FD4B50E70B}" type="presParOf" srcId="{017455BE-4DCF-4AE3-AD9C-EB21086DF7CD}" destId="{55F44321-82B8-4EE7-8CD4-9B53832B5B53}" srcOrd="8" destOrd="0" presId="urn:microsoft.com/office/officeart/2008/layout/LinedList"/>
    <dgm:cxn modelId="{63B00DCF-831D-4BFC-A01C-C34F23DAA00D}" type="presParOf" srcId="{017455BE-4DCF-4AE3-AD9C-EB21086DF7CD}" destId="{87C059F4-297F-403A-9C32-CFC6109314C0}" srcOrd="9" destOrd="0" presId="urn:microsoft.com/office/officeart/2008/layout/LinedList"/>
    <dgm:cxn modelId="{5D226DC7-A5F7-4DBB-BDB0-BD629C3DB06C}" type="presParOf" srcId="{017455BE-4DCF-4AE3-AD9C-EB21086DF7CD}" destId="{AD3916D1-8640-48AC-BAFA-7418E4EBACCF}" srcOrd="10" destOrd="0" presId="urn:microsoft.com/office/officeart/2008/layout/LinedList"/>
    <dgm:cxn modelId="{B26EF8BB-B737-4FD3-80E6-CD299ADEE2F9}" type="presParOf" srcId="{AD3916D1-8640-48AC-BAFA-7418E4EBACCF}" destId="{6E982365-F4CA-4645-AB1D-845AA8300D39}" srcOrd="0" destOrd="0" presId="urn:microsoft.com/office/officeart/2008/layout/LinedList"/>
    <dgm:cxn modelId="{29346479-2191-4B3F-B33D-892759191131}" type="presParOf" srcId="{AD3916D1-8640-48AC-BAFA-7418E4EBACCF}" destId="{A1ED7F78-B719-4751-8B4B-1333D524E7E1}" srcOrd="1" destOrd="0" presId="urn:microsoft.com/office/officeart/2008/layout/LinedList"/>
    <dgm:cxn modelId="{6689F94B-8EC5-4389-B85C-597C69E77444}" type="presParOf" srcId="{AD3916D1-8640-48AC-BAFA-7418E4EBACCF}" destId="{8C5C5285-4A6B-43E4-8964-807942781E87}" srcOrd="2" destOrd="0" presId="urn:microsoft.com/office/officeart/2008/layout/LinedList"/>
    <dgm:cxn modelId="{CD2038A3-1266-4E49-992B-EE0D56E71850}" type="presParOf" srcId="{8C5C5285-4A6B-43E4-8964-807942781E87}" destId="{F4C1E3D2-396E-4FA9-8591-179200A9F917}" srcOrd="0" destOrd="0" presId="urn:microsoft.com/office/officeart/2008/layout/LinedList"/>
    <dgm:cxn modelId="{6392C39F-6056-4351-BF4B-629B73E9EDCC}" type="presParOf" srcId="{F4C1E3D2-396E-4FA9-8591-179200A9F917}" destId="{C0675B2F-535C-4979-A082-5E7E73600C01}" srcOrd="0" destOrd="0" presId="urn:microsoft.com/office/officeart/2008/layout/LinedList"/>
    <dgm:cxn modelId="{39F16C3A-A66F-41AC-BC39-5EC081152A30}" type="presParOf" srcId="{F4C1E3D2-396E-4FA9-8591-179200A9F917}" destId="{D37DA8E8-8E05-45E6-BB6F-BF1F87F497F4}" srcOrd="1" destOrd="0" presId="urn:microsoft.com/office/officeart/2008/layout/LinedList"/>
    <dgm:cxn modelId="{D219C3AF-D351-48E9-B449-B7BA63373190}" type="presParOf" srcId="{F4C1E3D2-396E-4FA9-8591-179200A9F917}" destId="{06864C4A-61D8-410A-82D3-EBE22DF5FBB0}" srcOrd="2" destOrd="0" presId="urn:microsoft.com/office/officeart/2008/layout/LinedList"/>
    <dgm:cxn modelId="{8C94EF4E-9FEA-4EF2-A0AE-09525D426A45}" type="presParOf" srcId="{017455BE-4DCF-4AE3-AD9C-EB21086DF7CD}" destId="{C07AFB3B-CF0D-47D7-B56C-CE15246B6AA2}" srcOrd="11" destOrd="0" presId="urn:microsoft.com/office/officeart/2008/layout/LinedList"/>
    <dgm:cxn modelId="{822E337A-9B57-40FE-853D-1F59531F668E}" type="presParOf" srcId="{017455BE-4DCF-4AE3-AD9C-EB21086DF7CD}" destId="{682C4273-CA06-4E72-8E7D-F7D248E7DB6A}" srcOrd="12" destOrd="0" presId="urn:microsoft.com/office/officeart/2008/layout/LinedList"/>
    <dgm:cxn modelId="{5FC5A1CB-2EF6-4AAD-9900-043FBE61C5B5}" type="presParOf" srcId="{017455BE-4DCF-4AE3-AD9C-EB21086DF7CD}" destId="{26872B77-570F-4126-962E-25E328E6DAE3}" srcOrd="13" destOrd="0" presId="urn:microsoft.com/office/officeart/2008/layout/LinedList"/>
    <dgm:cxn modelId="{F06CEC43-FDA7-45C5-96D0-E856A7EC383F}" type="presParOf" srcId="{26872B77-570F-4126-962E-25E328E6DAE3}" destId="{1FC49FE3-E429-43F3-814C-9A6F49D39077}" srcOrd="0" destOrd="0" presId="urn:microsoft.com/office/officeart/2008/layout/LinedList"/>
    <dgm:cxn modelId="{4BA7C042-7FB5-4955-839A-507774B44B68}" type="presParOf" srcId="{26872B77-570F-4126-962E-25E328E6DAE3}" destId="{1B9F455F-E22A-4720-B134-39C306852A0C}" srcOrd="1" destOrd="0" presId="urn:microsoft.com/office/officeart/2008/layout/LinedList"/>
    <dgm:cxn modelId="{522BC45C-B6EA-4CEF-959E-BD60CC378CEF}" type="presParOf" srcId="{26872B77-570F-4126-962E-25E328E6DAE3}" destId="{26A79B10-05BC-432E-8754-9D3DED49F802}" srcOrd="2" destOrd="0" presId="urn:microsoft.com/office/officeart/2008/layout/LinedList"/>
    <dgm:cxn modelId="{80D68B6D-9DFD-45D9-8584-F17706BE4CE3}" type="presParOf" srcId="{26A79B10-05BC-432E-8754-9D3DED49F802}" destId="{E2366B02-3322-4DF1-9F13-2481EF72E0D4}" srcOrd="0" destOrd="0" presId="urn:microsoft.com/office/officeart/2008/layout/LinedList"/>
    <dgm:cxn modelId="{FD0A265A-65D0-40B8-82C8-AA042CA1D03E}" type="presParOf" srcId="{E2366B02-3322-4DF1-9F13-2481EF72E0D4}" destId="{A147EBC5-E8AB-453B-958A-70F025197593}" srcOrd="0" destOrd="0" presId="urn:microsoft.com/office/officeart/2008/layout/LinedList"/>
    <dgm:cxn modelId="{4DCC11EB-2501-4D9A-A62A-E0D749455FDB}" type="presParOf" srcId="{E2366B02-3322-4DF1-9F13-2481EF72E0D4}" destId="{EBCCA8E2-5AB2-436E-9817-B49221345133}" srcOrd="1" destOrd="0" presId="urn:microsoft.com/office/officeart/2008/layout/LinedList"/>
    <dgm:cxn modelId="{D6829C2E-E327-4371-94BF-41574343B675}" type="presParOf" srcId="{E2366B02-3322-4DF1-9F13-2481EF72E0D4}" destId="{DE4BA38E-C950-4979-BFF4-CE5BBD664183}" srcOrd="2" destOrd="0" presId="urn:microsoft.com/office/officeart/2008/layout/LinedList"/>
    <dgm:cxn modelId="{3E7C8CA3-EE25-49AD-9160-D0009A3D0F15}" type="presParOf" srcId="{017455BE-4DCF-4AE3-AD9C-EB21086DF7CD}" destId="{CAA0692F-D7D7-4C31-AE88-6251D8FE8BD9}" srcOrd="14" destOrd="0" presId="urn:microsoft.com/office/officeart/2008/layout/LinedList"/>
    <dgm:cxn modelId="{23EC6E83-B829-44F6-805C-18F0849EF3DB}"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855BB3CD-AAB4-4581-8BDB-E6C7BAB87C77}" type="presOf" srcId="{D1908031-5F7F-4557-A0DD-0F27CDC5B5C8}" destId="{F538080A-9D5C-4B64-BE02-6E74660B3D3A}" srcOrd="0" destOrd="0" presId="urn:microsoft.com/office/officeart/2005/8/layout/vList3"/>
    <dgm:cxn modelId="{946AB0D1-2857-42F7-8794-09A0DAA4191D}" type="presOf" srcId="{EA5D4FDD-852C-42B1-AC37-601E79D559A8}" destId="{5EE392F1-34E6-4D75-93D9-06D773323D5D}" srcOrd="0" destOrd="0" presId="urn:microsoft.com/office/officeart/2005/8/layout/vList3"/>
    <dgm:cxn modelId="{6DA17716-9DEB-44BF-8F55-2344EEDD2C52}" type="presParOf" srcId="{F538080A-9D5C-4B64-BE02-6E74660B3D3A}" destId="{DFDAD32B-A873-41CB-B647-4009D34B0D96}" srcOrd="0" destOrd="0" presId="urn:microsoft.com/office/officeart/2005/8/layout/vList3"/>
    <dgm:cxn modelId="{7F0DBD66-2FBA-4AAB-A43B-ACD7693DCFB6}" type="presParOf" srcId="{DFDAD32B-A873-41CB-B647-4009D34B0D96}" destId="{EB8622BF-E028-4141-90BF-038FB0BFB02D}" srcOrd="0" destOrd="0" presId="urn:microsoft.com/office/officeart/2005/8/layout/vList3"/>
    <dgm:cxn modelId="{58B5A8C2-8327-4D40-A412-E31F3D94E71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dirty="0" err="1" smtClean="0"/>
            <a:t>Entero</a:t>
          </a:r>
          <a:r>
            <a:rPr lang="en-US" dirty="0" smtClean="0"/>
            <a:t>-hemorrhagic</a:t>
          </a:r>
        </a:p>
        <a:p>
          <a:r>
            <a:rPr lang="en-US" i="1" dirty="0" smtClean="0"/>
            <a:t>E. coli</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2-10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1-4 Days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Diarrhea (often bloody), severe cramping, nausea, vomiting</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Raw and undercooked meats (especially ground beef), produce</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Proper cooking, prevent cross-contamination </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61097FCB-7D47-48CB-A22A-1F29CA15FD04}" type="presOf" srcId="{1F07412E-C179-4411-B68F-46813612AA9C}" destId="{98E68F7C-52F9-4355-93C2-C1DE39BE7A43}" srcOrd="0" destOrd="0" presId="urn:microsoft.com/office/officeart/2008/layout/LinedLi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5E260F0D-A9C3-424F-AABF-53709E662469}" type="presOf" srcId="{1F1BDEB5-5064-48A1-9D2E-53651A79164F}" destId="{376E0AA1-296B-4ABF-96ED-D681629AA577}"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D2F162F6-3EA1-4767-A707-7BF4BEFF55B4}" type="presOf" srcId="{534D2C66-F8C0-43F1-8235-5B3A14CB95D5}" destId="{BB6462C5-BB6E-451A-B9D2-B1576811DFAA}" srcOrd="0" destOrd="0" presId="urn:microsoft.com/office/officeart/2008/layout/LinedList"/>
    <dgm:cxn modelId="{1E333CB5-4508-4799-9C7D-6059318E0E84}" type="presOf" srcId="{44333489-9FE9-4018-9ADD-934BFD630D48}" destId="{EBCCA8E2-5AB2-436E-9817-B49221345133}" srcOrd="0" destOrd="0" presId="urn:microsoft.com/office/officeart/2008/layout/LinedList"/>
    <dgm:cxn modelId="{1F383D9C-8F11-42B1-AAEF-42EE13E0BD21}" type="presOf" srcId="{78CE4B41-DDEC-46AD-AF3D-4C9193FB8667}" destId="{D37DA8E8-8E05-45E6-BB6F-BF1F87F497F4}"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FC85C6A1-C4F0-4CAC-8F05-CD8A25034BC0}" srcId="{8A24C693-B2D5-4156-AF3F-A040405321BD}" destId="{D3D77F4D-4B9B-4486-B458-55B4785F906E}" srcOrd="0" destOrd="0" parTransId="{0D31AFB1-31F4-41B9-9818-3AAEBB14D093}" sibTransId="{EB89369B-C510-40EE-A608-E77B0317C460}"/>
    <dgm:cxn modelId="{09F06968-208F-473D-9788-9FA8DBC96FE6}" type="presOf" srcId="{D3D77F4D-4B9B-4486-B458-55B4785F906E}" destId="{680A1D43-7AE3-4C81-B272-B38624136D8A}" srcOrd="0" destOrd="0" presId="urn:microsoft.com/office/officeart/2008/layout/LinedList"/>
    <dgm:cxn modelId="{D5F448E2-3ADE-4C9E-9E27-F8F52DE19F0D}" type="presOf" srcId="{08177C0F-7A68-4422-A44A-7CB62C8F16F0}" destId="{2CABB043-4E35-4DCD-9D4E-E5B9147F57FE}" srcOrd="0" destOrd="0" presId="urn:microsoft.com/office/officeart/2008/layout/LinedList"/>
    <dgm:cxn modelId="{7CD78775-EE4A-4661-9D0C-C0EDE24E59C7}" type="presOf" srcId="{8A24C693-B2D5-4156-AF3F-A040405321BD}" destId="{250686F7-C189-496F-8952-C6D6F9030AAB}" srcOrd="0" destOrd="0" presId="urn:microsoft.com/office/officeart/2008/layout/LinedList"/>
    <dgm:cxn modelId="{B2C8CBA0-9F15-449D-B146-9C40F84AEE0F}" type="presOf" srcId="{74D60AF1-FCB4-4E04-AEE9-2F2DAED02927}" destId="{9B234B35-C2F9-4F62-AD28-E14A4AA87883}" srcOrd="0" destOrd="0" presId="urn:microsoft.com/office/officeart/2008/layout/LinedList"/>
    <dgm:cxn modelId="{132A16B7-9024-49EB-9322-02985025D9B0}" type="presOf" srcId="{EAC2738A-AFC3-4CDA-BF01-D70337ED817C}" destId="{31610D61-024E-4FDA-B435-FC50014AACC2}" srcOrd="0" destOrd="0" presId="urn:microsoft.com/office/officeart/2008/layout/LinedList"/>
    <dgm:cxn modelId="{C172BCDB-DFEC-412E-9350-8093A89A8B7F}" type="presOf" srcId="{62D19C20-5CFD-46CF-B880-4B48709A9172}" destId="{1B9F455F-E22A-4720-B134-39C306852A0C}"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65FE742C-C71A-4249-935B-973445A763E5}" type="presOf" srcId="{AD4DA7A3-E923-49E1-BE0C-ED60991AB323}" destId="{A1ED7F78-B719-4751-8B4B-1333D524E7E1}" srcOrd="0" destOrd="0" presId="urn:microsoft.com/office/officeart/2008/layout/LinedList"/>
    <dgm:cxn modelId="{20821EAD-4F5C-47B7-9BCB-7254AA0A9A44}" type="presParOf" srcId="{98E68F7C-52F9-4355-93C2-C1DE39BE7A43}" destId="{165070D6-2C63-4DCC-B93A-7896D89CC969}" srcOrd="0" destOrd="0" presId="urn:microsoft.com/office/officeart/2008/layout/LinedList"/>
    <dgm:cxn modelId="{A3678A8D-838F-445E-99CB-42A4134B75A1}" type="presParOf" srcId="{98E68F7C-52F9-4355-93C2-C1DE39BE7A43}" destId="{AEE0D66A-D05F-4C89-9256-516A86244E9A}" srcOrd="1" destOrd="0" presId="urn:microsoft.com/office/officeart/2008/layout/LinedList"/>
    <dgm:cxn modelId="{2A770D6B-0219-4663-AF86-A55EBB051C38}" type="presParOf" srcId="{AEE0D66A-D05F-4C89-9256-516A86244E9A}" destId="{31610D61-024E-4FDA-B435-FC50014AACC2}" srcOrd="0" destOrd="0" presId="urn:microsoft.com/office/officeart/2008/layout/LinedList"/>
    <dgm:cxn modelId="{45BAB8F3-0D23-408A-B4B2-F8509A716188}" type="presParOf" srcId="{AEE0D66A-D05F-4C89-9256-516A86244E9A}" destId="{017455BE-4DCF-4AE3-AD9C-EB21086DF7CD}" srcOrd="1" destOrd="0" presId="urn:microsoft.com/office/officeart/2008/layout/LinedList"/>
    <dgm:cxn modelId="{97FC6D82-7B38-48E7-8F47-70CCFF29D7E3}" type="presParOf" srcId="{017455BE-4DCF-4AE3-AD9C-EB21086DF7CD}" destId="{8B3CE473-7A7B-44EA-91DF-95352B17B9A9}" srcOrd="0" destOrd="0" presId="urn:microsoft.com/office/officeart/2008/layout/LinedList"/>
    <dgm:cxn modelId="{5CA78B20-E635-49BB-8D1D-AF576B50AB5E}" type="presParOf" srcId="{017455BE-4DCF-4AE3-AD9C-EB21086DF7CD}" destId="{869A7478-2157-409E-945C-AD0EEA6ABB9F}" srcOrd="1" destOrd="0" presId="urn:microsoft.com/office/officeart/2008/layout/LinedList"/>
    <dgm:cxn modelId="{FAE6FBA8-7834-483E-9232-014F50D4F37B}" type="presParOf" srcId="{869A7478-2157-409E-945C-AD0EEA6ABB9F}" destId="{1AF1075B-B070-4606-93DA-E47414CCE96B}" srcOrd="0" destOrd="0" presId="urn:microsoft.com/office/officeart/2008/layout/LinedList"/>
    <dgm:cxn modelId="{9534AC02-8FAA-4D44-8DA9-97B870F3A7A3}" type="presParOf" srcId="{869A7478-2157-409E-945C-AD0EEA6ABB9F}" destId="{9B234B35-C2F9-4F62-AD28-E14A4AA87883}" srcOrd="1" destOrd="0" presId="urn:microsoft.com/office/officeart/2008/layout/LinedList"/>
    <dgm:cxn modelId="{7CBB6C64-AE57-4CB7-928F-2D10E1148A55}" type="presParOf" srcId="{869A7478-2157-409E-945C-AD0EEA6ABB9F}" destId="{757839B3-0018-4744-9DB2-3EA349A0E73F}" srcOrd="2" destOrd="0" presId="urn:microsoft.com/office/officeart/2008/layout/LinedList"/>
    <dgm:cxn modelId="{830ECE82-DBD5-4488-B0E4-CFD5FDDBCC5B}" type="presParOf" srcId="{757839B3-0018-4744-9DB2-3EA349A0E73F}" destId="{1083F09A-9853-4FF8-8323-564598B59E33}" srcOrd="0" destOrd="0" presId="urn:microsoft.com/office/officeart/2008/layout/LinedList"/>
    <dgm:cxn modelId="{97F7293D-C27F-4EDE-94B4-BC0BADA2F6AD}" type="presParOf" srcId="{1083F09A-9853-4FF8-8323-564598B59E33}" destId="{241959A8-8FF3-4026-AD70-757B5966D14F}" srcOrd="0" destOrd="0" presId="urn:microsoft.com/office/officeart/2008/layout/LinedList"/>
    <dgm:cxn modelId="{F6A125BD-3B90-4841-9A86-1CE0CBDE49F8}" type="presParOf" srcId="{1083F09A-9853-4FF8-8323-564598B59E33}" destId="{2CABB043-4E35-4DCD-9D4E-E5B9147F57FE}" srcOrd="1" destOrd="0" presId="urn:microsoft.com/office/officeart/2008/layout/LinedList"/>
    <dgm:cxn modelId="{EBEBE7E7-ED33-45CD-9A86-2857BFD8B1B4}" type="presParOf" srcId="{1083F09A-9853-4FF8-8323-564598B59E33}" destId="{6ABA4EEB-40C2-4B1B-B230-E47A7A3DF904}" srcOrd="2" destOrd="0" presId="urn:microsoft.com/office/officeart/2008/layout/LinedList"/>
    <dgm:cxn modelId="{69968B27-94FB-49C4-BA07-082FFC3ECC85}" type="presParOf" srcId="{017455BE-4DCF-4AE3-AD9C-EB21086DF7CD}" destId="{870D04C8-08AB-46D5-9B37-367964E74332}" srcOrd="2" destOrd="0" presId="urn:microsoft.com/office/officeart/2008/layout/LinedList"/>
    <dgm:cxn modelId="{83405739-ECD3-4BE0-AE57-9482D2C25D9B}" type="presParOf" srcId="{017455BE-4DCF-4AE3-AD9C-EB21086DF7CD}" destId="{CE59631F-0893-4E61-8BB1-088F6DDE5BF6}" srcOrd="3" destOrd="0" presId="urn:microsoft.com/office/officeart/2008/layout/LinedList"/>
    <dgm:cxn modelId="{83DBCA2C-EA60-4A66-B305-1144419CFA92}" type="presParOf" srcId="{017455BE-4DCF-4AE3-AD9C-EB21086DF7CD}" destId="{BEA304DC-1CBC-4895-BAA1-8C06C8271949}" srcOrd="4" destOrd="0" presId="urn:microsoft.com/office/officeart/2008/layout/LinedList"/>
    <dgm:cxn modelId="{9F6F1E32-B1E1-4EEF-A404-106FFB2A266E}" type="presParOf" srcId="{BEA304DC-1CBC-4895-BAA1-8C06C8271949}" destId="{C8DAB24F-70E6-4180-AB65-861F922EEC8F}" srcOrd="0" destOrd="0" presId="urn:microsoft.com/office/officeart/2008/layout/LinedList"/>
    <dgm:cxn modelId="{537E6511-A24E-4BF0-8DE7-278D780F341D}" type="presParOf" srcId="{BEA304DC-1CBC-4895-BAA1-8C06C8271949}" destId="{376E0AA1-296B-4ABF-96ED-D681629AA577}" srcOrd="1" destOrd="0" presId="urn:microsoft.com/office/officeart/2008/layout/LinedList"/>
    <dgm:cxn modelId="{86D94D35-3DB6-4DC4-AB49-ACDB2DC37A0E}" type="presParOf" srcId="{BEA304DC-1CBC-4895-BAA1-8C06C8271949}" destId="{B89FC34E-8870-43FC-97A6-E618C8CC8DA5}" srcOrd="2" destOrd="0" presId="urn:microsoft.com/office/officeart/2008/layout/LinedList"/>
    <dgm:cxn modelId="{55CEC6E8-6D66-4015-8F56-FE9DA637DE4C}" type="presParOf" srcId="{B89FC34E-8870-43FC-97A6-E618C8CC8DA5}" destId="{1385EB0E-C21B-4968-B872-12DF5F1AB107}" srcOrd="0" destOrd="0" presId="urn:microsoft.com/office/officeart/2008/layout/LinedList"/>
    <dgm:cxn modelId="{56742FD1-C6B2-4F24-BA86-720C1301756B}" type="presParOf" srcId="{1385EB0E-C21B-4968-B872-12DF5F1AB107}" destId="{EDB5FD2A-D8B9-42E9-9EAF-31D92CB9FAB4}" srcOrd="0" destOrd="0" presId="urn:microsoft.com/office/officeart/2008/layout/LinedList"/>
    <dgm:cxn modelId="{E2C0D418-086B-4E8F-9566-2B6D830B5A79}" type="presParOf" srcId="{1385EB0E-C21B-4968-B872-12DF5F1AB107}" destId="{BB6462C5-BB6E-451A-B9D2-B1576811DFAA}" srcOrd="1" destOrd="0" presId="urn:microsoft.com/office/officeart/2008/layout/LinedList"/>
    <dgm:cxn modelId="{382D1761-5F7E-4C31-8CE2-A2469FE2CC22}" type="presParOf" srcId="{1385EB0E-C21B-4968-B872-12DF5F1AB107}" destId="{FCD31582-A754-4F57-860E-F13401A07538}" srcOrd="2" destOrd="0" presId="urn:microsoft.com/office/officeart/2008/layout/LinedList"/>
    <dgm:cxn modelId="{A2B95101-1713-4052-968B-ACA7BB1382D6}" type="presParOf" srcId="{017455BE-4DCF-4AE3-AD9C-EB21086DF7CD}" destId="{6EAFA887-0E22-46A8-A597-D5496482349A}" srcOrd="5" destOrd="0" presId="urn:microsoft.com/office/officeart/2008/layout/LinedList"/>
    <dgm:cxn modelId="{9B7C4EA2-C9D0-4586-84A8-F79565E069B7}" type="presParOf" srcId="{017455BE-4DCF-4AE3-AD9C-EB21086DF7CD}" destId="{9A551EEB-9B19-49AE-8D26-F4DFF6E61DFF}" srcOrd="6" destOrd="0" presId="urn:microsoft.com/office/officeart/2008/layout/LinedList"/>
    <dgm:cxn modelId="{4F39DB8C-F99C-4F81-BE65-D625A692DCCB}" type="presParOf" srcId="{017455BE-4DCF-4AE3-AD9C-EB21086DF7CD}" destId="{20182646-2F9E-4ADA-BDED-0900BE9517D8}" srcOrd="7" destOrd="0" presId="urn:microsoft.com/office/officeart/2008/layout/LinedList"/>
    <dgm:cxn modelId="{3BE782BB-ED8D-41E7-A2E9-26D957B121DC}" type="presParOf" srcId="{20182646-2F9E-4ADA-BDED-0900BE9517D8}" destId="{8835C1C7-2B63-42F5-9306-889D21E82000}" srcOrd="0" destOrd="0" presId="urn:microsoft.com/office/officeart/2008/layout/LinedList"/>
    <dgm:cxn modelId="{43DD510D-AEFB-45D9-83CE-B41F5FD37419}" type="presParOf" srcId="{20182646-2F9E-4ADA-BDED-0900BE9517D8}" destId="{250686F7-C189-496F-8952-C6D6F9030AAB}" srcOrd="1" destOrd="0" presId="urn:microsoft.com/office/officeart/2008/layout/LinedList"/>
    <dgm:cxn modelId="{442C1FC7-B950-47A5-8FCD-033DE746CA6F}" type="presParOf" srcId="{20182646-2F9E-4ADA-BDED-0900BE9517D8}" destId="{42E311A9-CA59-45FC-823D-075182353ADD}" srcOrd="2" destOrd="0" presId="urn:microsoft.com/office/officeart/2008/layout/LinedList"/>
    <dgm:cxn modelId="{BE85A3A9-200D-412A-B4E1-B93AF82CBE7D}" type="presParOf" srcId="{42E311A9-CA59-45FC-823D-075182353ADD}" destId="{EB88003F-D350-44C7-8D1D-2DC155280EB5}" srcOrd="0" destOrd="0" presId="urn:microsoft.com/office/officeart/2008/layout/LinedList"/>
    <dgm:cxn modelId="{70F7B17B-AC4B-487F-9E04-5A7374A873A5}" type="presParOf" srcId="{EB88003F-D350-44C7-8D1D-2DC155280EB5}" destId="{697B1243-1FFF-4FBD-ACC2-D871897C9B31}" srcOrd="0" destOrd="0" presId="urn:microsoft.com/office/officeart/2008/layout/LinedList"/>
    <dgm:cxn modelId="{B02D9958-FABF-4329-932C-7D0E978E5007}" type="presParOf" srcId="{EB88003F-D350-44C7-8D1D-2DC155280EB5}" destId="{680A1D43-7AE3-4C81-B272-B38624136D8A}" srcOrd="1" destOrd="0" presId="urn:microsoft.com/office/officeart/2008/layout/LinedList"/>
    <dgm:cxn modelId="{803C0BFC-424F-4325-8F94-386B209F7019}" type="presParOf" srcId="{EB88003F-D350-44C7-8D1D-2DC155280EB5}" destId="{EBBC0A72-86FE-4C4C-8D95-F5208575BCE1}" srcOrd="2" destOrd="0" presId="urn:microsoft.com/office/officeart/2008/layout/LinedList"/>
    <dgm:cxn modelId="{3FE38AD4-E81A-4874-9E79-AD4F8D350C3D}" type="presParOf" srcId="{017455BE-4DCF-4AE3-AD9C-EB21086DF7CD}" destId="{55F44321-82B8-4EE7-8CD4-9B53832B5B53}" srcOrd="8" destOrd="0" presId="urn:microsoft.com/office/officeart/2008/layout/LinedList"/>
    <dgm:cxn modelId="{CB5CA6CB-912B-476B-BB74-2654B4B446CF}" type="presParOf" srcId="{017455BE-4DCF-4AE3-AD9C-EB21086DF7CD}" destId="{87C059F4-297F-403A-9C32-CFC6109314C0}" srcOrd="9" destOrd="0" presId="urn:microsoft.com/office/officeart/2008/layout/LinedList"/>
    <dgm:cxn modelId="{17C9B0E2-D47C-404A-866D-BB8A7FEA9977}" type="presParOf" srcId="{017455BE-4DCF-4AE3-AD9C-EB21086DF7CD}" destId="{AD3916D1-8640-48AC-BAFA-7418E4EBACCF}" srcOrd="10" destOrd="0" presId="urn:microsoft.com/office/officeart/2008/layout/LinedList"/>
    <dgm:cxn modelId="{56D811B7-0424-45EE-BB0A-5DBE9F8266D3}" type="presParOf" srcId="{AD3916D1-8640-48AC-BAFA-7418E4EBACCF}" destId="{6E982365-F4CA-4645-AB1D-845AA8300D39}" srcOrd="0" destOrd="0" presId="urn:microsoft.com/office/officeart/2008/layout/LinedList"/>
    <dgm:cxn modelId="{753638EB-3E98-4361-8527-5715E8C38693}" type="presParOf" srcId="{AD3916D1-8640-48AC-BAFA-7418E4EBACCF}" destId="{A1ED7F78-B719-4751-8B4B-1333D524E7E1}" srcOrd="1" destOrd="0" presId="urn:microsoft.com/office/officeart/2008/layout/LinedList"/>
    <dgm:cxn modelId="{FE36CF03-D005-4317-877C-24350570A214}" type="presParOf" srcId="{AD3916D1-8640-48AC-BAFA-7418E4EBACCF}" destId="{8C5C5285-4A6B-43E4-8964-807942781E87}" srcOrd="2" destOrd="0" presId="urn:microsoft.com/office/officeart/2008/layout/LinedList"/>
    <dgm:cxn modelId="{91455239-344E-4619-9724-AC3746B83396}" type="presParOf" srcId="{8C5C5285-4A6B-43E4-8964-807942781E87}" destId="{F4C1E3D2-396E-4FA9-8591-179200A9F917}" srcOrd="0" destOrd="0" presId="urn:microsoft.com/office/officeart/2008/layout/LinedList"/>
    <dgm:cxn modelId="{2E4AF7AF-F6AD-42FC-941F-27E8BD002801}" type="presParOf" srcId="{F4C1E3D2-396E-4FA9-8591-179200A9F917}" destId="{C0675B2F-535C-4979-A082-5E7E73600C01}" srcOrd="0" destOrd="0" presId="urn:microsoft.com/office/officeart/2008/layout/LinedList"/>
    <dgm:cxn modelId="{37499F50-BF9C-4982-96AA-32916D530C35}" type="presParOf" srcId="{F4C1E3D2-396E-4FA9-8591-179200A9F917}" destId="{D37DA8E8-8E05-45E6-BB6F-BF1F87F497F4}" srcOrd="1" destOrd="0" presId="urn:microsoft.com/office/officeart/2008/layout/LinedList"/>
    <dgm:cxn modelId="{EE0B490B-F1EE-4A84-8226-5A363ABD1D56}" type="presParOf" srcId="{F4C1E3D2-396E-4FA9-8591-179200A9F917}" destId="{06864C4A-61D8-410A-82D3-EBE22DF5FBB0}" srcOrd="2" destOrd="0" presId="urn:microsoft.com/office/officeart/2008/layout/LinedList"/>
    <dgm:cxn modelId="{A4BA39B5-F235-40F4-B771-93F880899DE8}" type="presParOf" srcId="{017455BE-4DCF-4AE3-AD9C-EB21086DF7CD}" destId="{C07AFB3B-CF0D-47D7-B56C-CE15246B6AA2}" srcOrd="11" destOrd="0" presId="urn:microsoft.com/office/officeart/2008/layout/LinedList"/>
    <dgm:cxn modelId="{CEBA63C8-FB19-46D9-9CFA-A158259681CA}" type="presParOf" srcId="{017455BE-4DCF-4AE3-AD9C-EB21086DF7CD}" destId="{682C4273-CA06-4E72-8E7D-F7D248E7DB6A}" srcOrd="12" destOrd="0" presId="urn:microsoft.com/office/officeart/2008/layout/LinedList"/>
    <dgm:cxn modelId="{A60162FC-E9B7-444A-AC15-331D743E9839}" type="presParOf" srcId="{017455BE-4DCF-4AE3-AD9C-EB21086DF7CD}" destId="{26872B77-570F-4126-962E-25E328E6DAE3}" srcOrd="13" destOrd="0" presId="urn:microsoft.com/office/officeart/2008/layout/LinedList"/>
    <dgm:cxn modelId="{B3829304-A0FC-4444-97FB-66059804247F}" type="presParOf" srcId="{26872B77-570F-4126-962E-25E328E6DAE3}" destId="{1FC49FE3-E429-43F3-814C-9A6F49D39077}" srcOrd="0" destOrd="0" presId="urn:microsoft.com/office/officeart/2008/layout/LinedList"/>
    <dgm:cxn modelId="{2E6BD49C-6CC2-469A-884A-D98C784382DC}" type="presParOf" srcId="{26872B77-570F-4126-962E-25E328E6DAE3}" destId="{1B9F455F-E22A-4720-B134-39C306852A0C}" srcOrd="1" destOrd="0" presId="urn:microsoft.com/office/officeart/2008/layout/LinedList"/>
    <dgm:cxn modelId="{76F8362C-82D3-41B6-A17C-AF2926E8530C}" type="presParOf" srcId="{26872B77-570F-4126-962E-25E328E6DAE3}" destId="{26A79B10-05BC-432E-8754-9D3DED49F802}" srcOrd="2" destOrd="0" presId="urn:microsoft.com/office/officeart/2008/layout/LinedList"/>
    <dgm:cxn modelId="{6EC72492-3FB7-4528-B0E3-0C0FA3D39FD7}" type="presParOf" srcId="{26A79B10-05BC-432E-8754-9D3DED49F802}" destId="{E2366B02-3322-4DF1-9F13-2481EF72E0D4}" srcOrd="0" destOrd="0" presId="urn:microsoft.com/office/officeart/2008/layout/LinedList"/>
    <dgm:cxn modelId="{EA6C7B47-783F-4E77-A8E9-FA511439012A}" type="presParOf" srcId="{E2366B02-3322-4DF1-9F13-2481EF72E0D4}" destId="{A147EBC5-E8AB-453B-958A-70F025197593}" srcOrd="0" destOrd="0" presId="urn:microsoft.com/office/officeart/2008/layout/LinedList"/>
    <dgm:cxn modelId="{6326DCED-5965-4DB2-B122-72226CCFEDAF}" type="presParOf" srcId="{E2366B02-3322-4DF1-9F13-2481EF72E0D4}" destId="{EBCCA8E2-5AB2-436E-9817-B49221345133}" srcOrd="1" destOrd="0" presId="urn:microsoft.com/office/officeart/2008/layout/LinedList"/>
    <dgm:cxn modelId="{82DE0937-9A74-4B71-BE85-664AF03DF0EA}" type="presParOf" srcId="{E2366B02-3322-4DF1-9F13-2481EF72E0D4}" destId="{DE4BA38E-C950-4979-BFF4-CE5BBD664183}" srcOrd="2" destOrd="0" presId="urn:microsoft.com/office/officeart/2008/layout/LinedList"/>
    <dgm:cxn modelId="{AE897ACE-04B9-4550-A1B7-B80C7C3D8E1B}" type="presParOf" srcId="{017455BE-4DCF-4AE3-AD9C-EB21086DF7CD}" destId="{CAA0692F-D7D7-4C31-AE88-6251D8FE8BD9}" srcOrd="14" destOrd="0" presId="urn:microsoft.com/office/officeart/2008/layout/LinedList"/>
    <dgm:cxn modelId="{941A9792-6F29-4117-B70D-7204F5AAF3E7}"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890CFBF9-8810-4826-881B-4B247926E2D1}" type="presOf" srcId="{D1908031-5F7F-4557-A0DD-0F27CDC5B5C8}" destId="{F538080A-9D5C-4B64-BE02-6E74660B3D3A}" srcOrd="0" destOrd="0" presId="urn:microsoft.com/office/officeart/2005/8/layout/vList3"/>
    <dgm:cxn modelId="{CE404A24-210C-4B0F-9DBA-8CC1E5EF72AD}" type="presOf" srcId="{EA5D4FDD-852C-42B1-AC37-601E79D559A8}" destId="{5EE392F1-34E6-4D75-93D9-06D773323D5D}" srcOrd="0" destOrd="0" presId="urn:microsoft.com/office/officeart/2005/8/layout/vList3"/>
    <dgm:cxn modelId="{C289485C-AF4C-4EA2-8D6D-0182204A3907}" type="presParOf" srcId="{F538080A-9D5C-4B64-BE02-6E74660B3D3A}" destId="{DFDAD32B-A873-41CB-B647-4009D34B0D96}" srcOrd="0" destOrd="0" presId="urn:microsoft.com/office/officeart/2005/8/layout/vList3"/>
    <dgm:cxn modelId="{BEEFF8E8-B931-4903-B5E4-5B4ADB8C47BF}" type="presParOf" srcId="{DFDAD32B-A873-41CB-B647-4009D34B0D96}" destId="{EB8622BF-E028-4141-90BF-038FB0BFB02D}" srcOrd="0" destOrd="0" presId="urn:microsoft.com/office/officeart/2005/8/layout/vList3"/>
    <dgm:cxn modelId="{E3F42A8C-B554-4A9C-85B8-BF35E260AEF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dirty="0" smtClean="0"/>
            <a:t>Hepatitis A</a:t>
          </a:r>
          <a:endParaRPr lang="en-US"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10-50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1-2 Weeks to Several Months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Fever, fatigue, headache, nausea, loss of appetite, vomiting, abdominal pain, jaundice</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Shellfish, ready-to-eat foods contaminated by a carrier</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Approved shellfish sources, handwashing, no bare-hand-contact with ready-to-eat foods, employee illness policy</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5EE2CF33-605A-48F4-893F-0506C63E2C38}" srcId="{62D19C20-5CFD-46CF-B880-4B48709A9172}" destId="{44333489-9FE9-4018-9ADD-934BFD630D48}" srcOrd="0" destOrd="0" parTransId="{081D17C6-E62A-4AF2-9ED7-5C882288FDA5}" sibTransId="{A9799E02-09FD-4664-90DE-C915C6B85F7B}"/>
    <dgm:cxn modelId="{1E60388A-583F-4782-AB98-5B71FFDB383D}" type="presOf" srcId="{1F1BDEB5-5064-48A1-9D2E-53651A79164F}" destId="{376E0AA1-296B-4ABF-96ED-D681629AA577}" srcOrd="0" destOrd="0" presId="urn:microsoft.com/office/officeart/2008/layout/LinedList"/>
    <dgm:cxn modelId="{2F7DF71A-EA62-4918-B42C-C7C043DC01B4}" type="presOf" srcId="{D3D77F4D-4B9B-4486-B458-55B4785F906E}" destId="{680A1D43-7AE3-4C81-B272-B38624136D8A}"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FC85C6A1-C4F0-4CAC-8F05-CD8A25034BC0}" srcId="{8A24C693-B2D5-4156-AF3F-A040405321BD}" destId="{D3D77F4D-4B9B-4486-B458-55B4785F906E}" srcOrd="0" destOrd="0" parTransId="{0D31AFB1-31F4-41B9-9818-3AAEBB14D093}" sibTransId="{EB89369B-C510-40EE-A608-E77B0317C460}"/>
    <dgm:cxn modelId="{C94B3D9E-15C4-41D6-8512-0E70980D8DD9}" type="presOf" srcId="{74D60AF1-FCB4-4E04-AEE9-2F2DAED02927}" destId="{9B234B35-C2F9-4F62-AD28-E14A4AA87883}" srcOrd="0" destOrd="0" presId="urn:microsoft.com/office/officeart/2008/layout/LinedList"/>
    <dgm:cxn modelId="{637999D5-652F-4D0A-9694-0472B5E7CD56}" type="presOf" srcId="{8A24C693-B2D5-4156-AF3F-A040405321BD}" destId="{250686F7-C189-496F-8952-C6D6F9030AAB}" srcOrd="0" destOrd="0" presId="urn:microsoft.com/office/officeart/2008/layout/LinedList"/>
    <dgm:cxn modelId="{391EDF05-5578-4DBC-87B5-2612817CE179}" type="presOf" srcId="{1F07412E-C179-4411-B68F-46813612AA9C}" destId="{98E68F7C-52F9-4355-93C2-C1DE39BE7A43}" srcOrd="0" destOrd="0" presId="urn:microsoft.com/office/officeart/2008/layout/LinedList"/>
    <dgm:cxn modelId="{B47B0EFA-9E0B-4C62-92BA-6C702CF7B15C}" type="presOf" srcId="{EAC2738A-AFC3-4CDA-BF01-D70337ED817C}" destId="{31610D61-024E-4FDA-B435-FC50014AACC2}"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B5AB0F8A-E156-4E71-88CA-564E6268048D}" type="presOf" srcId="{AD4DA7A3-E923-49E1-BE0C-ED60991AB323}" destId="{A1ED7F78-B719-4751-8B4B-1333D524E7E1}" srcOrd="0" destOrd="0" presId="urn:microsoft.com/office/officeart/2008/layout/LinedList"/>
    <dgm:cxn modelId="{ABB5585F-9A16-4D89-8A7B-B0A804AF14C0}" type="presOf" srcId="{78CE4B41-DDEC-46AD-AF3D-4C9193FB8667}" destId="{D37DA8E8-8E05-45E6-BB6F-BF1F87F497F4}" srcOrd="0" destOrd="0" presId="urn:microsoft.com/office/officeart/2008/layout/LinedList"/>
    <dgm:cxn modelId="{A33399CB-42E8-44BF-88D4-8C8C8F327C94}" type="presOf" srcId="{62D19C20-5CFD-46CF-B880-4B48709A9172}" destId="{1B9F455F-E22A-4720-B134-39C306852A0C}" srcOrd="0" destOrd="0" presId="urn:microsoft.com/office/officeart/2008/layout/LinedList"/>
    <dgm:cxn modelId="{36CC13D9-BD08-41FD-A8C0-D76C457F06BA}" type="presOf" srcId="{44333489-9FE9-4018-9ADD-934BFD630D48}" destId="{EBCCA8E2-5AB2-436E-9817-B49221345133}" srcOrd="0" destOrd="0" presId="urn:microsoft.com/office/officeart/2008/layout/LinedList"/>
    <dgm:cxn modelId="{5D930BC5-AF78-430A-88DA-752559953511}" type="presOf" srcId="{08177C0F-7A68-4422-A44A-7CB62C8F16F0}" destId="{2CABB043-4E35-4DCD-9D4E-E5B9147F57FE}"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4BD7BC5B-0A5C-47C8-B277-40B6789550CA}" type="presOf" srcId="{534D2C66-F8C0-43F1-8235-5B3A14CB95D5}" destId="{BB6462C5-BB6E-451A-B9D2-B1576811DFAA}" srcOrd="0" destOrd="0" presId="urn:microsoft.com/office/officeart/2008/layout/LinedList"/>
    <dgm:cxn modelId="{4CF3203B-B2EC-486E-8D9F-D8084E4E0CD3}" type="presParOf" srcId="{98E68F7C-52F9-4355-93C2-C1DE39BE7A43}" destId="{165070D6-2C63-4DCC-B93A-7896D89CC969}" srcOrd="0" destOrd="0" presId="urn:microsoft.com/office/officeart/2008/layout/LinedList"/>
    <dgm:cxn modelId="{AC162D97-E687-4A98-9340-1DCAC44F22CE}" type="presParOf" srcId="{98E68F7C-52F9-4355-93C2-C1DE39BE7A43}" destId="{AEE0D66A-D05F-4C89-9256-516A86244E9A}" srcOrd="1" destOrd="0" presId="urn:microsoft.com/office/officeart/2008/layout/LinedList"/>
    <dgm:cxn modelId="{601E57FB-E3A5-4203-95D6-325CCE21A1D8}" type="presParOf" srcId="{AEE0D66A-D05F-4C89-9256-516A86244E9A}" destId="{31610D61-024E-4FDA-B435-FC50014AACC2}" srcOrd="0" destOrd="0" presId="urn:microsoft.com/office/officeart/2008/layout/LinedList"/>
    <dgm:cxn modelId="{DFC7CDF0-258B-4ADD-8B77-D20B97442811}" type="presParOf" srcId="{AEE0D66A-D05F-4C89-9256-516A86244E9A}" destId="{017455BE-4DCF-4AE3-AD9C-EB21086DF7CD}" srcOrd="1" destOrd="0" presId="urn:microsoft.com/office/officeart/2008/layout/LinedList"/>
    <dgm:cxn modelId="{A8423D92-5BDA-4EAC-A499-A153F248207C}" type="presParOf" srcId="{017455BE-4DCF-4AE3-AD9C-EB21086DF7CD}" destId="{8B3CE473-7A7B-44EA-91DF-95352B17B9A9}" srcOrd="0" destOrd="0" presId="urn:microsoft.com/office/officeart/2008/layout/LinedList"/>
    <dgm:cxn modelId="{54063C7F-146D-48E2-B28F-1B9FDA34F8DF}" type="presParOf" srcId="{017455BE-4DCF-4AE3-AD9C-EB21086DF7CD}" destId="{869A7478-2157-409E-945C-AD0EEA6ABB9F}" srcOrd="1" destOrd="0" presId="urn:microsoft.com/office/officeart/2008/layout/LinedList"/>
    <dgm:cxn modelId="{F5D11E9A-C41A-4CA6-9733-C8B0B88E174E}" type="presParOf" srcId="{869A7478-2157-409E-945C-AD0EEA6ABB9F}" destId="{1AF1075B-B070-4606-93DA-E47414CCE96B}" srcOrd="0" destOrd="0" presId="urn:microsoft.com/office/officeart/2008/layout/LinedList"/>
    <dgm:cxn modelId="{D9F93A31-2CEB-4645-86DA-B7E8BFD18C44}" type="presParOf" srcId="{869A7478-2157-409E-945C-AD0EEA6ABB9F}" destId="{9B234B35-C2F9-4F62-AD28-E14A4AA87883}" srcOrd="1" destOrd="0" presId="urn:microsoft.com/office/officeart/2008/layout/LinedList"/>
    <dgm:cxn modelId="{29D5D22E-7A5F-429A-8C95-49F71A4DB3D3}" type="presParOf" srcId="{869A7478-2157-409E-945C-AD0EEA6ABB9F}" destId="{757839B3-0018-4744-9DB2-3EA349A0E73F}" srcOrd="2" destOrd="0" presId="urn:microsoft.com/office/officeart/2008/layout/LinedList"/>
    <dgm:cxn modelId="{42BC622D-40B6-4415-A95E-AF0BCA1C7F2D}" type="presParOf" srcId="{757839B3-0018-4744-9DB2-3EA349A0E73F}" destId="{1083F09A-9853-4FF8-8323-564598B59E33}" srcOrd="0" destOrd="0" presId="urn:microsoft.com/office/officeart/2008/layout/LinedList"/>
    <dgm:cxn modelId="{E75F5215-18BE-4253-AB2F-1F19E74F046C}" type="presParOf" srcId="{1083F09A-9853-4FF8-8323-564598B59E33}" destId="{241959A8-8FF3-4026-AD70-757B5966D14F}" srcOrd="0" destOrd="0" presId="urn:microsoft.com/office/officeart/2008/layout/LinedList"/>
    <dgm:cxn modelId="{1111CCA0-F4CB-4EEB-832B-DCA7AD2B234F}" type="presParOf" srcId="{1083F09A-9853-4FF8-8323-564598B59E33}" destId="{2CABB043-4E35-4DCD-9D4E-E5B9147F57FE}" srcOrd="1" destOrd="0" presId="urn:microsoft.com/office/officeart/2008/layout/LinedList"/>
    <dgm:cxn modelId="{07840131-FD0D-458D-BCCB-74BC3900727B}" type="presParOf" srcId="{1083F09A-9853-4FF8-8323-564598B59E33}" destId="{6ABA4EEB-40C2-4B1B-B230-E47A7A3DF904}" srcOrd="2" destOrd="0" presId="urn:microsoft.com/office/officeart/2008/layout/LinedList"/>
    <dgm:cxn modelId="{923E924E-1AE0-4A02-A723-48AB9A72BFA6}" type="presParOf" srcId="{017455BE-4DCF-4AE3-AD9C-EB21086DF7CD}" destId="{870D04C8-08AB-46D5-9B37-367964E74332}" srcOrd="2" destOrd="0" presId="urn:microsoft.com/office/officeart/2008/layout/LinedList"/>
    <dgm:cxn modelId="{E5A51E7D-FBD6-4CE3-9753-1199C6A72E82}" type="presParOf" srcId="{017455BE-4DCF-4AE3-AD9C-EB21086DF7CD}" destId="{CE59631F-0893-4E61-8BB1-088F6DDE5BF6}" srcOrd="3" destOrd="0" presId="urn:microsoft.com/office/officeart/2008/layout/LinedList"/>
    <dgm:cxn modelId="{C093778D-F11E-43E9-A0E1-9E91C9F13FCA}" type="presParOf" srcId="{017455BE-4DCF-4AE3-AD9C-EB21086DF7CD}" destId="{BEA304DC-1CBC-4895-BAA1-8C06C8271949}" srcOrd="4" destOrd="0" presId="urn:microsoft.com/office/officeart/2008/layout/LinedList"/>
    <dgm:cxn modelId="{F94C9C35-6E69-48B3-814E-1BA0DD318887}" type="presParOf" srcId="{BEA304DC-1CBC-4895-BAA1-8C06C8271949}" destId="{C8DAB24F-70E6-4180-AB65-861F922EEC8F}" srcOrd="0" destOrd="0" presId="urn:microsoft.com/office/officeart/2008/layout/LinedList"/>
    <dgm:cxn modelId="{22890BB7-716D-44E9-B064-BCD8C51DF941}" type="presParOf" srcId="{BEA304DC-1CBC-4895-BAA1-8C06C8271949}" destId="{376E0AA1-296B-4ABF-96ED-D681629AA577}" srcOrd="1" destOrd="0" presId="urn:microsoft.com/office/officeart/2008/layout/LinedList"/>
    <dgm:cxn modelId="{75C43C18-1E41-4972-9978-DDE8A046C91B}" type="presParOf" srcId="{BEA304DC-1CBC-4895-BAA1-8C06C8271949}" destId="{B89FC34E-8870-43FC-97A6-E618C8CC8DA5}" srcOrd="2" destOrd="0" presId="urn:microsoft.com/office/officeart/2008/layout/LinedList"/>
    <dgm:cxn modelId="{2133C034-7298-408F-AE85-A0C0D5E9A99F}" type="presParOf" srcId="{B89FC34E-8870-43FC-97A6-E618C8CC8DA5}" destId="{1385EB0E-C21B-4968-B872-12DF5F1AB107}" srcOrd="0" destOrd="0" presId="urn:microsoft.com/office/officeart/2008/layout/LinedList"/>
    <dgm:cxn modelId="{AAB2314F-FC4B-4BCA-B4D5-C0DD56066022}" type="presParOf" srcId="{1385EB0E-C21B-4968-B872-12DF5F1AB107}" destId="{EDB5FD2A-D8B9-42E9-9EAF-31D92CB9FAB4}" srcOrd="0" destOrd="0" presId="urn:microsoft.com/office/officeart/2008/layout/LinedList"/>
    <dgm:cxn modelId="{3D529DAB-9A77-45C3-BEE1-F3A4E59834C1}" type="presParOf" srcId="{1385EB0E-C21B-4968-B872-12DF5F1AB107}" destId="{BB6462C5-BB6E-451A-B9D2-B1576811DFAA}" srcOrd="1" destOrd="0" presId="urn:microsoft.com/office/officeart/2008/layout/LinedList"/>
    <dgm:cxn modelId="{2F00D57F-DAE2-4CDC-A56A-D613F9285F64}" type="presParOf" srcId="{1385EB0E-C21B-4968-B872-12DF5F1AB107}" destId="{FCD31582-A754-4F57-860E-F13401A07538}" srcOrd="2" destOrd="0" presId="urn:microsoft.com/office/officeart/2008/layout/LinedList"/>
    <dgm:cxn modelId="{A6A13EDE-BE6F-4307-BA93-29374BB3FF56}" type="presParOf" srcId="{017455BE-4DCF-4AE3-AD9C-EB21086DF7CD}" destId="{6EAFA887-0E22-46A8-A597-D5496482349A}" srcOrd="5" destOrd="0" presId="urn:microsoft.com/office/officeart/2008/layout/LinedList"/>
    <dgm:cxn modelId="{1221DF6B-CEC9-4BFE-B3A8-7A6C31F036F3}" type="presParOf" srcId="{017455BE-4DCF-4AE3-AD9C-EB21086DF7CD}" destId="{9A551EEB-9B19-49AE-8D26-F4DFF6E61DFF}" srcOrd="6" destOrd="0" presId="urn:microsoft.com/office/officeart/2008/layout/LinedList"/>
    <dgm:cxn modelId="{562A1C38-7A61-4CCD-93E7-49650418299F}" type="presParOf" srcId="{017455BE-4DCF-4AE3-AD9C-EB21086DF7CD}" destId="{20182646-2F9E-4ADA-BDED-0900BE9517D8}" srcOrd="7" destOrd="0" presId="urn:microsoft.com/office/officeart/2008/layout/LinedList"/>
    <dgm:cxn modelId="{1291BC57-8B34-4EEE-BD3E-A059F3D7377C}" type="presParOf" srcId="{20182646-2F9E-4ADA-BDED-0900BE9517D8}" destId="{8835C1C7-2B63-42F5-9306-889D21E82000}" srcOrd="0" destOrd="0" presId="urn:microsoft.com/office/officeart/2008/layout/LinedList"/>
    <dgm:cxn modelId="{9C1E50BC-F8BB-47E9-8752-86051A3C2A6B}" type="presParOf" srcId="{20182646-2F9E-4ADA-BDED-0900BE9517D8}" destId="{250686F7-C189-496F-8952-C6D6F9030AAB}" srcOrd="1" destOrd="0" presId="urn:microsoft.com/office/officeart/2008/layout/LinedList"/>
    <dgm:cxn modelId="{08A952F4-A7F1-4393-99AA-F6A0A5E52214}" type="presParOf" srcId="{20182646-2F9E-4ADA-BDED-0900BE9517D8}" destId="{42E311A9-CA59-45FC-823D-075182353ADD}" srcOrd="2" destOrd="0" presId="urn:microsoft.com/office/officeart/2008/layout/LinedList"/>
    <dgm:cxn modelId="{FF6B539F-F453-4D37-B5C7-ADAAB555D23A}" type="presParOf" srcId="{42E311A9-CA59-45FC-823D-075182353ADD}" destId="{EB88003F-D350-44C7-8D1D-2DC155280EB5}" srcOrd="0" destOrd="0" presId="urn:microsoft.com/office/officeart/2008/layout/LinedList"/>
    <dgm:cxn modelId="{9B7DAEAE-70A4-443B-843B-2EE07FE4816C}" type="presParOf" srcId="{EB88003F-D350-44C7-8D1D-2DC155280EB5}" destId="{697B1243-1FFF-4FBD-ACC2-D871897C9B31}" srcOrd="0" destOrd="0" presId="urn:microsoft.com/office/officeart/2008/layout/LinedList"/>
    <dgm:cxn modelId="{A7D75BD7-8AAD-4072-B398-744A59862399}" type="presParOf" srcId="{EB88003F-D350-44C7-8D1D-2DC155280EB5}" destId="{680A1D43-7AE3-4C81-B272-B38624136D8A}" srcOrd="1" destOrd="0" presId="urn:microsoft.com/office/officeart/2008/layout/LinedList"/>
    <dgm:cxn modelId="{3C192114-DC97-4D43-B930-84F7A4670A38}" type="presParOf" srcId="{EB88003F-D350-44C7-8D1D-2DC155280EB5}" destId="{EBBC0A72-86FE-4C4C-8D95-F5208575BCE1}" srcOrd="2" destOrd="0" presId="urn:microsoft.com/office/officeart/2008/layout/LinedList"/>
    <dgm:cxn modelId="{E30B5187-8CB1-4A34-84BF-3043C31D1069}" type="presParOf" srcId="{017455BE-4DCF-4AE3-AD9C-EB21086DF7CD}" destId="{55F44321-82B8-4EE7-8CD4-9B53832B5B53}" srcOrd="8" destOrd="0" presId="urn:microsoft.com/office/officeart/2008/layout/LinedList"/>
    <dgm:cxn modelId="{DC431FD0-D9AA-4286-B827-6192F98C381F}" type="presParOf" srcId="{017455BE-4DCF-4AE3-AD9C-EB21086DF7CD}" destId="{87C059F4-297F-403A-9C32-CFC6109314C0}" srcOrd="9" destOrd="0" presId="urn:microsoft.com/office/officeart/2008/layout/LinedList"/>
    <dgm:cxn modelId="{8380CE0B-994E-4CC9-B524-5B2AC14048AE}" type="presParOf" srcId="{017455BE-4DCF-4AE3-AD9C-EB21086DF7CD}" destId="{AD3916D1-8640-48AC-BAFA-7418E4EBACCF}" srcOrd="10" destOrd="0" presId="urn:microsoft.com/office/officeart/2008/layout/LinedList"/>
    <dgm:cxn modelId="{B0C759EC-9C38-4584-BBAE-B39772F9A5F2}" type="presParOf" srcId="{AD3916D1-8640-48AC-BAFA-7418E4EBACCF}" destId="{6E982365-F4CA-4645-AB1D-845AA8300D39}" srcOrd="0" destOrd="0" presId="urn:microsoft.com/office/officeart/2008/layout/LinedList"/>
    <dgm:cxn modelId="{818CAC2A-4054-4AB0-8810-826674124252}" type="presParOf" srcId="{AD3916D1-8640-48AC-BAFA-7418E4EBACCF}" destId="{A1ED7F78-B719-4751-8B4B-1333D524E7E1}" srcOrd="1" destOrd="0" presId="urn:microsoft.com/office/officeart/2008/layout/LinedList"/>
    <dgm:cxn modelId="{036F5B2C-50AA-4828-AB3A-74F5130C7338}" type="presParOf" srcId="{AD3916D1-8640-48AC-BAFA-7418E4EBACCF}" destId="{8C5C5285-4A6B-43E4-8964-807942781E87}" srcOrd="2" destOrd="0" presId="urn:microsoft.com/office/officeart/2008/layout/LinedList"/>
    <dgm:cxn modelId="{AF5C057C-C63D-439F-B84A-86D9E6AF64A7}" type="presParOf" srcId="{8C5C5285-4A6B-43E4-8964-807942781E87}" destId="{F4C1E3D2-396E-4FA9-8591-179200A9F917}" srcOrd="0" destOrd="0" presId="urn:microsoft.com/office/officeart/2008/layout/LinedList"/>
    <dgm:cxn modelId="{E2255D89-846B-4B47-B540-E90DC99989FD}" type="presParOf" srcId="{F4C1E3D2-396E-4FA9-8591-179200A9F917}" destId="{C0675B2F-535C-4979-A082-5E7E73600C01}" srcOrd="0" destOrd="0" presId="urn:microsoft.com/office/officeart/2008/layout/LinedList"/>
    <dgm:cxn modelId="{EAF127C8-33AA-45EA-B7E2-A6DCD7B407C7}" type="presParOf" srcId="{F4C1E3D2-396E-4FA9-8591-179200A9F917}" destId="{D37DA8E8-8E05-45E6-BB6F-BF1F87F497F4}" srcOrd="1" destOrd="0" presId="urn:microsoft.com/office/officeart/2008/layout/LinedList"/>
    <dgm:cxn modelId="{6E9C5E71-96C4-4EA1-8979-29BFED9E54C1}" type="presParOf" srcId="{F4C1E3D2-396E-4FA9-8591-179200A9F917}" destId="{06864C4A-61D8-410A-82D3-EBE22DF5FBB0}" srcOrd="2" destOrd="0" presId="urn:microsoft.com/office/officeart/2008/layout/LinedList"/>
    <dgm:cxn modelId="{41F0297C-2231-4AAA-8255-7E0FE470ABAF}" type="presParOf" srcId="{017455BE-4DCF-4AE3-AD9C-EB21086DF7CD}" destId="{C07AFB3B-CF0D-47D7-B56C-CE15246B6AA2}" srcOrd="11" destOrd="0" presId="urn:microsoft.com/office/officeart/2008/layout/LinedList"/>
    <dgm:cxn modelId="{C1C93DF5-B5CA-4C28-9724-5451D48A15F3}" type="presParOf" srcId="{017455BE-4DCF-4AE3-AD9C-EB21086DF7CD}" destId="{682C4273-CA06-4E72-8E7D-F7D248E7DB6A}" srcOrd="12" destOrd="0" presId="urn:microsoft.com/office/officeart/2008/layout/LinedList"/>
    <dgm:cxn modelId="{516F30AF-4723-479D-9C6D-6EF9187B9153}" type="presParOf" srcId="{017455BE-4DCF-4AE3-AD9C-EB21086DF7CD}" destId="{26872B77-570F-4126-962E-25E328E6DAE3}" srcOrd="13" destOrd="0" presId="urn:microsoft.com/office/officeart/2008/layout/LinedList"/>
    <dgm:cxn modelId="{A88E62BA-2D5C-4A04-AD8E-6A11CA659CBD}" type="presParOf" srcId="{26872B77-570F-4126-962E-25E328E6DAE3}" destId="{1FC49FE3-E429-43F3-814C-9A6F49D39077}" srcOrd="0" destOrd="0" presId="urn:microsoft.com/office/officeart/2008/layout/LinedList"/>
    <dgm:cxn modelId="{C2499DED-02EE-44C7-9D15-D93C887BDDBC}" type="presParOf" srcId="{26872B77-570F-4126-962E-25E328E6DAE3}" destId="{1B9F455F-E22A-4720-B134-39C306852A0C}" srcOrd="1" destOrd="0" presId="urn:microsoft.com/office/officeart/2008/layout/LinedList"/>
    <dgm:cxn modelId="{48D0A073-7123-4A9F-B4CE-D496797ADA0B}" type="presParOf" srcId="{26872B77-570F-4126-962E-25E328E6DAE3}" destId="{26A79B10-05BC-432E-8754-9D3DED49F802}" srcOrd="2" destOrd="0" presId="urn:microsoft.com/office/officeart/2008/layout/LinedList"/>
    <dgm:cxn modelId="{69C5BDBE-08FA-4BE2-A778-EE13ACEFA2FD}" type="presParOf" srcId="{26A79B10-05BC-432E-8754-9D3DED49F802}" destId="{E2366B02-3322-4DF1-9F13-2481EF72E0D4}" srcOrd="0" destOrd="0" presId="urn:microsoft.com/office/officeart/2008/layout/LinedList"/>
    <dgm:cxn modelId="{7876356E-D05D-4B10-A6A9-492FF74458FD}" type="presParOf" srcId="{E2366B02-3322-4DF1-9F13-2481EF72E0D4}" destId="{A147EBC5-E8AB-453B-958A-70F025197593}" srcOrd="0" destOrd="0" presId="urn:microsoft.com/office/officeart/2008/layout/LinedList"/>
    <dgm:cxn modelId="{5A156297-9FE9-48C4-A649-4E704FAD9FD4}" type="presParOf" srcId="{E2366B02-3322-4DF1-9F13-2481EF72E0D4}" destId="{EBCCA8E2-5AB2-436E-9817-B49221345133}" srcOrd="1" destOrd="0" presId="urn:microsoft.com/office/officeart/2008/layout/LinedList"/>
    <dgm:cxn modelId="{D3EEB468-8649-493D-B6A6-A8E868240A05}" type="presParOf" srcId="{E2366B02-3322-4DF1-9F13-2481EF72E0D4}" destId="{DE4BA38E-C950-4979-BFF4-CE5BBD664183}" srcOrd="2" destOrd="0" presId="urn:microsoft.com/office/officeart/2008/layout/LinedList"/>
    <dgm:cxn modelId="{414438A8-39B0-4053-923F-1DC681EB6A9D}" type="presParOf" srcId="{017455BE-4DCF-4AE3-AD9C-EB21086DF7CD}" destId="{CAA0692F-D7D7-4C31-AE88-6251D8FE8BD9}" srcOrd="14" destOrd="0" presId="urn:microsoft.com/office/officeart/2008/layout/LinedList"/>
    <dgm:cxn modelId="{CD608B7C-45F3-4B28-9D91-BA2480C8800C}"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1FC4FE7-8AC1-4915-920D-D8F0FF252B59}" type="presOf" srcId="{EA5D4FDD-852C-42B1-AC37-601E79D559A8}" destId="{5EE392F1-34E6-4D75-93D9-06D773323D5D}" srcOrd="0" destOrd="0" presId="urn:microsoft.com/office/officeart/2005/8/layout/vList3"/>
    <dgm:cxn modelId="{4BFE45DF-1954-4AF7-B600-7DA58211263D}" type="presOf" srcId="{D1908031-5F7F-4557-A0DD-0F27CDC5B5C8}" destId="{F538080A-9D5C-4B64-BE02-6E74660B3D3A}" srcOrd="0" destOrd="0" presId="urn:microsoft.com/office/officeart/2005/8/layout/vList3"/>
    <dgm:cxn modelId="{993362A4-93A3-4711-82C9-C424F58A72E9}" type="presParOf" srcId="{F538080A-9D5C-4B64-BE02-6E74660B3D3A}" destId="{DFDAD32B-A873-41CB-B647-4009D34B0D96}" srcOrd="0" destOrd="0" presId="urn:microsoft.com/office/officeart/2005/8/layout/vList3"/>
    <dgm:cxn modelId="{57440C77-3E4C-4E5E-8A68-DF3BB72B50B7}" type="presParOf" srcId="{DFDAD32B-A873-41CB-B647-4009D34B0D96}" destId="{EB8622BF-E028-4141-90BF-038FB0BFB02D}" srcOrd="0" destOrd="0" presId="urn:microsoft.com/office/officeart/2005/8/layout/vList3"/>
    <dgm:cxn modelId="{60328CBF-7E40-4A34-8992-BE2F300A0D4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custT="1"/>
      <dgm:spPr/>
      <dgm:t>
        <a:bodyPr/>
        <a:lstStyle/>
        <a:p>
          <a:pPr rtl="0"/>
          <a:r>
            <a:rPr lang="en-US" sz="1600" i="1" dirty="0" smtClean="0"/>
            <a:t>Listeria monocytogenes</a:t>
          </a:r>
          <a:endParaRPr lang="en-US" sz="1600"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1 Day to 3 Weeks, up to 10 Weeks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Depends on disease progression, may have permanent effects.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Nausea, vomiting, fever, chills, headache, meningitis, miscarriages</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Unpasteurized dairy, cheese, vegetables, seafood, poultry, melons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Hold refrigerated (&lt;41° F) food less than 7 days, prevent cross-contamination</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DADFB5E2-BD70-4ED3-912A-50ED504C39F4}" type="presOf" srcId="{78CE4B41-DDEC-46AD-AF3D-4C9193FB8667}" destId="{D37DA8E8-8E05-45E6-BB6F-BF1F87F497F4}"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B9724FBF-F205-4168-9363-CCE94BA88B21}" type="presOf" srcId="{534D2C66-F8C0-43F1-8235-5B3A14CB95D5}" destId="{BB6462C5-BB6E-451A-B9D2-B1576811DFAA}" srcOrd="0" destOrd="0" presId="urn:microsoft.com/office/officeart/2008/layout/LinedList"/>
    <dgm:cxn modelId="{66BF14B5-9051-47A5-AB49-54284606010F}" type="presOf" srcId="{1F1BDEB5-5064-48A1-9D2E-53651A79164F}" destId="{376E0AA1-296B-4ABF-96ED-D681629AA577}" srcOrd="0" destOrd="0" presId="urn:microsoft.com/office/officeart/2008/layout/LinedList"/>
    <dgm:cxn modelId="{B0C6A2E8-D526-4611-B173-4941339953DE}" type="presOf" srcId="{74D60AF1-FCB4-4E04-AEE9-2F2DAED02927}" destId="{9B234B35-C2F9-4F62-AD28-E14A4AA87883}" srcOrd="0" destOrd="0" presId="urn:microsoft.com/office/officeart/2008/layout/LinedList"/>
    <dgm:cxn modelId="{5E96F6F2-E05C-4579-B640-C6B1D158D879}" type="presOf" srcId="{AD4DA7A3-E923-49E1-BE0C-ED60991AB323}" destId="{A1ED7F78-B719-4751-8B4B-1333D524E7E1}"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5FCD2F23-5722-47D6-9F9D-D1275A227D5A}" type="presOf" srcId="{D3D77F4D-4B9B-4486-B458-55B4785F906E}" destId="{680A1D43-7AE3-4C81-B272-B38624136D8A}" srcOrd="0" destOrd="0" presId="urn:microsoft.com/office/officeart/2008/layout/LinedList"/>
    <dgm:cxn modelId="{22EB2C01-B549-43A5-8768-56E31D5CE4D4}" type="presOf" srcId="{62D19C20-5CFD-46CF-B880-4B48709A9172}" destId="{1B9F455F-E22A-4720-B134-39C306852A0C}" srcOrd="0" destOrd="0" presId="urn:microsoft.com/office/officeart/2008/layout/LinedList"/>
    <dgm:cxn modelId="{C54DC4E2-737E-4D08-ACE7-3DCEE5459451}" type="presOf" srcId="{8A24C693-B2D5-4156-AF3F-A040405321BD}" destId="{250686F7-C189-496F-8952-C6D6F9030AAB}"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D013196D-906A-495B-B71E-4260306775FB}" type="presOf" srcId="{08177C0F-7A68-4422-A44A-7CB62C8F16F0}" destId="{2CABB043-4E35-4DCD-9D4E-E5B9147F57FE}" srcOrd="0" destOrd="0" presId="urn:microsoft.com/office/officeart/2008/layout/LinedList"/>
    <dgm:cxn modelId="{657092FC-DFE7-43CA-9995-1F9A339CA73B}" type="presOf" srcId="{44333489-9FE9-4018-9ADD-934BFD630D48}" destId="{EBCCA8E2-5AB2-436E-9817-B49221345133}"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F2799CF5-37B4-4D3B-947C-C419BA8CF99D}" srcId="{1F1BDEB5-5064-48A1-9D2E-53651A79164F}" destId="{534D2C66-F8C0-43F1-8235-5B3A14CB95D5}" srcOrd="0" destOrd="0" parTransId="{221A522E-0ED4-41BD-B712-DAE17DF1E1B1}" sibTransId="{CBBFFD70-7A9D-483E-B671-E99D75CE20C2}"/>
    <dgm:cxn modelId="{4FBA22AF-97C6-40CF-A8CB-B19329774F12}" type="presOf" srcId="{EAC2738A-AFC3-4CDA-BF01-D70337ED817C}" destId="{31610D61-024E-4FDA-B435-FC50014AACC2}" srcOrd="0" destOrd="0" presId="urn:microsoft.com/office/officeart/2008/layout/LinedList"/>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6A6BC6AF-9FE8-4904-A248-711447D596ED}" type="presOf" srcId="{1F07412E-C179-4411-B68F-46813612AA9C}" destId="{98E68F7C-52F9-4355-93C2-C1DE39BE7A43}" srcOrd="0" destOrd="0" presId="urn:microsoft.com/office/officeart/2008/layout/LinedList"/>
    <dgm:cxn modelId="{242C6FC5-0050-4B74-93A1-41B43F60E8E0}" type="presParOf" srcId="{98E68F7C-52F9-4355-93C2-C1DE39BE7A43}" destId="{165070D6-2C63-4DCC-B93A-7896D89CC969}" srcOrd="0" destOrd="0" presId="urn:microsoft.com/office/officeart/2008/layout/LinedList"/>
    <dgm:cxn modelId="{26161E55-2BBF-46EA-AC50-016860053B4F}" type="presParOf" srcId="{98E68F7C-52F9-4355-93C2-C1DE39BE7A43}" destId="{AEE0D66A-D05F-4C89-9256-516A86244E9A}" srcOrd="1" destOrd="0" presId="urn:microsoft.com/office/officeart/2008/layout/LinedList"/>
    <dgm:cxn modelId="{026D6698-0D4C-4BBD-B5A3-1F0A65F9504C}" type="presParOf" srcId="{AEE0D66A-D05F-4C89-9256-516A86244E9A}" destId="{31610D61-024E-4FDA-B435-FC50014AACC2}" srcOrd="0" destOrd="0" presId="urn:microsoft.com/office/officeart/2008/layout/LinedList"/>
    <dgm:cxn modelId="{03A3E7BD-1183-4F53-9D4F-AB94635FB00B}" type="presParOf" srcId="{AEE0D66A-D05F-4C89-9256-516A86244E9A}" destId="{017455BE-4DCF-4AE3-AD9C-EB21086DF7CD}" srcOrd="1" destOrd="0" presId="urn:microsoft.com/office/officeart/2008/layout/LinedList"/>
    <dgm:cxn modelId="{9F05A20A-3EDF-4FD2-AE74-9824066EB417}" type="presParOf" srcId="{017455BE-4DCF-4AE3-AD9C-EB21086DF7CD}" destId="{8B3CE473-7A7B-44EA-91DF-95352B17B9A9}" srcOrd="0" destOrd="0" presId="urn:microsoft.com/office/officeart/2008/layout/LinedList"/>
    <dgm:cxn modelId="{A251FC23-F6B6-4F4B-A5C5-7BF2C9FFAE4D}" type="presParOf" srcId="{017455BE-4DCF-4AE3-AD9C-EB21086DF7CD}" destId="{869A7478-2157-409E-945C-AD0EEA6ABB9F}" srcOrd="1" destOrd="0" presId="urn:microsoft.com/office/officeart/2008/layout/LinedList"/>
    <dgm:cxn modelId="{51D8C462-8B49-4A5A-B61B-303A41353197}" type="presParOf" srcId="{869A7478-2157-409E-945C-AD0EEA6ABB9F}" destId="{1AF1075B-B070-4606-93DA-E47414CCE96B}" srcOrd="0" destOrd="0" presId="urn:microsoft.com/office/officeart/2008/layout/LinedList"/>
    <dgm:cxn modelId="{C05A4F84-4653-40E9-946D-C0537BE42DC3}" type="presParOf" srcId="{869A7478-2157-409E-945C-AD0EEA6ABB9F}" destId="{9B234B35-C2F9-4F62-AD28-E14A4AA87883}" srcOrd="1" destOrd="0" presId="urn:microsoft.com/office/officeart/2008/layout/LinedList"/>
    <dgm:cxn modelId="{8D5E7F61-E589-48F8-9336-57BBB5A346D3}" type="presParOf" srcId="{869A7478-2157-409E-945C-AD0EEA6ABB9F}" destId="{757839B3-0018-4744-9DB2-3EA349A0E73F}" srcOrd="2" destOrd="0" presId="urn:microsoft.com/office/officeart/2008/layout/LinedList"/>
    <dgm:cxn modelId="{1D2DF5C9-7B39-4D32-A201-C2992C0AC9F8}" type="presParOf" srcId="{757839B3-0018-4744-9DB2-3EA349A0E73F}" destId="{1083F09A-9853-4FF8-8323-564598B59E33}" srcOrd="0" destOrd="0" presId="urn:microsoft.com/office/officeart/2008/layout/LinedList"/>
    <dgm:cxn modelId="{532A15E2-5A6D-4A47-8BF9-A0623C9406F5}" type="presParOf" srcId="{1083F09A-9853-4FF8-8323-564598B59E33}" destId="{241959A8-8FF3-4026-AD70-757B5966D14F}" srcOrd="0" destOrd="0" presId="urn:microsoft.com/office/officeart/2008/layout/LinedList"/>
    <dgm:cxn modelId="{ABB25CFC-6128-41A0-91FA-5E48DF457EE2}" type="presParOf" srcId="{1083F09A-9853-4FF8-8323-564598B59E33}" destId="{2CABB043-4E35-4DCD-9D4E-E5B9147F57FE}" srcOrd="1" destOrd="0" presId="urn:microsoft.com/office/officeart/2008/layout/LinedList"/>
    <dgm:cxn modelId="{120E9039-DB3A-42A8-B4EC-55B4CCD9F4E2}" type="presParOf" srcId="{1083F09A-9853-4FF8-8323-564598B59E33}" destId="{6ABA4EEB-40C2-4B1B-B230-E47A7A3DF904}" srcOrd="2" destOrd="0" presId="urn:microsoft.com/office/officeart/2008/layout/LinedList"/>
    <dgm:cxn modelId="{27158F69-3426-4DF0-B648-1E11D81BFE94}" type="presParOf" srcId="{017455BE-4DCF-4AE3-AD9C-EB21086DF7CD}" destId="{870D04C8-08AB-46D5-9B37-367964E74332}" srcOrd="2" destOrd="0" presId="urn:microsoft.com/office/officeart/2008/layout/LinedList"/>
    <dgm:cxn modelId="{68A6CA3B-1565-4D2A-B07A-5D927857300B}" type="presParOf" srcId="{017455BE-4DCF-4AE3-AD9C-EB21086DF7CD}" destId="{CE59631F-0893-4E61-8BB1-088F6DDE5BF6}" srcOrd="3" destOrd="0" presId="urn:microsoft.com/office/officeart/2008/layout/LinedList"/>
    <dgm:cxn modelId="{96FE1D43-4C35-41F7-93E1-24C31FFEF9CB}" type="presParOf" srcId="{017455BE-4DCF-4AE3-AD9C-EB21086DF7CD}" destId="{BEA304DC-1CBC-4895-BAA1-8C06C8271949}" srcOrd="4" destOrd="0" presId="urn:microsoft.com/office/officeart/2008/layout/LinedList"/>
    <dgm:cxn modelId="{6D0AFC47-C7A5-4F68-B4B8-93B4F76FACBC}" type="presParOf" srcId="{BEA304DC-1CBC-4895-BAA1-8C06C8271949}" destId="{C8DAB24F-70E6-4180-AB65-861F922EEC8F}" srcOrd="0" destOrd="0" presId="urn:microsoft.com/office/officeart/2008/layout/LinedList"/>
    <dgm:cxn modelId="{D06A2485-8C71-4A4C-B3C5-B555B5633CF2}" type="presParOf" srcId="{BEA304DC-1CBC-4895-BAA1-8C06C8271949}" destId="{376E0AA1-296B-4ABF-96ED-D681629AA577}" srcOrd="1" destOrd="0" presId="urn:microsoft.com/office/officeart/2008/layout/LinedList"/>
    <dgm:cxn modelId="{DEB99E40-17B1-4CFA-ABAD-FDE3CB3FA4C8}" type="presParOf" srcId="{BEA304DC-1CBC-4895-BAA1-8C06C8271949}" destId="{B89FC34E-8870-43FC-97A6-E618C8CC8DA5}" srcOrd="2" destOrd="0" presId="urn:microsoft.com/office/officeart/2008/layout/LinedList"/>
    <dgm:cxn modelId="{81F0ED27-42C7-4528-BF80-02AF51E5C251}" type="presParOf" srcId="{B89FC34E-8870-43FC-97A6-E618C8CC8DA5}" destId="{1385EB0E-C21B-4968-B872-12DF5F1AB107}" srcOrd="0" destOrd="0" presId="urn:microsoft.com/office/officeart/2008/layout/LinedList"/>
    <dgm:cxn modelId="{9625DEFE-B4FC-4654-84FE-3881F4FFD446}" type="presParOf" srcId="{1385EB0E-C21B-4968-B872-12DF5F1AB107}" destId="{EDB5FD2A-D8B9-42E9-9EAF-31D92CB9FAB4}" srcOrd="0" destOrd="0" presId="urn:microsoft.com/office/officeart/2008/layout/LinedList"/>
    <dgm:cxn modelId="{5980707D-DD18-4D52-BA87-71D510850E57}" type="presParOf" srcId="{1385EB0E-C21B-4968-B872-12DF5F1AB107}" destId="{BB6462C5-BB6E-451A-B9D2-B1576811DFAA}" srcOrd="1" destOrd="0" presId="urn:microsoft.com/office/officeart/2008/layout/LinedList"/>
    <dgm:cxn modelId="{25ECB41A-5A37-47B8-ACFF-390AB00C602E}" type="presParOf" srcId="{1385EB0E-C21B-4968-B872-12DF5F1AB107}" destId="{FCD31582-A754-4F57-860E-F13401A07538}" srcOrd="2" destOrd="0" presId="urn:microsoft.com/office/officeart/2008/layout/LinedList"/>
    <dgm:cxn modelId="{EEFC5E29-5419-476E-BCD0-DD448BA9CEC5}" type="presParOf" srcId="{017455BE-4DCF-4AE3-AD9C-EB21086DF7CD}" destId="{6EAFA887-0E22-46A8-A597-D5496482349A}" srcOrd="5" destOrd="0" presId="urn:microsoft.com/office/officeart/2008/layout/LinedList"/>
    <dgm:cxn modelId="{D0F2CEDB-E144-444B-9552-AA9A0D3412ED}" type="presParOf" srcId="{017455BE-4DCF-4AE3-AD9C-EB21086DF7CD}" destId="{9A551EEB-9B19-49AE-8D26-F4DFF6E61DFF}" srcOrd="6" destOrd="0" presId="urn:microsoft.com/office/officeart/2008/layout/LinedList"/>
    <dgm:cxn modelId="{3E5F54FB-AAF7-4C8B-907D-474DE17E797E}" type="presParOf" srcId="{017455BE-4DCF-4AE3-AD9C-EB21086DF7CD}" destId="{20182646-2F9E-4ADA-BDED-0900BE9517D8}" srcOrd="7" destOrd="0" presId="urn:microsoft.com/office/officeart/2008/layout/LinedList"/>
    <dgm:cxn modelId="{351741D7-8A10-4A27-9EC6-1943F986D8CF}" type="presParOf" srcId="{20182646-2F9E-4ADA-BDED-0900BE9517D8}" destId="{8835C1C7-2B63-42F5-9306-889D21E82000}" srcOrd="0" destOrd="0" presId="urn:microsoft.com/office/officeart/2008/layout/LinedList"/>
    <dgm:cxn modelId="{8F6EF11A-B754-4A74-A8BE-8D3830249A2E}" type="presParOf" srcId="{20182646-2F9E-4ADA-BDED-0900BE9517D8}" destId="{250686F7-C189-496F-8952-C6D6F9030AAB}" srcOrd="1" destOrd="0" presId="urn:microsoft.com/office/officeart/2008/layout/LinedList"/>
    <dgm:cxn modelId="{D0D0D46A-4D58-4F59-99E5-5848798F62D1}" type="presParOf" srcId="{20182646-2F9E-4ADA-BDED-0900BE9517D8}" destId="{42E311A9-CA59-45FC-823D-075182353ADD}" srcOrd="2" destOrd="0" presId="urn:microsoft.com/office/officeart/2008/layout/LinedList"/>
    <dgm:cxn modelId="{CD358D23-5B3D-4A7F-88A0-919FF9C044CC}" type="presParOf" srcId="{42E311A9-CA59-45FC-823D-075182353ADD}" destId="{EB88003F-D350-44C7-8D1D-2DC155280EB5}" srcOrd="0" destOrd="0" presId="urn:microsoft.com/office/officeart/2008/layout/LinedList"/>
    <dgm:cxn modelId="{CD22859C-0D82-4A9A-ACE2-98221E7F19D9}" type="presParOf" srcId="{EB88003F-D350-44C7-8D1D-2DC155280EB5}" destId="{697B1243-1FFF-4FBD-ACC2-D871897C9B31}" srcOrd="0" destOrd="0" presId="urn:microsoft.com/office/officeart/2008/layout/LinedList"/>
    <dgm:cxn modelId="{AD9BC7D3-13B8-4657-B86D-43F12F52EBF7}" type="presParOf" srcId="{EB88003F-D350-44C7-8D1D-2DC155280EB5}" destId="{680A1D43-7AE3-4C81-B272-B38624136D8A}" srcOrd="1" destOrd="0" presId="urn:microsoft.com/office/officeart/2008/layout/LinedList"/>
    <dgm:cxn modelId="{77E9F6F0-9572-48AD-8C26-5D8401C70FB0}" type="presParOf" srcId="{EB88003F-D350-44C7-8D1D-2DC155280EB5}" destId="{EBBC0A72-86FE-4C4C-8D95-F5208575BCE1}" srcOrd="2" destOrd="0" presId="urn:microsoft.com/office/officeart/2008/layout/LinedList"/>
    <dgm:cxn modelId="{A03614D7-B49C-45D1-8E0D-D0DEDD135F52}" type="presParOf" srcId="{017455BE-4DCF-4AE3-AD9C-EB21086DF7CD}" destId="{55F44321-82B8-4EE7-8CD4-9B53832B5B53}" srcOrd="8" destOrd="0" presId="urn:microsoft.com/office/officeart/2008/layout/LinedList"/>
    <dgm:cxn modelId="{D52DF67A-76FB-4A76-A1CC-77C08E65B6E1}" type="presParOf" srcId="{017455BE-4DCF-4AE3-AD9C-EB21086DF7CD}" destId="{87C059F4-297F-403A-9C32-CFC6109314C0}" srcOrd="9" destOrd="0" presId="urn:microsoft.com/office/officeart/2008/layout/LinedList"/>
    <dgm:cxn modelId="{40F55E25-4251-4129-BCB5-96530DF086C7}" type="presParOf" srcId="{017455BE-4DCF-4AE3-AD9C-EB21086DF7CD}" destId="{AD3916D1-8640-48AC-BAFA-7418E4EBACCF}" srcOrd="10" destOrd="0" presId="urn:microsoft.com/office/officeart/2008/layout/LinedList"/>
    <dgm:cxn modelId="{F2D8AFED-553E-4E36-98B8-5B664EAE0555}" type="presParOf" srcId="{AD3916D1-8640-48AC-BAFA-7418E4EBACCF}" destId="{6E982365-F4CA-4645-AB1D-845AA8300D39}" srcOrd="0" destOrd="0" presId="urn:microsoft.com/office/officeart/2008/layout/LinedList"/>
    <dgm:cxn modelId="{36318F30-619F-437C-A79A-F940251EB170}" type="presParOf" srcId="{AD3916D1-8640-48AC-BAFA-7418E4EBACCF}" destId="{A1ED7F78-B719-4751-8B4B-1333D524E7E1}" srcOrd="1" destOrd="0" presId="urn:microsoft.com/office/officeart/2008/layout/LinedList"/>
    <dgm:cxn modelId="{BA7A5035-0AF0-4083-B69B-2893BFA83648}" type="presParOf" srcId="{AD3916D1-8640-48AC-BAFA-7418E4EBACCF}" destId="{8C5C5285-4A6B-43E4-8964-807942781E87}" srcOrd="2" destOrd="0" presId="urn:microsoft.com/office/officeart/2008/layout/LinedList"/>
    <dgm:cxn modelId="{7F1716EA-9780-4702-9193-0BBB739A62C7}" type="presParOf" srcId="{8C5C5285-4A6B-43E4-8964-807942781E87}" destId="{F4C1E3D2-396E-4FA9-8591-179200A9F917}" srcOrd="0" destOrd="0" presId="urn:microsoft.com/office/officeart/2008/layout/LinedList"/>
    <dgm:cxn modelId="{33897701-EB34-4848-9664-5DE70C7DFE4F}" type="presParOf" srcId="{F4C1E3D2-396E-4FA9-8591-179200A9F917}" destId="{C0675B2F-535C-4979-A082-5E7E73600C01}" srcOrd="0" destOrd="0" presId="urn:microsoft.com/office/officeart/2008/layout/LinedList"/>
    <dgm:cxn modelId="{BDA03109-CA09-418E-B5C5-CC6749EAB7B7}" type="presParOf" srcId="{F4C1E3D2-396E-4FA9-8591-179200A9F917}" destId="{D37DA8E8-8E05-45E6-BB6F-BF1F87F497F4}" srcOrd="1" destOrd="0" presId="urn:microsoft.com/office/officeart/2008/layout/LinedList"/>
    <dgm:cxn modelId="{21A64D69-BF67-4AEE-A737-DEFD787554F0}" type="presParOf" srcId="{F4C1E3D2-396E-4FA9-8591-179200A9F917}" destId="{06864C4A-61D8-410A-82D3-EBE22DF5FBB0}" srcOrd="2" destOrd="0" presId="urn:microsoft.com/office/officeart/2008/layout/LinedList"/>
    <dgm:cxn modelId="{DC402899-23BB-43BE-A099-50B2FBCBCA84}" type="presParOf" srcId="{017455BE-4DCF-4AE3-AD9C-EB21086DF7CD}" destId="{C07AFB3B-CF0D-47D7-B56C-CE15246B6AA2}" srcOrd="11" destOrd="0" presId="urn:microsoft.com/office/officeart/2008/layout/LinedList"/>
    <dgm:cxn modelId="{8452A881-677C-4B65-A702-28F602E631E8}" type="presParOf" srcId="{017455BE-4DCF-4AE3-AD9C-EB21086DF7CD}" destId="{682C4273-CA06-4E72-8E7D-F7D248E7DB6A}" srcOrd="12" destOrd="0" presId="urn:microsoft.com/office/officeart/2008/layout/LinedList"/>
    <dgm:cxn modelId="{053A132B-66FB-427B-8AA6-92187172FFD7}" type="presParOf" srcId="{017455BE-4DCF-4AE3-AD9C-EB21086DF7CD}" destId="{26872B77-570F-4126-962E-25E328E6DAE3}" srcOrd="13" destOrd="0" presId="urn:microsoft.com/office/officeart/2008/layout/LinedList"/>
    <dgm:cxn modelId="{FE029479-DC67-440E-AEB4-FB25403FD11A}" type="presParOf" srcId="{26872B77-570F-4126-962E-25E328E6DAE3}" destId="{1FC49FE3-E429-43F3-814C-9A6F49D39077}" srcOrd="0" destOrd="0" presId="urn:microsoft.com/office/officeart/2008/layout/LinedList"/>
    <dgm:cxn modelId="{A4DFD3BD-B76E-4655-BB89-5492068B1165}" type="presParOf" srcId="{26872B77-570F-4126-962E-25E328E6DAE3}" destId="{1B9F455F-E22A-4720-B134-39C306852A0C}" srcOrd="1" destOrd="0" presId="urn:microsoft.com/office/officeart/2008/layout/LinedList"/>
    <dgm:cxn modelId="{1E3E1720-68C2-4829-AD1A-0EE95FF3D213}" type="presParOf" srcId="{26872B77-570F-4126-962E-25E328E6DAE3}" destId="{26A79B10-05BC-432E-8754-9D3DED49F802}" srcOrd="2" destOrd="0" presId="urn:microsoft.com/office/officeart/2008/layout/LinedList"/>
    <dgm:cxn modelId="{272CEAEC-CB70-4CDD-AB5C-BE1C924F9AE7}" type="presParOf" srcId="{26A79B10-05BC-432E-8754-9D3DED49F802}" destId="{E2366B02-3322-4DF1-9F13-2481EF72E0D4}" srcOrd="0" destOrd="0" presId="urn:microsoft.com/office/officeart/2008/layout/LinedList"/>
    <dgm:cxn modelId="{081F6687-E4AE-47A7-BD16-F9773AB28FE4}" type="presParOf" srcId="{E2366B02-3322-4DF1-9F13-2481EF72E0D4}" destId="{A147EBC5-E8AB-453B-958A-70F025197593}" srcOrd="0" destOrd="0" presId="urn:microsoft.com/office/officeart/2008/layout/LinedList"/>
    <dgm:cxn modelId="{671A2643-AD67-404F-BBB6-E463E390AABC}" type="presParOf" srcId="{E2366B02-3322-4DF1-9F13-2481EF72E0D4}" destId="{EBCCA8E2-5AB2-436E-9817-B49221345133}" srcOrd="1" destOrd="0" presId="urn:microsoft.com/office/officeart/2008/layout/LinedList"/>
    <dgm:cxn modelId="{14F8EA23-094E-4274-A83C-5AEEB5B96612}" type="presParOf" srcId="{E2366B02-3322-4DF1-9F13-2481EF72E0D4}" destId="{DE4BA38E-C950-4979-BFF4-CE5BBD664183}" srcOrd="2" destOrd="0" presId="urn:microsoft.com/office/officeart/2008/layout/LinedList"/>
    <dgm:cxn modelId="{FA80FF96-7421-4E52-B7F7-310EA6A50BE7}" type="presParOf" srcId="{017455BE-4DCF-4AE3-AD9C-EB21086DF7CD}" destId="{CAA0692F-D7D7-4C31-AE88-6251D8FE8BD9}" srcOrd="14" destOrd="0" presId="urn:microsoft.com/office/officeart/2008/layout/LinedList"/>
    <dgm:cxn modelId="{9485EC38-AB45-477A-95C3-5CBB23F94ABB}"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F7920D6D-A779-40E2-A84A-11180B8F3E68}" type="presOf" srcId="{D1908031-5F7F-4557-A0DD-0F27CDC5B5C8}" destId="{F538080A-9D5C-4B64-BE02-6E74660B3D3A}" srcOrd="0" destOrd="0" presId="urn:microsoft.com/office/officeart/2005/8/layout/vList3"/>
    <dgm:cxn modelId="{6F020777-736A-4134-9441-E15725BAA67D}" type="presOf" srcId="{EA5D4FDD-852C-42B1-AC37-601E79D559A8}" destId="{5EE392F1-34E6-4D75-93D9-06D773323D5D}" srcOrd="0" destOrd="0" presId="urn:microsoft.com/office/officeart/2005/8/layout/vList3"/>
    <dgm:cxn modelId="{E76AA48D-F4B5-4BB2-A82C-AB60B0F21D06}" type="presParOf" srcId="{F538080A-9D5C-4B64-BE02-6E74660B3D3A}" destId="{DFDAD32B-A873-41CB-B647-4009D34B0D96}" srcOrd="0" destOrd="0" presId="urn:microsoft.com/office/officeart/2005/8/layout/vList3"/>
    <dgm:cxn modelId="{89BA2095-D1D4-40FF-884F-A7E374D7404A}" type="presParOf" srcId="{DFDAD32B-A873-41CB-B647-4009D34B0D96}" destId="{EB8622BF-E028-4141-90BF-038FB0BFB02D}" srcOrd="0" destOrd="0" presId="urn:microsoft.com/office/officeart/2005/8/layout/vList3"/>
    <dgm:cxn modelId="{7A10A167-2804-4A9A-B0D8-376612125FF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dirty="0" smtClean="0"/>
            <a:t>Norovirus</a:t>
          </a:r>
          <a:endParaRPr lang="en-US"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24-48 Hours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1-2 Days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Diarrhea, vomiting, nausea, cramping, fever, headache</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Unpasteurized dairy, cheese, vegetables, seafood, poultry, melons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Hold refrigerated (&lt;41° F) food less than 7 days, prevent cross-contamination</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E7BCDF2-A8C9-4890-918B-DF3E4A0A02D2}" srcId="{EAC2738A-AFC3-4CDA-BF01-D70337ED817C}" destId="{74D60AF1-FCB4-4E04-AEE9-2F2DAED02927}" srcOrd="0" destOrd="0" parTransId="{5BC4458F-C4C0-4069-8114-2287385B614F}" sibTransId="{9C7883C0-F6C9-49DF-A9FB-23E8A4BA5832}"/>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9C642CE1-18A2-42A9-B32F-D6DE2F51B99D}" type="presOf" srcId="{EAC2738A-AFC3-4CDA-BF01-D70337ED817C}" destId="{31610D61-024E-4FDA-B435-FC50014AACC2}"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7AFE56D2-008D-4393-945F-8E980CEFA4F6}" type="presOf" srcId="{62D19C20-5CFD-46CF-B880-4B48709A9172}" destId="{1B9F455F-E22A-4720-B134-39C306852A0C}" srcOrd="0" destOrd="0" presId="urn:microsoft.com/office/officeart/2008/layout/LinedList"/>
    <dgm:cxn modelId="{85805C8E-2909-4939-BC5A-642919F8C63E}" type="presOf" srcId="{44333489-9FE9-4018-9ADD-934BFD630D48}" destId="{EBCCA8E2-5AB2-436E-9817-B49221345133}"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E879584A-380B-4315-BFE3-F605268BFD4E}" type="presOf" srcId="{8A24C693-B2D5-4156-AF3F-A040405321BD}" destId="{250686F7-C189-496F-8952-C6D6F9030AAB}" srcOrd="0" destOrd="0" presId="urn:microsoft.com/office/officeart/2008/layout/LinedList"/>
    <dgm:cxn modelId="{E1EA428B-BC92-4C25-A0E7-416849A2B0E4}" type="presOf" srcId="{1F07412E-C179-4411-B68F-46813612AA9C}" destId="{98E68F7C-52F9-4355-93C2-C1DE39BE7A43}"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6CAD68EB-2E12-4ECE-B875-3ADDF00B8549}" type="presOf" srcId="{1F1BDEB5-5064-48A1-9D2E-53651A79164F}" destId="{376E0AA1-296B-4ABF-96ED-D681629AA577}" srcOrd="0" destOrd="0" presId="urn:microsoft.com/office/officeart/2008/layout/LinedList"/>
    <dgm:cxn modelId="{7811161D-0B3F-4151-84AE-AFF2264C9616}" type="presOf" srcId="{AD4DA7A3-E923-49E1-BE0C-ED60991AB323}" destId="{A1ED7F78-B719-4751-8B4B-1333D524E7E1}" srcOrd="0" destOrd="0" presId="urn:microsoft.com/office/officeart/2008/layout/LinedList"/>
    <dgm:cxn modelId="{DFB756E6-4D22-47D5-92E4-232AAB9F112A}" type="presOf" srcId="{D3D77F4D-4B9B-4486-B458-55B4785F906E}" destId="{680A1D43-7AE3-4C81-B272-B38624136D8A}" srcOrd="0" destOrd="0" presId="urn:microsoft.com/office/officeart/2008/layout/LinedList"/>
    <dgm:cxn modelId="{38B3333F-22AC-4DB8-988A-60297B771118}" type="presOf" srcId="{08177C0F-7A68-4422-A44A-7CB62C8F16F0}" destId="{2CABB043-4E35-4DCD-9D4E-E5B9147F57FE}"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D62A3674-A63B-4CF8-AD02-CEA4FA60B179}" type="presOf" srcId="{74D60AF1-FCB4-4E04-AEE9-2F2DAED02927}" destId="{9B234B35-C2F9-4F62-AD28-E14A4AA87883}"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1D25357E-5DFF-4532-8F2B-E372EE26DB0D}" type="presOf" srcId="{534D2C66-F8C0-43F1-8235-5B3A14CB95D5}" destId="{BB6462C5-BB6E-451A-B9D2-B1576811DFAA}" srcOrd="0" destOrd="0" presId="urn:microsoft.com/office/officeart/2008/layout/LinedList"/>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344367AD-AA53-4FBD-BD14-B4FE50CDFF09}" type="presOf" srcId="{78CE4B41-DDEC-46AD-AF3D-4C9193FB8667}" destId="{D37DA8E8-8E05-45E6-BB6F-BF1F87F497F4}" srcOrd="0" destOrd="0" presId="urn:microsoft.com/office/officeart/2008/layout/LinedList"/>
    <dgm:cxn modelId="{A60D7C5C-F33D-46F1-8552-205854ABFF4D}" type="presParOf" srcId="{98E68F7C-52F9-4355-93C2-C1DE39BE7A43}" destId="{165070D6-2C63-4DCC-B93A-7896D89CC969}" srcOrd="0" destOrd="0" presId="urn:microsoft.com/office/officeart/2008/layout/LinedList"/>
    <dgm:cxn modelId="{B66AD7FD-3CA6-4E13-8F8D-8F65DE1587AD}" type="presParOf" srcId="{98E68F7C-52F9-4355-93C2-C1DE39BE7A43}" destId="{AEE0D66A-D05F-4C89-9256-516A86244E9A}" srcOrd="1" destOrd="0" presId="urn:microsoft.com/office/officeart/2008/layout/LinedList"/>
    <dgm:cxn modelId="{D132D44F-23DE-41E9-A496-1E7D696E5A62}" type="presParOf" srcId="{AEE0D66A-D05F-4C89-9256-516A86244E9A}" destId="{31610D61-024E-4FDA-B435-FC50014AACC2}" srcOrd="0" destOrd="0" presId="urn:microsoft.com/office/officeart/2008/layout/LinedList"/>
    <dgm:cxn modelId="{86862145-8EDA-4C3D-BA6C-6D734125DF26}" type="presParOf" srcId="{AEE0D66A-D05F-4C89-9256-516A86244E9A}" destId="{017455BE-4DCF-4AE3-AD9C-EB21086DF7CD}" srcOrd="1" destOrd="0" presId="urn:microsoft.com/office/officeart/2008/layout/LinedList"/>
    <dgm:cxn modelId="{D4FFA62F-83D8-4AC8-8A4D-BA22C1E43E2B}" type="presParOf" srcId="{017455BE-4DCF-4AE3-AD9C-EB21086DF7CD}" destId="{8B3CE473-7A7B-44EA-91DF-95352B17B9A9}" srcOrd="0" destOrd="0" presId="urn:microsoft.com/office/officeart/2008/layout/LinedList"/>
    <dgm:cxn modelId="{611B1FBD-77D6-4F65-97DD-B4EAAE8B0B4A}" type="presParOf" srcId="{017455BE-4DCF-4AE3-AD9C-EB21086DF7CD}" destId="{869A7478-2157-409E-945C-AD0EEA6ABB9F}" srcOrd="1" destOrd="0" presId="urn:microsoft.com/office/officeart/2008/layout/LinedList"/>
    <dgm:cxn modelId="{5C4350D4-E6FC-415D-A6BC-D0E025A19959}" type="presParOf" srcId="{869A7478-2157-409E-945C-AD0EEA6ABB9F}" destId="{1AF1075B-B070-4606-93DA-E47414CCE96B}" srcOrd="0" destOrd="0" presId="urn:microsoft.com/office/officeart/2008/layout/LinedList"/>
    <dgm:cxn modelId="{E0DF8F19-11DB-4A4E-A0E0-23913B0BB47E}" type="presParOf" srcId="{869A7478-2157-409E-945C-AD0EEA6ABB9F}" destId="{9B234B35-C2F9-4F62-AD28-E14A4AA87883}" srcOrd="1" destOrd="0" presId="urn:microsoft.com/office/officeart/2008/layout/LinedList"/>
    <dgm:cxn modelId="{3FA44CDE-67E7-48E4-9436-A67929B3212A}" type="presParOf" srcId="{869A7478-2157-409E-945C-AD0EEA6ABB9F}" destId="{757839B3-0018-4744-9DB2-3EA349A0E73F}" srcOrd="2" destOrd="0" presId="urn:microsoft.com/office/officeart/2008/layout/LinedList"/>
    <dgm:cxn modelId="{A768B6CC-F920-40E3-9511-808F2C6EC68D}" type="presParOf" srcId="{757839B3-0018-4744-9DB2-3EA349A0E73F}" destId="{1083F09A-9853-4FF8-8323-564598B59E33}" srcOrd="0" destOrd="0" presId="urn:microsoft.com/office/officeart/2008/layout/LinedList"/>
    <dgm:cxn modelId="{B5CC000B-EF2F-4BCA-A6C0-B9A59BB63590}" type="presParOf" srcId="{1083F09A-9853-4FF8-8323-564598B59E33}" destId="{241959A8-8FF3-4026-AD70-757B5966D14F}" srcOrd="0" destOrd="0" presId="urn:microsoft.com/office/officeart/2008/layout/LinedList"/>
    <dgm:cxn modelId="{FCF101F5-8315-4562-BC58-9FCB0A486175}" type="presParOf" srcId="{1083F09A-9853-4FF8-8323-564598B59E33}" destId="{2CABB043-4E35-4DCD-9D4E-E5B9147F57FE}" srcOrd="1" destOrd="0" presId="urn:microsoft.com/office/officeart/2008/layout/LinedList"/>
    <dgm:cxn modelId="{F14FB554-00DC-4017-AFCD-5C0006F4E32E}" type="presParOf" srcId="{1083F09A-9853-4FF8-8323-564598B59E33}" destId="{6ABA4EEB-40C2-4B1B-B230-E47A7A3DF904}" srcOrd="2" destOrd="0" presId="urn:microsoft.com/office/officeart/2008/layout/LinedList"/>
    <dgm:cxn modelId="{CF84DDAE-22CC-4540-A701-01E4E239B851}" type="presParOf" srcId="{017455BE-4DCF-4AE3-AD9C-EB21086DF7CD}" destId="{870D04C8-08AB-46D5-9B37-367964E74332}" srcOrd="2" destOrd="0" presId="urn:microsoft.com/office/officeart/2008/layout/LinedList"/>
    <dgm:cxn modelId="{E9FB5DEC-65CF-4324-9025-C5F5EA33067B}" type="presParOf" srcId="{017455BE-4DCF-4AE3-AD9C-EB21086DF7CD}" destId="{CE59631F-0893-4E61-8BB1-088F6DDE5BF6}" srcOrd="3" destOrd="0" presId="urn:microsoft.com/office/officeart/2008/layout/LinedList"/>
    <dgm:cxn modelId="{63A6956F-BA5D-4B3A-94FE-247751C126E0}" type="presParOf" srcId="{017455BE-4DCF-4AE3-AD9C-EB21086DF7CD}" destId="{BEA304DC-1CBC-4895-BAA1-8C06C8271949}" srcOrd="4" destOrd="0" presId="urn:microsoft.com/office/officeart/2008/layout/LinedList"/>
    <dgm:cxn modelId="{F3ADCE58-CA63-4EF2-93C4-3F018CF87DEC}" type="presParOf" srcId="{BEA304DC-1CBC-4895-BAA1-8C06C8271949}" destId="{C8DAB24F-70E6-4180-AB65-861F922EEC8F}" srcOrd="0" destOrd="0" presId="urn:microsoft.com/office/officeart/2008/layout/LinedList"/>
    <dgm:cxn modelId="{553CEB11-7388-49DE-AAF4-03BE79B4AEA0}" type="presParOf" srcId="{BEA304DC-1CBC-4895-BAA1-8C06C8271949}" destId="{376E0AA1-296B-4ABF-96ED-D681629AA577}" srcOrd="1" destOrd="0" presId="urn:microsoft.com/office/officeart/2008/layout/LinedList"/>
    <dgm:cxn modelId="{F753E25C-2F1D-44EC-93A7-CC59D6E6BE66}" type="presParOf" srcId="{BEA304DC-1CBC-4895-BAA1-8C06C8271949}" destId="{B89FC34E-8870-43FC-97A6-E618C8CC8DA5}" srcOrd="2" destOrd="0" presId="urn:microsoft.com/office/officeart/2008/layout/LinedList"/>
    <dgm:cxn modelId="{B0CC6E50-23B0-444A-B5CB-36F5BD2C512E}" type="presParOf" srcId="{B89FC34E-8870-43FC-97A6-E618C8CC8DA5}" destId="{1385EB0E-C21B-4968-B872-12DF5F1AB107}" srcOrd="0" destOrd="0" presId="urn:microsoft.com/office/officeart/2008/layout/LinedList"/>
    <dgm:cxn modelId="{8942409F-3716-4AAD-9080-DA540CF01F5D}" type="presParOf" srcId="{1385EB0E-C21B-4968-B872-12DF5F1AB107}" destId="{EDB5FD2A-D8B9-42E9-9EAF-31D92CB9FAB4}" srcOrd="0" destOrd="0" presId="urn:microsoft.com/office/officeart/2008/layout/LinedList"/>
    <dgm:cxn modelId="{EDFB3592-6C31-48CB-A737-965E6D39D50A}" type="presParOf" srcId="{1385EB0E-C21B-4968-B872-12DF5F1AB107}" destId="{BB6462C5-BB6E-451A-B9D2-B1576811DFAA}" srcOrd="1" destOrd="0" presId="urn:microsoft.com/office/officeart/2008/layout/LinedList"/>
    <dgm:cxn modelId="{8FE8774A-5575-4754-8D47-8DC43AB4FBB8}" type="presParOf" srcId="{1385EB0E-C21B-4968-B872-12DF5F1AB107}" destId="{FCD31582-A754-4F57-860E-F13401A07538}" srcOrd="2" destOrd="0" presId="urn:microsoft.com/office/officeart/2008/layout/LinedList"/>
    <dgm:cxn modelId="{953B29B6-D6F6-4F71-95B3-766E068DF611}" type="presParOf" srcId="{017455BE-4DCF-4AE3-AD9C-EB21086DF7CD}" destId="{6EAFA887-0E22-46A8-A597-D5496482349A}" srcOrd="5" destOrd="0" presId="urn:microsoft.com/office/officeart/2008/layout/LinedList"/>
    <dgm:cxn modelId="{84B5A411-49E2-4C75-8C19-0CB67843D41C}" type="presParOf" srcId="{017455BE-4DCF-4AE3-AD9C-EB21086DF7CD}" destId="{9A551EEB-9B19-49AE-8D26-F4DFF6E61DFF}" srcOrd="6" destOrd="0" presId="urn:microsoft.com/office/officeart/2008/layout/LinedList"/>
    <dgm:cxn modelId="{72EFB3E5-DDD2-4892-8F89-F37591295D27}" type="presParOf" srcId="{017455BE-4DCF-4AE3-AD9C-EB21086DF7CD}" destId="{20182646-2F9E-4ADA-BDED-0900BE9517D8}" srcOrd="7" destOrd="0" presId="urn:microsoft.com/office/officeart/2008/layout/LinedList"/>
    <dgm:cxn modelId="{C6640596-8CB2-4774-A5D6-D0094687EC40}" type="presParOf" srcId="{20182646-2F9E-4ADA-BDED-0900BE9517D8}" destId="{8835C1C7-2B63-42F5-9306-889D21E82000}" srcOrd="0" destOrd="0" presId="urn:microsoft.com/office/officeart/2008/layout/LinedList"/>
    <dgm:cxn modelId="{4A75D423-59AC-4F9B-8D4F-1312854D489C}" type="presParOf" srcId="{20182646-2F9E-4ADA-BDED-0900BE9517D8}" destId="{250686F7-C189-496F-8952-C6D6F9030AAB}" srcOrd="1" destOrd="0" presId="urn:microsoft.com/office/officeart/2008/layout/LinedList"/>
    <dgm:cxn modelId="{5A1A3250-BB68-4FE3-889D-0ABA66C8DF84}" type="presParOf" srcId="{20182646-2F9E-4ADA-BDED-0900BE9517D8}" destId="{42E311A9-CA59-45FC-823D-075182353ADD}" srcOrd="2" destOrd="0" presId="urn:microsoft.com/office/officeart/2008/layout/LinedList"/>
    <dgm:cxn modelId="{93056F20-9C61-4156-A742-5ABFF8E57504}" type="presParOf" srcId="{42E311A9-CA59-45FC-823D-075182353ADD}" destId="{EB88003F-D350-44C7-8D1D-2DC155280EB5}" srcOrd="0" destOrd="0" presId="urn:microsoft.com/office/officeart/2008/layout/LinedList"/>
    <dgm:cxn modelId="{D50C7203-1EDA-4E6F-BA2D-B51EB0506F5C}" type="presParOf" srcId="{EB88003F-D350-44C7-8D1D-2DC155280EB5}" destId="{697B1243-1FFF-4FBD-ACC2-D871897C9B31}" srcOrd="0" destOrd="0" presId="urn:microsoft.com/office/officeart/2008/layout/LinedList"/>
    <dgm:cxn modelId="{ABB2CC52-D5F9-4C68-AE95-A550ACF555BD}" type="presParOf" srcId="{EB88003F-D350-44C7-8D1D-2DC155280EB5}" destId="{680A1D43-7AE3-4C81-B272-B38624136D8A}" srcOrd="1" destOrd="0" presId="urn:microsoft.com/office/officeart/2008/layout/LinedList"/>
    <dgm:cxn modelId="{9103CCDE-3EF9-4BD0-BBB1-549A37870C1F}" type="presParOf" srcId="{EB88003F-D350-44C7-8D1D-2DC155280EB5}" destId="{EBBC0A72-86FE-4C4C-8D95-F5208575BCE1}" srcOrd="2" destOrd="0" presId="urn:microsoft.com/office/officeart/2008/layout/LinedList"/>
    <dgm:cxn modelId="{79E50A9D-DC2D-48BA-80E5-9AF089F96BE0}" type="presParOf" srcId="{017455BE-4DCF-4AE3-AD9C-EB21086DF7CD}" destId="{55F44321-82B8-4EE7-8CD4-9B53832B5B53}" srcOrd="8" destOrd="0" presId="urn:microsoft.com/office/officeart/2008/layout/LinedList"/>
    <dgm:cxn modelId="{BF067E39-059C-4CA3-8301-ED85271D25E2}" type="presParOf" srcId="{017455BE-4DCF-4AE3-AD9C-EB21086DF7CD}" destId="{87C059F4-297F-403A-9C32-CFC6109314C0}" srcOrd="9" destOrd="0" presId="urn:microsoft.com/office/officeart/2008/layout/LinedList"/>
    <dgm:cxn modelId="{465C6F1A-947A-4F47-9DB1-AE20FD3F584E}" type="presParOf" srcId="{017455BE-4DCF-4AE3-AD9C-EB21086DF7CD}" destId="{AD3916D1-8640-48AC-BAFA-7418E4EBACCF}" srcOrd="10" destOrd="0" presId="urn:microsoft.com/office/officeart/2008/layout/LinedList"/>
    <dgm:cxn modelId="{A5C0C386-6407-4961-B7A4-5F231D3C7747}" type="presParOf" srcId="{AD3916D1-8640-48AC-BAFA-7418E4EBACCF}" destId="{6E982365-F4CA-4645-AB1D-845AA8300D39}" srcOrd="0" destOrd="0" presId="urn:microsoft.com/office/officeart/2008/layout/LinedList"/>
    <dgm:cxn modelId="{197BFF87-D06F-418B-9B42-B44D07B505A7}" type="presParOf" srcId="{AD3916D1-8640-48AC-BAFA-7418E4EBACCF}" destId="{A1ED7F78-B719-4751-8B4B-1333D524E7E1}" srcOrd="1" destOrd="0" presId="urn:microsoft.com/office/officeart/2008/layout/LinedList"/>
    <dgm:cxn modelId="{F36148A0-2677-415E-AE97-922F0B7C265E}" type="presParOf" srcId="{AD3916D1-8640-48AC-BAFA-7418E4EBACCF}" destId="{8C5C5285-4A6B-43E4-8964-807942781E87}" srcOrd="2" destOrd="0" presId="urn:microsoft.com/office/officeart/2008/layout/LinedList"/>
    <dgm:cxn modelId="{139330A7-AE55-4041-8AB8-4B69F57D23A0}" type="presParOf" srcId="{8C5C5285-4A6B-43E4-8964-807942781E87}" destId="{F4C1E3D2-396E-4FA9-8591-179200A9F917}" srcOrd="0" destOrd="0" presId="urn:microsoft.com/office/officeart/2008/layout/LinedList"/>
    <dgm:cxn modelId="{48B38236-1D4B-4A6B-97FD-E9E4BCCB7B65}" type="presParOf" srcId="{F4C1E3D2-396E-4FA9-8591-179200A9F917}" destId="{C0675B2F-535C-4979-A082-5E7E73600C01}" srcOrd="0" destOrd="0" presId="urn:microsoft.com/office/officeart/2008/layout/LinedList"/>
    <dgm:cxn modelId="{7CB09B00-262F-40A4-B52C-002E94F2001E}" type="presParOf" srcId="{F4C1E3D2-396E-4FA9-8591-179200A9F917}" destId="{D37DA8E8-8E05-45E6-BB6F-BF1F87F497F4}" srcOrd="1" destOrd="0" presId="urn:microsoft.com/office/officeart/2008/layout/LinedList"/>
    <dgm:cxn modelId="{C54583AC-143D-4D62-800F-E280103CCFF8}" type="presParOf" srcId="{F4C1E3D2-396E-4FA9-8591-179200A9F917}" destId="{06864C4A-61D8-410A-82D3-EBE22DF5FBB0}" srcOrd="2" destOrd="0" presId="urn:microsoft.com/office/officeart/2008/layout/LinedList"/>
    <dgm:cxn modelId="{8B6CD119-8629-400F-B48F-8D9899E3718F}" type="presParOf" srcId="{017455BE-4DCF-4AE3-AD9C-EB21086DF7CD}" destId="{C07AFB3B-CF0D-47D7-B56C-CE15246B6AA2}" srcOrd="11" destOrd="0" presId="urn:microsoft.com/office/officeart/2008/layout/LinedList"/>
    <dgm:cxn modelId="{8A222209-8F34-4AF4-A2BC-552B2AA3527D}" type="presParOf" srcId="{017455BE-4DCF-4AE3-AD9C-EB21086DF7CD}" destId="{682C4273-CA06-4E72-8E7D-F7D248E7DB6A}" srcOrd="12" destOrd="0" presId="urn:microsoft.com/office/officeart/2008/layout/LinedList"/>
    <dgm:cxn modelId="{83BE25D3-EEA9-48D2-92CB-EB775D0F55F2}" type="presParOf" srcId="{017455BE-4DCF-4AE3-AD9C-EB21086DF7CD}" destId="{26872B77-570F-4126-962E-25E328E6DAE3}" srcOrd="13" destOrd="0" presId="urn:microsoft.com/office/officeart/2008/layout/LinedList"/>
    <dgm:cxn modelId="{210C7163-EB4B-484C-AEF6-99B1A345DC6A}" type="presParOf" srcId="{26872B77-570F-4126-962E-25E328E6DAE3}" destId="{1FC49FE3-E429-43F3-814C-9A6F49D39077}" srcOrd="0" destOrd="0" presId="urn:microsoft.com/office/officeart/2008/layout/LinedList"/>
    <dgm:cxn modelId="{A690352B-8017-4498-96FD-4BC152AD5BED}" type="presParOf" srcId="{26872B77-570F-4126-962E-25E328E6DAE3}" destId="{1B9F455F-E22A-4720-B134-39C306852A0C}" srcOrd="1" destOrd="0" presId="urn:microsoft.com/office/officeart/2008/layout/LinedList"/>
    <dgm:cxn modelId="{49F449F7-87BD-45CD-9DFC-F0F47BFD7EF1}" type="presParOf" srcId="{26872B77-570F-4126-962E-25E328E6DAE3}" destId="{26A79B10-05BC-432E-8754-9D3DED49F802}" srcOrd="2" destOrd="0" presId="urn:microsoft.com/office/officeart/2008/layout/LinedList"/>
    <dgm:cxn modelId="{0EFC704A-6CA2-49B8-9D4B-70DD906AD69F}" type="presParOf" srcId="{26A79B10-05BC-432E-8754-9D3DED49F802}" destId="{E2366B02-3322-4DF1-9F13-2481EF72E0D4}" srcOrd="0" destOrd="0" presId="urn:microsoft.com/office/officeart/2008/layout/LinedList"/>
    <dgm:cxn modelId="{2736DD79-A56B-4F79-8D8D-C48F7DB84CBA}" type="presParOf" srcId="{E2366B02-3322-4DF1-9F13-2481EF72E0D4}" destId="{A147EBC5-E8AB-453B-958A-70F025197593}" srcOrd="0" destOrd="0" presId="urn:microsoft.com/office/officeart/2008/layout/LinedList"/>
    <dgm:cxn modelId="{98BE4098-0D88-446F-9590-B0AEA1C85E52}" type="presParOf" srcId="{E2366B02-3322-4DF1-9F13-2481EF72E0D4}" destId="{EBCCA8E2-5AB2-436E-9817-B49221345133}" srcOrd="1" destOrd="0" presId="urn:microsoft.com/office/officeart/2008/layout/LinedList"/>
    <dgm:cxn modelId="{8E6736AD-54A3-49FD-A5E6-64154E1BD38E}" type="presParOf" srcId="{E2366B02-3322-4DF1-9F13-2481EF72E0D4}" destId="{DE4BA38E-C950-4979-BFF4-CE5BBD664183}" srcOrd="2" destOrd="0" presId="urn:microsoft.com/office/officeart/2008/layout/LinedList"/>
    <dgm:cxn modelId="{B53EF7C7-217D-4B24-BACA-9F2DA69ECAB8}" type="presParOf" srcId="{017455BE-4DCF-4AE3-AD9C-EB21086DF7CD}" destId="{CAA0692F-D7D7-4C31-AE88-6251D8FE8BD9}" srcOrd="14" destOrd="0" presId="urn:microsoft.com/office/officeart/2008/layout/LinedList"/>
    <dgm:cxn modelId="{0C286137-58E0-4C2D-B7AB-2791FC9DE5D5}"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D8152A8-0CDA-44DE-9822-86A69AA9DBEC}" type="presOf" srcId="{EA5D4FDD-852C-42B1-AC37-601E79D559A8}" destId="{5EE392F1-34E6-4D75-93D9-06D773323D5D}" srcOrd="0" destOrd="0" presId="urn:microsoft.com/office/officeart/2005/8/layout/vList3"/>
    <dgm:cxn modelId="{48EE7EFE-354B-4C25-B53F-4F9F8C655635}" type="presOf" srcId="{D1908031-5F7F-4557-A0DD-0F27CDC5B5C8}" destId="{F538080A-9D5C-4B64-BE02-6E74660B3D3A}" srcOrd="0" destOrd="0" presId="urn:microsoft.com/office/officeart/2005/8/layout/vList3"/>
    <dgm:cxn modelId="{3D19F3C5-F031-414E-9B85-09CE7B21B1BC}" type="presParOf" srcId="{F538080A-9D5C-4B64-BE02-6E74660B3D3A}" destId="{DFDAD32B-A873-41CB-B647-4009D34B0D96}" srcOrd="0" destOrd="0" presId="urn:microsoft.com/office/officeart/2005/8/layout/vList3"/>
    <dgm:cxn modelId="{E2E23FCF-742E-4378-8A60-F25F691E51ED}" type="presParOf" srcId="{DFDAD32B-A873-41CB-B647-4009D34B0D96}" destId="{EB8622BF-E028-4141-90BF-038FB0BFB02D}" srcOrd="0" destOrd="0" presId="urn:microsoft.com/office/officeart/2005/8/layout/vList3"/>
    <dgm:cxn modelId="{889B6DB7-8C26-4AB8-A560-1F83B62D77E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5BA937-B615-4C20-A86D-F6B8315D856D}"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A67E53A8-A7E5-4217-902D-DED1A4ED55CE}">
      <dgm:prSet/>
      <dgm:spPr/>
      <dgm:t>
        <a:bodyPr/>
        <a:lstStyle/>
        <a:p>
          <a:pPr rtl="0"/>
          <a:r>
            <a:rPr lang="en-US" dirty="0" smtClean="0"/>
            <a:t>Introduction						</a:t>
          </a:r>
          <a:endParaRPr lang="en-US" dirty="0"/>
        </a:p>
      </dgm:t>
    </dgm:pt>
    <dgm:pt modelId="{884FD763-E886-454A-BB51-CE9FAF1E8A43}" type="parTrans" cxnId="{917AEFE7-3F33-4804-8F3A-FE8D8AC34642}">
      <dgm:prSet/>
      <dgm:spPr/>
      <dgm:t>
        <a:bodyPr/>
        <a:lstStyle/>
        <a:p>
          <a:endParaRPr lang="en-US"/>
        </a:p>
      </dgm:t>
    </dgm:pt>
    <dgm:pt modelId="{11FB30D5-89DF-4475-A55F-124095650DEB}" type="sibTrans" cxnId="{917AEFE7-3F33-4804-8F3A-FE8D8AC34642}">
      <dgm:prSet/>
      <dgm:spPr/>
      <dgm:t>
        <a:bodyPr/>
        <a:lstStyle/>
        <a:p>
          <a:endParaRPr lang="en-US"/>
        </a:p>
      </dgm:t>
    </dgm:pt>
    <dgm:pt modelId="{C94475D0-5185-41AC-9D81-A3491B0CC4FA}">
      <dgm:prSet/>
      <dgm:spPr/>
      <dgm:t>
        <a:bodyPr/>
        <a:lstStyle/>
        <a:p>
          <a:pPr rtl="0"/>
          <a:r>
            <a:rPr lang="en-US" dirty="0" smtClean="0"/>
            <a:t>Identifying Common Foodborne Illnesses</a:t>
          </a:r>
          <a:endParaRPr lang="en-US" dirty="0"/>
        </a:p>
      </dgm:t>
    </dgm:pt>
    <dgm:pt modelId="{0255353C-77F3-4E51-BAB7-4D181981FA4F}" type="parTrans" cxnId="{B4A83272-97AE-4982-9D56-A9B6DFBF58CE}">
      <dgm:prSet/>
      <dgm:spPr/>
      <dgm:t>
        <a:bodyPr/>
        <a:lstStyle/>
        <a:p>
          <a:endParaRPr lang="en-US"/>
        </a:p>
      </dgm:t>
    </dgm:pt>
    <dgm:pt modelId="{E3B0CB58-62E4-40C5-9DF0-F7435009C5EB}" type="sibTrans" cxnId="{B4A83272-97AE-4982-9D56-A9B6DFBF58CE}">
      <dgm:prSet/>
      <dgm:spPr/>
      <dgm:t>
        <a:bodyPr/>
        <a:lstStyle/>
        <a:p>
          <a:endParaRPr lang="en-US"/>
        </a:p>
      </dgm:t>
    </dgm:pt>
    <dgm:pt modelId="{39459910-76CD-423B-B5B0-181A1E6F51CE}">
      <dgm:prSet/>
      <dgm:spPr/>
      <dgm:t>
        <a:bodyPr/>
        <a:lstStyle/>
        <a:p>
          <a:pPr rtl="0"/>
          <a:r>
            <a:rPr lang="en-US" dirty="0" smtClean="0"/>
            <a:t>Food Microbiology</a:t>
          </a:r>
          <a:endParaRPr lang="en-US" dirty="0"/>
        </a:p>
      </dgm:t>
    </dgm:pt>
    <dgm:pt modelId="{800B5BB3-AE0F-49A0-88F4-6B18E68308AF}" type="parTrans" cxnId="{13384E25-6C6F-4CB7-9BF6-66C0A3049663}">
      <dgm:prSet/>
      <dgm:spPr/>
      <dgm:t>
        <a:bodyPr/>
        <a:lstStyle/>
        <a:p>
          <a:endParaRPr lang="en-US"/>
        </a:p>
      </dgm:t>
    </dgm:pt>
    <dgm:pt modelId="{4DDA7CE3-164D-4CAB-856A-F95E25B447BB}" type="sibTrans" cxnId="{13384E25-6C6F-4CB7-9BF6-66C0A3049663}">
      <dgm:prSet/>
      <dgm:spPr/>
      <dgm:t>
        <a:bodyPr/>
        <a:lstStyle/>
        <a:p>
          <a:endParaRPr lang="en-US"/>
        </a:p>
      </dgm:t>
    </dgm:pt>
    <dgm:pt modelId="{ED3DB75B-8816-4D4E-91EF-97A766D9A70E}">
      <dgm:prSet/>
      <dgm:spPr/>
      <dgm:t>
        <a:bodyPr/>
        <a:lstStyle/>
        <a:p>
          <a:pPr rtl="0"/>
          <a:r>
            <a:rPr lang="en-US" dirty="0" smtClean="0"/>
            <a:t>Protecting Food in Preparation</a:t>
          </a:r>
          <a:endParaRPr lang="en-US" dirty="0"/>
        </a:p>
      </dgm:t>
    </dgm:pt>
    <dgm:pt modelId="{22C068AD-715F-4AAB-A8D2-E7B242F41534}" type="parTrans" cxnId="{197691D4-4789-44F1-988E-5787769AC15B}">
      <dgm:prSet/>
      <dgm:spPr/>
      <dgm:t>
        <a:bodyPr/>
        <a:lstStyle/>
        <a:p>
          <a:endParaRPr lang="en-US"/>
        </a:p>
      </dgm:t>
    </dgm:pt>
    <dgm:pt modelId="{CC84B78B-F1D6-4053-B430-73D95618FA87}" type="sibTrans" cxnId="{197691D4-4789-44F1-988E-5787769AC15B}">
      <dgm:prSet/>
      <dgm:spPr/>
      <dgm:t>
        <a:bodyPr/>
        <a:lstStyle/>
        <a:p>
          <a:endParaRPr lang="en-US"/>
        </a:p>
      </dgm:t>
    </dgm:pt>
    <dgm:pt modelId="{CCC35CC9-58F3-4C9E-AA85-A683775365F8}">
      <dgm:prSet/>
      <dgm:spPr/>
      <dgm:t>
        <a:bodyPr/>
        <a:lstStyle/>
        <a:p>
          <a:pPr rtl="0"/>
          <a:r>
            <a:rPr lang="en-US" dirty="0" smtClean="0"/>
            <a:t>Consumer Advisory				                </a:t>
          </a:r>
          <a:endParaRPr lang="en-US" dirty="0"/>
        </a:p>
      </dgm:t>
    </dgm:pt>
    <dgm:pt modelId="{F9C1B40C-9330-4D95-945C-F5049E4FC156}" type="parTrans" cxnId="{A4CFF080-84BD-4699-8185-DD6AE1D311B5}">
      <dgm:prSet/>
      <dgm:spPr/>
      <dgm:t>
        <a:bodyPr/>
        <a:lstStyle/>
        <a:p>
          <a:endParaRPr lang="en-US"/>
        </a:p>
      </dgm:t>
    </dgm:pt>
    <dgm:pt modelId="{B9A032C8-012A-4FA5-B59E-6B2EB18A8F5E}" type="sibTrans" cxnId="{A4CFF080-84BD-4699-8185-DD6AE1D311B5}">
      <dgm:prSet/>
      <dgm:spPr/>
      <dgm:t>
        <a:bodyPr/>
        <a:lstStyle/>
        <a:p>
          <a:endParaRPr lang="en-US"/>
        </a:p>
      </dgm:t>
    </dgm:pt>
    <dgm:pt modelId="{41F2510F-9FB6-47F0-AAC0-9C250A999245}">
      <dgm:prSet/>
      <dgm:spPr/>
      <dgm:t>
        <a:bodyPr/>
        <a:lstStyle/>
        <a:p>
          <a:pPr rtl="0"/>
          <a:r>
            <a:rPr lang="en-US" dirty="0" smtClean="0"/>
            <a:t>Protecting Food in Serving</a:t>
          </a:r>
          <a:endParaRPr lang="en-US" dirty="0"/>
        </a:p>
      </dgm:t>
    </dgm:pt>
    <dgm:pt modelId="{87CDAE64-6E3F-4FEA-ACE8-100A9FED9161}" type="parTrans" cxnId="{78A96D8C-94DC-44E0-8126-B8E4A14E6C8D}">
      <dgm:prSet/>
      <dgm:spPr/>
      <dgm:t>
        <a:bodyPr/>
        <a:lstStyle/>
        <a:p>
          <a:endParaRPr lang="en-US"/>
        </a:p>
      </dgm:t>
    </dgm:pt>
    <dgm:pt modelId="{AB4C3D38-F3CD-478B-954A-33C8C1B66CB7}" type="sibTrans" cxnId="{78A96D8C-94DC-44E0-8126-B8E4A14E6C8D}">
      <dgm:prSet/>
      <dgm:spPr/>
      <dgm:t>
        <a:bodyPr/>
        <a:lstStyle/>
        <a:p>
          <a:endParaRPr lang="en-US"/>
        </a:p>
      </dgm:t>
    </dgm:pt>
    <dgm:pt modelId="{A61C2276-62F6-4051-88D5-124DF209446F}">
      <dgm:prSet/>
      <dgm:spPr/>
      <dgm:t>
        <a:bodyPr/>
        <a:lstStyle/>
        <a:p>
          <a:pPr rtl="0"/>
          <a:r>
            <a:rPr lang="en-US" dirty="0" smtClean="0"/>
            <a:t>Safe &amp; Clean</a:t>
          </a:r>
          <a:endParaRPr lang="en-US" dirty="0"/>
        </a:p>
      </dgm:t>
    </dgm:pt>
    <dgm:pt modelId="{EFF20AD8-71EA-4317-8B51-EA209D571FF0}" type="parTrans" cxnId="{57CC2298-B470-4BC0-96E4-16094119C74C}">
      <dgm:prSet/>
      <dgm:spPr/>
      <dgm:t>
        <a:bodyPr/>
        <a:lstStyle/>
        <a:p>
          <a:endParaRPr lang="en-US"/>
        </a:p>
      </dgm:t>
    </dgm:pt>
    <dgm:pt modelId="{CA8185D8-735A-459D-AB64-46336D854596}" type="sibTrans" cxnId="{57CC2298-B470-4BC0-96E4-16094119C74C}">
      <dgm:prSet/>
      <dgm:spPr/>
      <dgm:t>
        <a:bodyPr/>
        <a:lstStyle/>
        <a:p>
          <a:endParaRPr lang="en-US"/>
        </a:p>
      </dgm:t>
    </dgm:pt>
    <dgm:pt modelId="{E7B796ED-2F6D-45DB-9DCB-003AD7E1B1EF}">
      <dgm:prSet/>
      <dgm:spPr/>
      <dgm:t>
        <a:bodyPr/>
        <a:lstStyle/>
        <a:p>
          <a:pPr rtl="0"/>
          <a:r>
            <a:rPr lang="en-US" dirty="0" smtClean="0"/>
            <a:t>Corrective Actions					 </a:t>
          </a:r>
          <a:endParaRPr lang="en-US" dirty="0"/>
        </a:p>
      </dgm:t>
    </dgm:pt>
    <dgm:pt modelId="{5E44EF0F-1FDB-4826-83DF-7C3A17AF442F}" type="parTrans" cxnId="{56EB8B29-AA11-4B68-8A9F-8457705A77B6}">
      <dgm:prSet/>
      <dgm:spPr/>
      <dgm:t>
        <a:bodyPr/>
        <a:lstStyle/>
        <a:p>
          <a:endParaRPr lang="en-US"/>
        </a:p>
      </dgm:t>
    </dgm:pt>
    <dgm:pt modelId="{7B836653-E73D-4CEA-893D-27DCE0E1CCBA}" type="sibTrans" cxnId="{56EB8B29-AA11-4B68-8A9F-8457705A77B6}">
      <dgm:prSet/>
      <dgm:spPr/>
      <dgm:t>
        <a:bodyPr/>
        <a:lstStyle/>
        <a:p>
          <a:endParaRPr lang="en-US"/>
        </a:p>
      </dgm:t>
    </dgm:pt>
    <dgm:pt modelId="{86E801B5-6F20-465B-A558-BB046D1FC86D}">
      <dgm:prSet/>
      <dgm:spPr/>
      <dgm:t>
        <a:bodyPr/>
        <a:lstStyle/>
        <a:p>
          <a:pPr rtl="0"/>
          <a:r>
            <a:rPr lang="en-US" dirty="0" smtClean="0"/>
            <a:t>When to Call					 </a:t>
          </a:r>
          <a:endParaRPr lang="en-US" dirty="0"/>
        </a:p>
      </dgm:t>
    </dgm:pt>
    <dgm:pt modelId="{714693A3-C754-40DE-9EF7-5EB704674A0F}" type="parTrans" cxnId="{27D9792F-513B-45AA-9397-35D77CEF3C02}">
      <dgm:prSet/>
      <dgm:spPr/>
      <dgm:t>
        <a:bodyPr/>
        <a:lstStyle/>
        <a:p>
          <a:endParaRPr lang="en-US"/>
        </a:p>
      </dgm:t>
    </dgm:pt>
    <dgm:pt modelId="{7830CCF4-13A2-4F55-A540-2CB793F24CF7}" type="sibTrans" cxnId="{27D9792F-513B-45AA-9397-35D77CEF3C02}">
      <dgm:prSet/>
      <dgm:spPr/>
      <dgm:t>
        <a:bodyPr/>
        <a:lstStyle/>
        <a:p>
          <a:endParaRPr lang="en-US"/>
        </a:p>
      </dgm:t>
    </dgm:pt>
    <dgm:pt modelId="{4EC636E3-234A-4384-8A63-50AE4070FF39}">
      <dgm:prSet/>
      <dgm:spPr/>
      <dgm:t>
        <a:bodyPr/>
        <a:lstStyle/>
        <a:p>
          <a:pPr rtl="0"/>
          <a:r>
            <a:rPr lang="en-US" dirty="0" smtClean="0"/>
            <a:t>Contacts						 </a:t>
          </a:r>
          <a:endParaRPr lang="en-US" dirty="0"/>
        </a:p>
      </dgm:t>
    </dgm:pt>
    <dgm:pt modelId="{DAF2E65D-BC57-4A81-ADE2-E910467F43EC}" type="parTrans" cxnId="{6308F2C5-BE2B-45AF-896E-0034CDFC4D01}">
      <dgm:prSet/>
      <dgm:spPr/>
      <dgm:t>
        <a:bodyPr/>
        <a:lstStyle/>
        <a:p>
          <a:endParaRPr lang="en-US"/>
        </a:p>
      </dgm:t>
    </dgm:pt>
    <dgm:pt modelId="{EECD934C-A21A-4B75-BD33-C630F4A02594}" type="sibTrans" cxnId="{6308F2C5-BE2B-45AF-896E-0034CDFC4D01}">
      <dgm:prSet/>
      <dgm:spPr/>
      <dgm:t>
        <a:bodyPr/>
        <a:lstStyle/>
        <a:p>
          <a:endParaRPr lang="en-US"/>
        </a:p>
      </dgm:t>
    </dgm:pt>
    <dgm:pt modelId="{E003C29B-CC07-4263-A286-66CE498E4C2B}">
      <dgm:prSet/>
      <dgm:spPr/>
      <dgm:t>
        <a:bodyPr/>
        <a:lstStyle/>
        <a:p>
          <a:pPr rtl="0"/>
          <a:r>
            <a:rPr lang="en-US" dirty="0" smtClean="0"/>
            <a:t>Helpful Websites</a:t>
          </a:r>
          <a:endParaRPr lang="en-US" dirty="0"/>
        </a:p>
      </dgm:t>
    </dgm:pt>
    <dgm:pt modelId="{CF9B0DD3-7110-4144-9702-1CD8C69A178C}" type="parTrans" cxnId="{484FEDBF-72FB-4F14-A352-8264932FA924}">
      <dgm:prSet/>
      <dgm:spPr/>
      <dgm:t>
        <a:bodyPr/>
        <a:lstStyle/>
        <a:p>
          <a:endParaRPr lang="en-US"/>
        </a:p>
      </dgm:t>
    </dgm:pt>
    <dgm:pt modelId="{4D72F5E8-DC5E-44C8-8284-B634E311B55E}" type="sibTrans" cxnId="{484FEDBF-72FB-4F14-A352-8264932FA924}">
      <dgm:prSet/>
      <dgm:spPr/>
      <dgm:t>
        <a:bodyPr/>
        <a:lstStyle/>
        <a:p>
          <a:endParaRPr lang="en-US"/>
        </a:p>
      </dgm:t>
    </dgm:pt>
    <dgm:pt modelId="{8CA5AA83-FE33-45E9-B78A-EB05BF53B42A}" type="pres">
      <dgm:prSet presAssocID="{865BA937-B615-4C20-A86D-F6B8315D856D}" presName="vert0" presStyleCnt="0">
        <dgm:presLayoutVars>
          <dgm:dir/>
          <dgm:animOne val="branch"/>
          <dgm:animLvl val="lvl"/>
        </dgm:presLayoutVars>
      </dgm:prSet>
      <dgm:spPr/>
      <dgm:t>
        <a:bodyPr/>
        <a:lstStyle/>
        <a:p>
          <a:endParaRPr lang="en-US"/>
        </a:p>
      </dgm:t>
    </dgm:pt>
    <dgm:pt modelId="{BD32615D-6BB9-4E8C-906E-A881A38DE942}" type="pres">
      <dgm:prSet presAssocID="{A67E53A8-A7E5-4217-902D-DED1A4ED55CE}" presName="thickLine" presStyleLbl="alignNode1" presStyleIdx="0" presStyleCnt="11"/>
      <dgm:spPr/>
    </dgm:pt>
    <dgm:pt modelId="{0B58F878-F8A8-4C0B-A3F9-BA783934F1F6}" type="pres">
      <dgm:prSet presAssocID="{A67E53A8-A7E5-4217-902D-DED1A4ED55CE}" presName="horz1" presStyleCnt="0"/>
      <dgm:spPr/>
    </dgm:pt>
    <dgm:pt modelId="{D746C5E9-7F6A-434A-B151-5A665150D1B9}" type="pres">
      <dgm:prSet presAssocID="{A67E53A8-A7E5-4217-902D-DED1A4ED55CE}" presName="tx1" presStyleLbl="revTx" presStyleIdx="0" presStyleCnt="11"/>
      <dgm:spPr/>
      <dgm:t>
        <a:bodyPr/>
        <a:lstStyle/>
        <a:p>
          <a:endParaRPr lang="en-US"/>
        </a:p>
      </dgm:t>
    </dgm:pt>
    <dgm:pt modelId="{06100B43-22E3-424C-8DA3-55773B503FB9}" type="pres">
      <dgm:prSet presAssocID="{A67E53A8-A7E5-4217-902D-DED1A4ED55CE}" presName="vert1" presStyleCnt="0"/>
      <dgm:spPr/>
    </dgm:pt>
    <dgm:pt modelId="{B3942D22-F710-4A76-90AC-5DDEA98EB3AA}" type="pres">
      <dgm:prSet presAssocID="{C94475D0-5185-41AC-9D81-A3491B0CC4FA}" presName="thickLine" presStyleLbl="alignNode1" presStyleIdx="1" presStyleCnt="11"/>
      <dgm:spPr/>
    </dgm:pt>
    <dgm:pt modelId="{16827A55-EDA6-4297-8A5F-77C626E32CA3}" type="pres">
      <dgm:prSet presAssocID="{C94475D0-5185-41AC-9D81-A3491B0CC4FA}" presName="horz1" presStyleCnt="0"/>
      <dgm:spPr/>
    </dgm:pt>
    <dgm:pt modelId="{6711700E-0EDD-438E-BDCC-F4BCB52F8062}" type="pres">
      <dgm:prSet presAssocID="{C94475D0-5185-41AC-9D81-A3491B0CC4FA}" presName="tx1" presStyleLbl="revTx" presStyleIdx="1" presStyleCnt="11"/>
      <dgm:spPr/>
      <dgm:t>
        <a:bodyPr/>
        <a:lstStyle/>
        <a:p>
          <a:endParaRPr lang="en-US"/>
        </a:p>
      </dgm:t>
    </dgm:pt>
    <dgm:pt modelId="{CE933321-C39A-460E-B05E-1F45AE803352}" type="pres">
      <dgm:prSet presAssocID="{C94475D0-5185-41AC-9D81-A3491B0CC4FA}" presName="vert1" presStyleCnt="0"/>
      <dgm:spPr/>
    </dgm:pt>
    <dgm:pt modelId="{E939806E-480D-4FBF-B525-5E0F7AF92765}" type="pres">
      <dgm:prSet presAssocID="{39459910-76CD-423B-B5B0-181A1E6F51CE}" presName="thickLine" presStyleLbl="alignNode1" presStyleIdx="2" presStyleCnt="11"/>
      <dgm:spPr/>
    </dgm:pt>
    <dgm:pt modelId="{E14FFE98-DE19-46BD-BBF9-17C703B806A2}" type="pres">
      <dgm:prSet presAssocID="{39459910-76CD-423B-B5B0-181A1E6F51CE}" presName="horz1" presStyleCnt="0"/>
      <dgm:spPr/>
    </dgm:pt>
    <dgm:pt modelId="{5E2F4363-F277-48C2-9B9C-3831C11480B3}" type="pres">
      <dgm:prSet presAssocID="{39459910-76CD-423B-B5B0-181A1E6F51CE}" presName="tx1" presStyleLbl="revTx" presStyleIdx="2" presStyleCnt="11"/>
      <dgm:spPr/>
      <dgm:t>
        <a:bodyPr/>
        <a:lstStyle/>
        <a:p>
          <a:endParaRPr lang="en-US"/>
        </a:p>
      </dgm:t>
    </dgm:pt>
    <dgm:pt modelId="{21D8631A-D289-466E-B0BF-BFDDD8BE4340}" type="pres">
      <dgm:prSet presAssocID="{39459910-76CD-423B-B5B0-181A1E6F51CE}" presName="vert1" presStyleCnt="0"/>
      <dgm:spPr/>
    </dgm:pt>
    <dgm:pt modelId="{329273D6-8FD0-426D-A03C-A8D6ADD550FC}" type="pres">
      <dgm:prSet presAssocID="{ED3DB75B-8816-4D4E-91EF-97A766D9A70E}" presName="thickLine" presStyleLbl="alignNode1" presStyleIdx="3" presStyleCnt="11"/>
      <dgm:spPr/>
    </dgm:pt>
    <dgm:pt modelId="{F2614CCA-5CEB-4875-A604-D285F59BBA71}" type="pres">
      <dgm:prSet presAssocID="{ED3DB75B-8816-4D4E-91EF-97A766D9A70E}" presName="horz1" presStyleCnt="0"/>
      <dgm:spPr/>
    </dgm:pt>
    <dgm:pt modelId="{7B7FCD88-5825-4DA0-A101-11EB8CD19260}" type="pres">
      <dgm:prSet presAssocID="{ED3DB75B-8816-4D4E-91EF-97A766D9A70E}" presName="tx1" presStyleLbl="revTx" presStyleIdx="3" presStyleCnt="11"/>
      <dgm:spPr/>
      <dgm:t>
        <a:bodyPr/>
        <a:lstStyle/>
        <a:p>
          <a:endParaRPr lang="en-US"/>
        </a:p>
      </dgm:t>
    </dgm:pt>
    <dgm:pt modelId="{D3C8095E-7A80-4E7D-BCB9-8A279DB9BA30}" type="pres">
      <dgm:prSet presAssocID="{ED3DB75B-8816-4D4E-91EF-97A766D9A70E}" presName="vert1" presStyleCnt="0"/>
      <dgm:spPr/>
    </dgm:pt>
    <dgm:pt modelId="{3E82DD27-7D6A-465F-A198-6F31174AE848}" type="pres">
      <dgm:prSet presAssocID="{CCC35CC9-58F3-4C9E-AA85-A683775365F8}" presName="thickLine" presStyleLbl="alignNode1" presStyleIdx="4" presStyleCnt="11"/>
      <dgm:spPr/>
    </dgm:pt>
    <dgm:pt modelId="{64C42096-3DC6-4085-8F16-4CA5706295E1}" type="pres">
      <dgm:prSet presAssocID="{CCC35CC9-58F3-4C9E-AA85-A683775365F8}" presName="horz1" presStyleCnt="0"/>
      <dgm:spPr/>
    </dgm:pt>
    <dgm:pt modelId="{6E5FAD0A-C588-4D63-8209-C040B25AA180}" type="pres">
      <dgm:prSet presAssocID="{CCC35CC9-58F3-4C9E-AA85-A683775365F8}" presName="tx1" presStyleLbl="revTx" presStyleIdx="4" presStyleCnt="11"/>
      <dgm:spPr/>
      <dgm:t>
        <a:bodyPr/>
        <a:lstStyle/>
        <a:p>
          <a:endParaRPr lang="en-US"/>
        </a:p>
      </dgm:t>
    </dgm:pt>
    <dgm:pt modelId="{4DF1EDD5-60F1-4E09-A925-DBAC7AA62953}" type="pres">
      <dgm:prSet presAssocID="{CCC35CC9-58F3-4C9E-AA85-A683775365F8}" presName="vert1" presStyleCnt="0"/>
      <dgm:spPr/>
    </dgm:pt>
    <dgm:pt modelId="{293D5481-9E56-4659-9109-B75A12975F98}" type="pres">
      <dgm:prSet presAssocID="{41F2510F-9FB6-47F0-AAC0-9C250A999245}" presName="thickLine" presStyleLbl="alignNode1" presStyleIdx="5" presStyleCnt="11"/>
      <dgm:spPr/>
    </dgm:pt>
    <dgm:pt modelId="{8EE9740D-E3BF-48F1-B5C4-F4B60B6417D4}" type="pres">
      <dgm:prSet presAssocID="{41F2510F-9FB6-47F0-AAC0-9C250A999245}" presName="horz1" presStyleCnt="0"/>
      <dgm:spPr/>
    </dgm:pt>
    <dgm:pt modelId="{A053740F-94BA-4C6F-9D3B-0BAE1D39FC92}" type="pres">
      <dgm:prSet presAssocID="{41F2510F-9FB6-47F0-AAC0-9C250A999245}" presName="tx1" presStyleLbl="revTx" presStyleIdx="5" presStyleCnt="11"/>
      <dgm:spPr/>
      <dgm:t>
        <a:bodyPr/>
        <a:lstStyle/>
        <a:p>
          <a:endParaRPr lang="en-US"/>
        </a:p>
      </dgm:t>
    </dgm:pt>
    <dgm:pt modelId="{40885234-3823-4761-B46B-756536273FA3}" type="pres">
      <dgm:prSet presAssocID="{41F2510F-9FB6-47F0-AAC0-9C250A999245}" presName="vert1" presStyleCnt="0"/>
      <dgm:spPr/>
    </dgm:pt>
    <dgm:pt modelId="{13881E15-6814-48D0-B912-54A00F707CB1}" type="pres">
      <dgm:prSet presAssocID="{A61C2276-62F6-4051-88D5-124DF209446F}" presName="thickLine" presStyleLbl="alignNode1" presStyleIdx="6" presStyleCnt="11"/>
      <dgm:spPr/>
    </dgm:pt>
    <dgm:pt modelId="{75431384-826C-40E2-A76D-19B6CCB1352D}" type="pres">
      <dgm:prSet presAssocID="{A61C2276-62F6-4051-88D5-124DF209446F}" presName="horz1" presStyleCnt="0"/>
      <dgm:spPr/>
    </dgm:pt>
    <dgm:pt modelId="{E048A71B-9172-43D3-8955-E884B188BF58}" type="pres">
      <dgm:prSet presAssocID="{A61C2276-62F6-4051-88D5-124DF209446F}" presName="tx1" presStyleLbl="revTx" presStyleIdx="6" presStyleCnt="11"/>
      <dgm:spPr/>
      <dgm:t>
        <a:bodyPr/>
        <a:lstStyle/>
        <a:p>
          <a:endParaRPr lang="en-US"/>
        </a:p>
      </dgm:t>
    </dgm:pt>
    <dgm:pt modelId="{8B5EF30B-1F5E-40B1-9B0D-B69FF66EA9FE}" type="pres">
      <dgm:prSet presAssocID="{A61C2276-62F6-4051-88D5-124DF209446F}" presName="vert1" presStyleCnt="0"/>
      <dgm:spPr/>
    </dgm:pt>
    <dgm:pt modelId="{618110F8-93D4-465C-9754-118AC0F10961}" type="pres">
      <dgm:prSet presAssocID="{E7B796ED-2F6D-45DB-9DCB-003AD7E1B1EF}" presName="thickLine" presStyleLbl="alignNode1" presStyleIdx="7" presStyleCnt="11"/>
      <dgm:spPr/>
    </dgm:pt>
    <dgm:pt modelId="{44CE162D-ADE4-4F71-87C6-2CF52B871CF5}" type="pres">
      <dgm:prSet presAssocID="{E7B796ED-2F6D-45DB-9DCB-003AD7E1B1EF}" presName="horz1" presStyleCnt="0"/>
      <dgm:spPr/>
    </dgm:pt>
    <dgm:pt modelId="{6812A692-24BD-453C-A187-0339C5EAB8AB}" type="pres">
      <dgm:prSet presAssocID="{E7B796ED-2F6D-45DB-9DCB-003AD7E1B1EF}" presName="tx1" presStyleLbl="revTx" presStyleIdx="7" presStyleCnt="11"/>
      <dgm:spPr/>
      <dgm:t>
        <a:bodyPr/>
        <a:lstStyle/>
        <a:p>
          <a:endParaRPr lang="en-US"/>
        </a:p>
      </dgm:t>
    </dgm:pt>
    <dgm:pt modelId="{78654DC8-677D-42D4-B67B-965D540D2DB1}" type="pres">
      <dgm:prSet presAssocID="{E7B796ED-2F6D-45DB-9DCB-003AD7E1B1EF}" presName="vert1" presStyleCnt="0"/>
      <dgm:spPr/>
    </dgm:pt>
    <dgm:pt modelId="{339A932C-9A18-429C-9323-2DE4C9639FB0}" type="pres">
      <dgm:prSet presAssocID="{86E801B5-6F20-465B-A558-BB046D1FC86D}" presName="thickLine" presStyleLbl="alignNode1" presStyleIdx="8" presStyleCnt="11"/>
      <dgm:spPr/>
    </dgm:pt>
    <dgm:pt modelId="{122CB6C9-72FA-4521-9FD4-56470016E189}" type="pres">
      <dgm:prSet presAssocID="{86E801B5-6F20-465B-A558-BB046D1FC86D}" presName="horz1" presStyleCnt="0"/>
      <dgm:spPr/>
    </dgm:pt>
    <dgm:pt modelId="{E04FC228-77E7-4E34-AB80-2070387C1983}" type="pres">
      <dgm:prSet presAssocID="{86E801B5-6F20-465B-A558-BB046D1FC86D}" presName="tx1" presStyleLbl="revTx" presStyleIdx="8" presStyleCnt="11"/>
      <dgm:spPr/>
      <dgm:t>
        <a:bodyPr/>
        <a:lstStyle/>
        <a:p>
          <a:endParaRPr lang="en-US"/>
        </a:p>
      </dgm:t>
    </dgm:pt>
    <dgm:pt modelId="{6AD6B242-5F2C-4C8C-B984-1C2C60C93121}" type="pres">
      <dgm:prSet presAssocID="{86E801B5-6F20-465B-A558-BB046D1FC86D}" presName="vert1" presStyleCnt="0"/>
      <dgm:spPr/>
    </dgm:pt>
    <dgm:pt modelId="{6F36006A-6EB2-4615-9813-D7CCF7A0572C}" type="pres">
      <dgm:prSet presAssocID="{4EC636E3-234A-4384-8A63-50AE4070FF39}" presName="thickLine" presStyleLbl="alignNode1" presStyleIdx="9" presStyleCnt="11"/>
      <dgm:spPr/>
    </dgm:pt>
    <dgm:pt modelId="{5EA010CB-37C4-4AAF-85D0-029A59EF36A9}" type="pres">
      <dgm:prSet presAssocID="{4EC636E3-234A-4384-8A63-50AE4070FF39}" presName="horz1" presStyleCnt="0"/>
      <dgm:spPr/>
    </dgm:pt>
    <dgm:pt modelId="{7646EE8A-C332-4CF1-8BE8-E2A122CD9ECD}" type="pres">
      <dgm:prSet presAssocID="{4EC636E3-234A-4384-8A63-50AE4070FF39}" presName="tx1" presStyleLbl="revTx" presStyleIdx="9" presStyleCnt="11"/>
      <dgm:spPr/>
      <dgm:t>
        <a:bodyPr/>
        <a:lstStyle/>
        <a:p>
          <a:endParaRPr lang="en-US"/>
        </a:p>
      </dgm:t>
    </dgm:pt>
    <dgm:pt modelId="{D797DF3A-FDF5-4BC9-B8B5-DB2413CF2C29}" type="pres">
      <dgm:prSet presAssocID="{4EC636E3-234A-4384-8A63-50AE4070FF39}" presName="vert1" presStyleCnt="0"/>
      <dgm:spPr/>
    </dgm:pt>
    <dgm:pt modelId="{75707F92-C859-452F-BF29-235FA5E6C157}" type="pres">
      <dgm:prSet presAssocID="{E003C29B-CC07-4263-A286-66CE498E4C2B}" presName="thickLine" presStyleLbl="alignNode1" presStyleIdx="10" presStyleCnt="11"/>
      <dgm:spPr/>
    </dgm:pt>
    <dgm:pt modelId="{A6CF36AE-E86C-47A0-8304-E5D97BDCE888}" type="pres">
      <dgm:prSet presAssocID="{E003C29B-CC07-4263-A286-66CE498E4C2B}" presName="horz1" presStyleCnt="0"/>
      <dgm:spPr/>
    </dgm:pt>
    <dgm:pt modelId="{122DB8C5-AEF0-49E3-9F0E-EA6FA22BCCC8}" type="pres">
      <dgm:prSet presAssocID="{E003C29B-CC07-4263-A286-66CE498E4C2B}" presName="tx1" presStyleLbl="revTx" presStyleIdx="10" presStyleCnt="11"/>
      <dgm:spPr/>
      <dgm:t>
        <a:bodyPr/>
        <a:lstStyle/>
        <a:p>
          <a:endParaRPr lang="en-US"/>
        </a:p>
      </dgm:t>
    </dgm:pt>
    <dgm:pt modelId="{D155ADD0-13E8-4349-A90D-E472815DE314}" type="pres">
      <dgm:prSet presAssocID="{E003C29B-CC07-4263-A286-66CE498E4C2B}" presName="vert1" presStyleCnt="0"/>
      <dgm:spPr/>
    </dgm:pt>
  </dgm:ptLst>
  <dgm:cxnLst>
    <dgm:cxn modelId="{59858A45-6F6B-49B2-BA9E-295F78DE20C5}" type="presOf" srcId="{C94475D0-5185-41AC-9D81-A3491B0CC4FA}" destId="{6711700E-0EDD-438E-BDCC-F4BCB52F8062}" srcOrd="0" destOrd="0" presId="urn:microsoft.com/office/officeart/2008/layout/LinedList"/>
    <dgm:cxn modelId="{6CA08A50-5E89-4839-8166-6FE3763EB47A}" type="presOf" srcId="{865BA937-B615-4C20-A86D-F6B8315D856D}" destId="{8CA5AA83-FE33-45E9-B78A-EB05BF53B42A}" srcOrd="0" destOrd="0" presId="urn:microsoft.com/office/officeart/2008/layout/LinedList"/>
    <dgm:cxn modelId="{A4546301-5EA2-4B60-B6A2-2B31A3B88E6B}" type="presOf" srcId="{4EC636E3-234A-4384-8A63-50AE4070FF39}" destId="{7646EE8A-C332-4CF1-8BE8-E2A122CD9ECD}" srcOrd="0" destOrd="0" presId="urn:microsoft.com/office/officeart/2008/layout/LinedList"/>
    <dgm:cxn modelId="{B4A83272-97AE-4982-9D56-A9B6DFBF58CE}" srcId="{865BA937-B615-4C20-A86D-F6B8315D856D}" destId="{C94475D0-5185-41AC-9D81-A3491B0CC4FA}" srcOrd="1" destOrd="0" parTransId="{0255353C-77F3-4E51-BAB7-4D181981FA4F}" sibTransId="{E3B0CB58-62E4-40C5-9DF0-F7435009C5EB}"/>
    <dgm:cxn modelId="{4E9CED34-87E4-446D-B063-00B72CD9E1CC}" type="presOf" srcId="{A67E53A8-A7E5-4217-902D-DED1A4ED55CE}" destId="{D746C5E9-7F6A-434A-B151-5A665150D1B9}" srcOrd="0" destOrd="0" presId="urn:microsoft.com/office/officeart/2008/layout/LinedList"/>
    <dgm:cxn modelId="{10F1F24C-4C43-4224-936E-19E819C9CF92}" type="presOf" srcId="{E7B796ED-2F6D-45DB-9DCB-003AD7E1B1EF}" destId="{6812A692-24BD-453C-A187-0339C5EAB8AB}" srcOrd="0" destOrd="0" presId="urn:microsoft.com/office/officeart/2008/layout/LinedList"/>
    <dgm:cxn modelId="{6308F2C5-BE2B-45AF-896E-0034CDFC4D01}" srcId="{865BA937-B615-4C20-A86D-F6B8315D856D}" destId="{4EC636E3-234A-4384-8A63-50AE4070FF39}" srcOrd="9" destOrd="0" parTransId="{DAF2E65D-BC57-4A81-ADE2-E910467F43EC}" sibTransId="{EECD934C-A21A-4B75-BD33-C630F4A02594}"/>
    <dgm:cxn modelId="{27D9792F-513B-45AA-9397-35D77CEF3C02}" srcId="{865BA937-B615-4C20-A86D-F6B8315D856D}" destId="{86E801B5-6F20-465B-A558-BB046D1FC86D}" srcOrd="8" destOrd="0" parTransId="{714693A3-C754-40DE-9EF7-5EB704674A0F}" sibTransId="{7830CCF4-13A2-4F55-A540-2CB793F24CF7}"/>
    <dgm:cxn modelId="{A4CFF080-84BD-4699-8185-DD6AE1D311B5}" srcId="{865BA937-B615-4C20-A86D-F6B8315D856D}" destId="{CCC35CC9-58F3-4C9E-AA85-A683775365F8}" srcOrd="4" destOrd="0" parTransId="{F9C1B40C-9330-4D95-945C-F5049E4FC156}" sibTransId="{B9A032C8-012A-4FA5-B59E-6B2EB18A8F5E}"/>
    <dgm:cxn modelId="{56EB8B29-AA11-4B68-8A9F-8457705A77B6}" srcId="{865BA937-B615-4C20-A86D-F6B8315D856D}" destId="{E7B796ED-2F6D-45DB-9DCB-003AD7E1B1EF}" srcOrd="7" destOrd="0" parTransId="{5E44EF0F-1FDB-4826-83DF-7C3A17AF442F}" sibTransId="{7B836653-E73D-4CEA-893D-27DCE0E1CCBA}"/>
    <dgm:cxn modelId="{197691D4-4789-44F1-988E-5787769AC15B}" srcId="{865BA937-B615-4C20-A86D-F6B8315D856D}" destId="{ED3DB75B-8816-4D4E-91EF-97A766D9A70E}" srcOrd="3" destOrd="0" parTransId="{22C068AD-715F-4AAB-A8D2-E7B242F41534}" sibTransId="{CC84B78B-F1D6-4053-B430-73D95618FA87}"/>
    <dgm:cxn modelId="{F5152D64-D8B5-496C-9FA0-569AE7CFACFD}" type="presOf" srcId="{A61C2276-62F6-4051-88D5-124DF209446F}" destId="{E048A71B-9172-43D3-8955-E884B188BF58}" srcOrd="0" destOrd="0" presId="urn:microsoft.com/office/officeart/2008/layout/LinedList"/>
    <dgm:cxn modelId="{78A96D8C-94DC-44E0-8126-B8E4A14E6C8D}" srcId="{865BA937-B615-4C20-A86D-F6B8315D856D}" destId="{41F2510F-9FB6-47F0-AAC0-9C250A999245}" srcOrd="5" destOrd="0" parTransId="{87CDAE64-6E3F-4FEA-ACE8-100A9FED9161}" sibTransId="{AB4C3D38-F3CD-478B-954A-33C8C1B66CB7}"/>
    <dgm:cxn modelId="{FC9B1B71-C8E1-47AC-9CD0-E3703DB0ABE4}" type="presOf" srcId="{41F2510F-9FB6-47F0-AAC0-9C250A999245}" destId="{A053740F-94BA-4C6F-9D3B-0BAE1D39FC92}" srcOrd="0" destOrd="0" presId="urn:microsoft.com/office/officeart/2008/layout/LinedList"/>
    <dgm:cxn modelId="{7E3600A8-53D2-4767-94E1-056D57625FF5}" type="presOf" srcId="{ED3DB75B-8816-4D4E-91EF-97A766D9A70E}" destId="{7B7FCD88-5825-4DA0-A101-11EB8CD19260}" srcOrd="0" destOrd="0" presId="urn:microsoft.com/office/officeart/2008/layout/LinedList"/>
    <dgm:cxn modelId="{57CC2298-B470-4BC0-96E4-16094119C74C}" srcId="{865BA937-B615-4C20-A86D-F6B8315D856D}" destId="{A61C2276-62F6-4051-88D5-124DF209446F}" srcOrd="6" destOrd="0" parTransId="{EFF20AD8-71EA-4317-8B51-EA209D571FF0}" sibTransId="{CA8185D8-735A-459D-AB64-46336D854596}"/>
    <dgm:cxn modelId="{80D3844F-1888-468E-ADDC-5200D21F4970}" type="presOf" srcId="{39459910-76CD-423B-B5B0-181A1E6F51CE}" destId="{5E2F4363-F277-48C2-9B9C-3831C11480B3}" srcOrd="0" destOrd="0" presId="urn:microsoft.com/office/officeart/2008/layout/LinedList"/>
    <dgm:cxn modelId="{49ABAA61-265E-44C6-A57A-1E32A51AF4A0}" type="presOf" srcId="{E003C29B-CC07-4263-A286-66CE498E4C2B}" destId="{122DB8C5-AEF0-49E3-9F0E-EA6FA22BCCC8}" srcOrd="0" destOrd="0" presId="urn:microsoft.com/office/officeart/2008/layout/LinedList"/>
    <dgm:cxn modelId="{C6FF5A78-B503-43A1-B733-DC5B7E04A72C}" type="presOf" srcId="{CCC35CC9-58F3-4C9E-AA85-A683775365F8}" destId="{6E5FAD0A-C588-4D63-8209-C040B25AA180}" srcOrd="0" destOrd="0" presId="urn:microsoft.com/office/officeart/2008/layout/LinedList"/>
    <dgm:cxn modelId="{484FEDBF-72FB-4F14-A352-8264932FA924}" srcId="{865BA937-B615-4C20-A86D-F6B8315D856D}" destId="{E003C29B-CC07-4263-A286-66CE498E4C2B}" srcOrd="10" destOrd="0" parTransId="{CF9B0DD3-7110-4144-9702-1CD8C69A178C}" sibTransId="{4D72F5E8-DC5E-44C8-8284-B634E311B55E}"/>
    <dgm:cxn modelId="{917AEFE7-3F33-4804-8F3A-FE8D8AC34642}" srcId="{865BA937-B615-4C20-A86D-F6B8315D856D}" destId="{A67E53A8-A7E5-4217-902D-DED1A4ED55CE}" srcOrd="0" destOrd="0" parTransId="{884FD763-E886-454A-BB51-CE9FAF1E8A43}" sibTransId="{11FB30D5-89DF-4475-A55F-124095650DEB}"/>
    <dgm:cxn modelId="{73D7A3EC-4AE1-4BA1-936C-7FD331158461}" type="presOf" srcId="{86E801B5-6F20-465B-A558-BB046D1FC86D}" destId="{E04FC228-77E7-4E34-AB80-2070387C1983}" srcOrd="0" destOrd="0" presId="urn:microsoft.com/office/officeart/2008/layout/LinedList"/>
    <dgm:cxn modelId="{13384E25-6C6F-4CB7-9BF6-66C0A3049663}" srcId="{865BA937-B615-4C20-A86D-F6B8315D856D}" destId="{39459910-76CD-423B-B5B0-181A1E6F51CE}" srcOrd="2" destOrd="0" parTransId="{800B5BB3-AE0F-49A0-88F4-6B18E68308AF}" sibTransId="{4DDA7CE3-164D-4CAB-856A-F95E25B447BB}"/>
    <dgm:cxn modelId="{6F9B3E41-77A1-4CEC-AB60-76E1F42AEBE2}" type="presParOf" srcId="{8CA5AA83-FE33-45E9-B78A-EB05BF53B42A}" destId="{BD32615D-6BB9-4E8C-906E-A881A38DE942}" srcOrd="0" destOrd="0" presId="urn:microsoft.com/office/officeart/2008/layout/LinedList"/>
    <dgm:cxn modelId="{B40F8763-D3AF-4EE2-99C6-5E4E06486234}" type="presParOf" srcId="{8CA5AA83-FE33-45E9-B78A-EB05BF53B42A}" destId="{0B58F878-F8A8-4C0B-A3F9-BA783934F1F6}" srcOrd="1" destOrd="0" presId="urn:microsoft.com/office/officeart/2008/layout/LinedList"/>
    <dgm:cxn modelId="{8FED9C1D-BB79-4CBB-8814-F9693D9409F0}" type="presParOf" srcId="{0B58F878-F8A8-4C0B-A3F9-BA783934F1F6}" destId="{D746C5E9-7F6A-434A-B151-5A665150D1B9}" srcOrd="0" destOrd="0" presId="urn:microsoft.com/office/officeart/2008/layout/LinedList"/>
    <dgm:cxn modelId="{B9FF9E80-4C9E-4873-B957-C1D3D72D89F0}" type="presParOf" srcId="{0B58F878-F8A8-4C0B-A3F9-BA783934F1F6}" destId="{06100B43-22E3-424C-8DA3-55773B503FB9}" srcOrd="1" destOrd="0" presId="urn:microsoft.com/office/officeart/2008/layout/LinedList"/>
    <dgm:cxn modelId="{69A5E08F-7AD4-4D93-8505-01C8425B5236}" type="presParOf" srcId="{8CA5AA83-FE33-45E9-B78A-EB05BF53B42A}" destId="{B3942D22-F710-4A76-90AC-5DDEA98EB3AA}" srcOrd="2" destOrd="0" presId="urn:microsoft.com/office/officeart/2008/layout/LinedList"/>
    <dgm:cxn modelId="{5B206213-0C75-4F05-B822-34726CC294B8}" type="presParOf" srcId="{8CA5AA83-FE33-45E9-B78A-EB05BF53B42A}" destId="{16827A55-EDA6-4297-8A5F-77C626E32CA3}" srcOrd="3" destOrd="0" presId="urn:microsoft.com/office/officeart/2008/layout/LinedList"/>
    <dgm:cxn modelId="{69F4A421-2479-4C43-9A7E-FF6702DF36BF}" type="presParOf" srcId="{16827A55-EDA6-4297-8A5F-77C626E32CA3}" destId="{6711700E-0EDD-438E-BDCC-F4BCB52F8062}" srcOrd="0" destOrd="0" presId="urn:microsoft.com/office/officeart/2008/layout/LinedList"/>
    <dgm:cxn modelId="{10767DD4-7862-472E-B11A-3EE325BA3F58}" type="presParOf" srcId="{16827A55-EDA6-4297-8A5F-77C626E32CA3}" destId="{CE933321-C39A-460E-B05E-1F45AE803352}" srcOrd="1" destOrd="0" presId="urn:microsoft.com/office/officeart/2008/layout/LinedList"/>
    <dgm:cxn modelId="{95AB8ABE-1485-4FC3-A94D-47F6BC807550}" type="presParOf" srcId="{8CA5AA83-FE33-45E9-B78A-EB05BF53B42A}" destId="{E939806E-480D-4FBF-B525-5E0F7AF92765}" srcOrd="4" destOrd="0" presId="urn:microsoft.com/office/officeart/2008/layout/LinedList"/>
    <dgm:cxn modelId="{40469C66-4FA7-4DDA-B772-35EEDCCBFF12}" type="presParOf" srcId="{8CA5AA83-FE33-45E9-B78A-EB05BF53B42A}" destId="{E14FFE98-DE19-46BD-BBF9-17C703B806A2}" srcOrd="5" destOrd="0" presId="urn:microsoft.com/office/officeart/2008/layout/LinedList"/>
    <dgm:cxn modelId="{8BB0F8BA-CE77-4DA0-B668-AA679DA3B3B6}" type="presParOf" srcId="{E14FFE98-DE19-46BD-BBF9-17C703B806A2}" destId="{5E2F4363-F277-48C2-9B9C-3831C11480B3}" srcOrd="0" destOrd="0" presId="urn:microsoft.com/office/officeart/2008/layout/LinedList"/>
    <dgm:cxn modelId="{9F6E7FA8-C49D-4DED-897C-BF8426ED9ACA}" type="presParOf" srcId="{E14FFE98-DE19-46BD-BBF9-17C703B806A2}" destId="{21D8631A-D289-466E-B0BF-BFDDD8BE4340}" srcOrd="1" destOrd="0" presId="urn:microsoft.com/office/officeart/2008/layout/LinedList"/>
    <dgm:cxn modelId="{74E9731A-5B80-4363-B618-D98A586DFD14}" type="presParOf" srcId="{8CA5AA83-FE33-45E9-B78A-EB05BF53B42A}" destId="{329273D6-8FD0-426D-A03C-A8D6ADD550FC}" srcOrd="6" destOrd="0" presId="urn:microsoft.com/office/officeart/2008/layout/LinedList"/>
    <dgm:cxn modelId="{D1F54FD3-FFC4-47E8-80EB-E7F7F5F954A4}" type="presParOf" srcId="{8CA5AA83-FE33-45E9-B78A-EB05BF53B42A}" destId="{F2614CCA-5CEB-4875-A604-D285F59BBA71}" srcOrd="7" destOrd="0" presId="urn:microsoft.com/office/officeart/2008/layout/LinedList"/>
    <dgm:cxn modelId="{4F04FC6E-A356-4842-B22B-1B7BE5748A7C}" type="presParOf" srcId="{F2614CCA-5CEB-4875-A604-D285F59BBA71}" destId="{7B7FCD88-5825-4DA0-A101-11EB8CD19260}" srcOrd="0" destOrd="0" presId="urn:microsoft.com/office/officeart/2008/layout/LinedList"/>
    <dgm:cxn modelId="{D20441B9-0CFC-47E8-A2E5-3B4749689C45}" type="presParOf" srcId="{F2614CCA-5CEB-4875-A604-D285F59BBA71}" destId="{D3C8095E-7A80-4E7D-BCB9-8A279DB9BA30}" srcOrd="1" destOrd="0" presId="urn:microsoft.com/office/officeart/2008/layout/LinedList"/>
    <dgm:cxn modelId="{E62AC086-D613-4BEA-ACE9-590D8EBE6781}" type="presParOf" srcId="{8CA5AA83-FE33-45E9-B78A-EB05BF53B42A}" destId="{3E82DD27-7D6A-465F-A198-6F31174AE848}" srcOrd="8" destOrd="0" presId="urn:microsoft.com/office/officeart/2008/layout/LinedList"/>
    <dgm:cxn modelId="{1789D628-82BD-4367-8549-6D4AAC5EA699}" type="presParOf" srcId="{8CA5AA83-FE33-45E9-B78A-EB05BF53B42A}" destId="{64C42096-3DC6-4085-8F16-4CA5706295E1}" srcOrd="9" destOrd="0" presId="urn:microsoft.com/office/officeart/2008/layout/LinedList"/>
    <dgm:cxn modelId="{48213DB3-464A-46A0-B1B0-98035BBAE19B}" type="presParOf" srcId="{64C42096-3DC6-4085-8F16-4CA5706295E1}" destId="{6E5FAD0A-C588-4D63-8209-C040B25AA180}" srcOrd="0" destOrd="0" presId="urn:microsoft.com/office/officeart/2008/layout/LinedList"/>
    <dgm:cxn modelId="{8C0032E6-23CE-425B-9B1C-8D2B313BB02F}" type="presParOf" srcId="{64C42096-3DC6-4085-8F16-4CA5706295E1}" destId="{4DF1EDD5-60F1-4E09-A925-DBAC7AA62953}" srcOrd="1" destOrd="0" presId="urn:microsoft.com/office/officeart/2008/layout/LinedList"/>
    <dgm:cxn modelId="{895E8B85-0A47-429D-B882-1943F2D09828}" type="presParOf" srcId="{8CA5AA83-FE33-45E9-B78A-EB05BF53B42A}" destId="{293D5481-9E56-4659-9109-B75A12975F98}" srcOrd="10" destOrd="0" presId="urn:microsoft.com/office/officeart/2008/layout/LinedList"/>
    <dgm:cxn modelId="{8835D330-900D-42B4-9712-8ECDB7082F5E}" type="presParOf" srcId="{8CA5AA83-FE33-45E9-B78A-EB05BF53B42A}" destId="{8EE9740D-E3BF-48F1-B5C4-F4B60B6417D4}" srcOrd="11" destOrd="0" presId="urn:microsoft.com/office/officeart/2008/layout/LinedList"/>
    <dgm:cxn modelId="{4836708D-BA5B-44A4-8C37-AD4E9BC70EBD}" type="presParOf" srcId="{8EE9740D-E3BF-48F1-B5C4-F4B60B6417D4}" destId="{A053740F-94BA-4C6F-9D3B-0BAE1D39FC92}" srcOrd="0" destOrd="0" presId="urn:microsoft.com/office/officeart/2008/layout/LinedList"/>
    <dgm:cxn modelId="{AB3DF042-8164-48BA-923C-4507EBB4D91F}" type="presParOf" srcId="{8EE9740D-E3BF-48F1-B5C4-F4B60B6417D4}" destId="{40885234-3823-4761-B46B-756536273FA3}" srcOrd="1" destOrd="0" presId="urn:microsoft.com/office/officeart/2008/layout/LinedList"/>
    <dgm:cxn modelId="{7A9488C3-1C73-4129-B4AF-F51F6C3FF068}" type="presParOf" srcId="{8CA5AA83-FE33-45E9-B78A-EB05BF53B42A}" destId="{13881E15-6814-48D0-B912-54A00F707CB1}" srcOrd="12" destOrd="0" presId="urn:microsoft.com/office/officeart/2008/layout/LinedList"/>
    <dgm:cxn modelId="{34862833-609B-4DB7-B905-CAC4532A4624}" type="presParOf" srcId="{8CA5AA83-FE33-45E9-B78A-EB05BF53B42A}" destId="{75431384-826C-40E2-A76D-19B6CCB1352D}" srcOrd="13" destOrd="0" presId="urn:microsoft.com/office/officeart/2008/layout/LinedList"/>
    <dgm:cxn modelId="{6B64E3FC-3D94-4F15-A505-EB1D52055520}" type="presParOf" srcId="{75431384-826C-40E2-A76D-19B6CCB1352D}" destId="{E048A71B-9172-43D3-8955-E884B188BF58}" srcOrd="0" destOrd="0" presId="urn:microsoft.com/office/officeart/2008/layout/LinedList"/>
    <dgm:cxn modelId="{059D0443-E667-4758-ACC6-6B6E02106E72}" type="presParOf" srcId="{75431384-826C-40E2-A76D-19B6CCB1352D}" destId="{8B5EF30B-1F5E-40B1-9B0D-B69FF66EA9FE}" srcOrd="1" destOrd="0" presId="urn:microsoft.com/office/officeart/2008/layout/LinedList"/>
    <dgm:cxn modelId="{F2F2996D-1131-4CC5-B03F-122A26950875}" type="presParOf" srcId="{8CA5AA83-FE33-45E9-B78A-EB05BF53B42A}" destId="{618110F8-93D4-465C-9754-118AC0F10961}" srcOrd="14" destOrd="0" presId="urn:microsoft.com/office/officeart/2008/layout/LinedList"/>
    <dgm:cxn modelId="{565F437C-D55E-462A-B3BD-40E4306F3B7A}" type="presParOf" srcId="{8CA5AA83-FE33-45E9-B78A-EB05BF53B42A}" destId="{44CE162D-ADE4-4F71-87C6-2CF52B871CF5}" srcOrd="15" destOrd="0" presId="urn:microsoft.com/office/officeart/2008/layout/LinedList"/>
    <dgm:cxn modelId="{44F7A051-3A9C-42DB-B504-CF88FA625FF0}" type="presParOf" srcId="{44CE162D-ADE4-4F71-87C6-2CF52B871CF5}" destId="{6812A692-24BD-453C-A187-0339C5EAB8AB}" srcOrd="0" destOrd="0" presId="urn:microsoft.com/office/officeart/2008/layout/LinedList"/>
    <dgm:cxn modelId="{C0476F24-8D7E-45C8-8AB3-5679677F2D18}" type="presParOf" srcId="{44CE162D-ADE4-4F71-87C6-2CF52B871CF5}" destId="{78654DC8-677D-42D4-B67B-965D540D2DB1}" srcOrd="1" destOrd="0" presId="urn:microsoft.com/office/officeart/2008/layout/LinedList"/>
    <dgm:cxn modelId="{BCFC1215-11C9-41AC-89E8-73630A135974}" type="presParOf" srcId="{8CA5AA83-FE33-45E9-B78A-EB05BF53B42A}" destId="{339A932C-9A18-429C-9323-2DE4C9639FB0}" srcOrd="16" destOrd="0" presId="urn:microsoft.com/office/officeart/2008/layout/LinedList"/>
    <dgm:cxn modelId="{78F21301-088C-4287-BE0C-C87B3DC21529}" type="presParOf" srcId="{8CA5AA83-FE33-45E9-B78A-EB05BF53B42A}" destId="{122CB6C9-72FA-4521-9FD4-56470016E189}" srcOrd="17" destOrd="0" presId="urn:microsoft.com/office/officeart/2008/layout/LinedList"/>
    <dgm:cxn modelId="{5C0547BE-10B8-46EE-AFAC-927D57FFB08B}" type="presParOf" srcId="{122CB6C9-72FA-4521-9FD4-56470016E189}" destId="{E04FC228-77E7-4E34-AB80-2070387C1983}" srcOrd="0" destOrd="0" presId="urn:microsoft.com/office/officeart/2008/layout/LinedList"/>
    <dgm:cxn modelId="{9CABAD22-88AD-4C1D-A052-023A7AC4E841}" type="presParOf" srcId="{122CB6C9-72FA-4521-9FD4-56470016E189}" destId="{6AD6B242-5F2C-4C8C-B984-1C2C60C93121}" srcOrd="1" destOrd="0" presId="urn:microsoft.com/office/officeart/2008/layout/LinedList"/>
    <dgm:cxn modelId="{5B0F4913-CA0F-44AC-94EB-5E27622420CE}" type="presParOf" srcId="{8CA5AA83-FE33-45E9-B78A-EB05BF53B42A}" destId="{6F36006A-6EB2-4615-9813-D7CCF7A0572C}" srcOrd="18" destOrd="0" presId="urn:microsoft.com/office/officeart/2008/layout/LinedList"/>
    <dgm:cxn modelId="{C16735C5-D55F-44A3-8943-67CABF9606B0}" type="presParOf" srcId="{8CA5AA83-FE33-45E9-B78A-EB05BF53B42A}" destId="{5EA010CB-37C4-4AAF-85D0-029A59EF36A9}" srcOrd="19" destOrd="0" presId="urn:microsoft.com/office/officeart/2008/layout/LinedList"/>
    <dgm:cxn modelId="{6F115470-1541-45AE-BE8E-F99265A9B885}" type="presParOf" srcId="{5EA010CB-37C4-4AAF-85D0-029A59EF36A9}" destId="{7646EE8A-C332-4CF1-8BE8-E2A122CD9ECD}" srcOrd="0" destOrd="0" presId="urn:microsoft.com/office/officeart/2008/layout/LinedList"/>
    <dgm:cxn modelId="{D4C5873B-D236-47B6-A7CE-AEC0A06ABE4B}" type="presParOf" srcId="{5EA010CB-37C4-4AAF-85D0-029A59EF36A9}" destId="{D797DF3A-FDF5-4BC9-B8B5-DB2413CF2C29}" srcOrd="1" destOrd="0" presId="urn:microsoft.com/office/officeart/2008/layout/LinedList"/>
    <dgm:cxn modelId="{5B8F2922-B0A4-4AD9-8D44-FC9F8B573909}" type="presParOf" srcId="{8CA5AA83-FE33-45E9-B78A-EB05BF53B42A}" destId="{75707F92-C859-452F-BF29-235FA5E6C157}" srcOrd="20" destOrd="0" presId="urn:microsoft.com/office/officeart/2008/layout/LinedList"/>
    <dgm:cxn modelId="{AF444F02-79BB-4E56-A591-0689086707A1}" type="presParOf" srcId="{8CA5AA83-FE33-45E9-B78A-EB05BF53B42A}" destId="{A6CF36AE-E86C-47A0-8304-E5D97BDCE888}" srcOrd="21" destOrd="0" presId="urn:microsoft.com/office/officeart/2008/layout/LinedList"/>
    <dgm:cxn modelId="{D30EF191-8534-4D6A-91CA-F390853A0DB8}" type="presParOf" srcId="{A6CF36AE-E86C-47A0-8304-E5D97BDCE888}" destId="{122DB8C5-AEF0-49E3-9F0E-EA6FA22BCCC8}" srcOrd="0" destOrd="0" presId="urn:microsoft.com/office/officeart/2008/layout/LinedList"/>
    <dgm:cxn modelId="{5303524B-42A0-4375-B34C-1B05BA7FDE65}" type="presParOf" srcId="{A6CF36AE-E86C-47A0-8304-E5D97BDCE888}" destId="{D155ADD0-13E8-4349-A90D-E472815DE3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Shigella</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12 Hours to 7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4-7 Days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Diarrhea (often bloody), cramping, fever, nausea, headache, sometimes vomiting</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Ready-to-Eat Foods from bare-hand-contact. Comes from human feces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Good handwashing, no bare-hand-contact, approved food/water, control flies.</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E7BCDF2-A8C9-4890-918B-DF3E4A0A02D2}" srcId="{EAC2738A-AFC3-4CDA-BF01-D70337ED817C}" destId="{74D60AF1-FCB4-4E04-AEE9-2F2DAED02927}" srcOrd="0" destOrd="0" parTransId="{5BC4458F-C4C0-4069-8114-2287385B614F}" sibTransId="{9C7883C0-F6C9-49DF-A9FB-23E8A4BA5832}"/>
    <dgm:cxn modelId="{9A5C69C3-B32B-44E0-99E8-E67814030AD6}" type="presOf" srcId="{D3D77F4D-4B9B-4486-B458-55B4785F906E}" destId="{680A1D43-7AE3-4C81-B272-B38624136D8A}" srcOrd="0" destOrd="0" presId="urn:microsoft.com/office/officeart/2008/layout/LinedList"/>
    <dgm:cxn modelId="{3E5B0C45-E4E4-4A20-B5B4-046C2CD1DF0A}" srcId="{AD4DA7A3-E923-49E1-BE0C-ED60991AB323}" destId="{78CE4B41-DDEC-46AD-AF3D-4C9193FB8667}" srcOrd="0" destOrd="0" parTransId="{0631989A-0891-4C97-92D5-84A9BB9AC378}" sibTransId="{2A94D915-B421-400E-A48A-F97AD1753F76}"/>
    <dgm:cxn modelId="{2AFF26D2-DB69-4396-A157-262A31A44490}" type="presOf" srcId="{78CE4B41-DDEC-46AD-AF3D-4C9193FB8667}" destId="{D37DA8E8-8E05-45E6-BB6F-BF1F87F497F4}" srcOrd="0" destOrd="0" presId="urn:microsoft.com/office/officeart/2008/layout/LinedList"/>
    <dgm:cxn modelId="{F81A0AA8-2690-44CF-A526-68E527D66A86}" srcId="{EAC2738A-AFC3-4CDA-BF01-D70337ED817C}" destId="{8A24C693-B2D5-4156-AF3F-A040405321BD}" srcOrd="2" destOrd="0" parTransId="{20082DA2-138A-4B32-A802-6D96E68FDD71}" sibTransId="{964B473E-BE75-44B1-AE0D-4D10C975FAA5}"/>
    <dgm:cxn modelId="{077E2033-0669-42EC-8B29-695A49DEEC2D}" type="presOf" srcId="{AD4DA7A3-E923-49E1-BE0C-ED60991AB323}" destId="{A1ED7F78-B719-4751-8B4B-1333D524E7E1}"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15C18616-EC5D-42DA-9865-AB6D7D76285A}" type="presOf" srcId="{EAC2738A-AFC3-4CDA-BF01-D70337ED817C}" destId="{31610D61-024E-4FDA-B435-FC50014AACC2}" srcOrd="0" destOrd="0" presId="urn:microsoft.com/office/officeart/2008/layout/LinedList"/>
    <dgm:cxn modelId="{0A8132C6-F27E-4201-A739-346621EF62F4}" type="presOf" srcId="{74D60AF1-FCB4-4E04-AEE9-2F2DAED02927}" destId="{9B234B35-C2F9-4F62-AD28-E14A4AA87883}" srcOrd="0" destOrd="0" presId="urn:microsoft.com/office/officeart/2008/layout/LinedList"/>
    <dgm:cxn modelId="{F02C5ACA-504F-4C88-A951-D8FB78008586}" type="presOf" srcId="{534D2C66-F8C0-43F1-8235-5B3A14CB95D5}" destId="{BB6462C5-BB6E-451A-B9D2-B1576811DFAA}" srcOrd="0" destOrd="0" presId="urn:microsoft.com/office/officeart/2008/layout/LinedList"/>
    <dgm:cxn modelId="{20ED6E5F-7C98-454D-B3B7-FFE4EC66F89B}" type="presOf" srcId="{44333489-9FE9-4018-9ADD-934BFD630D48}" destId="{EBCCA8E2-5AB2-436E-9817-B49221345133}"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FC85C6A1-C4F0-4CAC-8F05-CD8A25034BC0}" srcId="{8A24C693-B2D5-4156-AF3F-A040405321BD}" destId="{D3D77F4D-4B9B-4486-B458-55B4785F906E}" srcOrd="0" destOrd="0" parTransId="{0D31AFB1-31F4-41B9-9818-3AAEBB14D093}" sibTransId="{EB89369B-C510-40EE-A608-E77B0317C460}"/>
    <dgm:cxn modelId="{B0708617-A085-4B2B-9B54-19EC18EE2DA2}" type="presOf" srcId="{1F1BDEB5-5064-48A1-9D2E-53651A79164F}" destId="{376E0AA1-296B-4ABF-96ED-D681629AA577}"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02AD1BEB-7D52-4231-844B-FA4C527D8880}" type="presOf" srcId="{08177C0F-7A68-4422-A44A-7CB62C8F16F0}" destId="{2CABB043-4E35-4DCD-9D4E-E5B9147F57FE}" srcOrd="0" destOrd="0" presId="urn:microsoft.com/office/officeart/2008/layout/LinedList"/>
    <dgm:cxn modelId="{42C82634-A332-4312-A238-BF3B343E70A4}" type="presOf" srcId="{8A24C693-B2D5-4156-AF3F-A040405321BD}" destId="{250686F7-C189-496F-8952-C6D6F9030AAB}" srcOrd="0" destOrd="0" presId="urn:microsoft.com/office/officeart/2008/layout/LinedList"/>
    <dgm:cxn modelId="{F832A268-8F20-4704-9791-C01CFC4D1EEA}" type="presOf" srcId="{62D19C20-5CFD-46CF-B880-4B48709A9172}" destId="{1B9F455F-E22A-4720-B134-39C306852A0C}"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26A1191C-BD38-4F5A-8BBD-E9120EE1AE44}" type="presOf" srcId="{1F07412E-C179-4411-B68F-46813612AA9C}" destId="{98E68F7C-52F9-4355-93C2-C1DE39BE7A43}" srcOrd="0" destOrd="0" presId="urn:microsoft.com/office/officeart/2008/layout/LinedList"/>
    <dgm:cxn modelId="{45236462-6043-4281-A659-FD7E98B05E9E}" type="presParOf" srcId="{98E68F7C-52F9-4355-93C2-C1DE39BE7A43}" destId="{165070D6-2C63-4DCC-B93A-7896D89CC969}" srcOrd="0" destOrd="0" presId="urn:microsoft.com/office/officeart/2008/layout/LinedList"/>
    <dgm:cxn modelId="{AF13950C-A06D-46B8-830A-93DA5D79C923}" type="presParOf" srcId="{98E68F7C-52F9-4355-93C2-C1DE39BE7A43}" destId="{AEE0D66A-D05F-4C89-9256-516A86244E9A}" srcOrd="1" destOrd="0" presId="urn:microsoft.com/office/officeart/2008/layout/LinedList"/>
    <dgm:cxn modelId="{7507B908-CCD8-48F2-9DE8-B78912D6A843}" type="presParOf" srcId="{AEE0D66A-D05F-4C89-9256-516A86244E9A}" destId="{31610D61-024E-4FDA-B435-FC50014AACC2}" srcOrd="0" destOrd="0" presId="urn:microsoft.com/office/officeart/2008/layout/LinedList"/>
    <dgm:cxn modelId="{8A0D8103-C1D8-4E2F-BB05-9327DE7CBAEE}" type="presParOf" srcId="{AEE0D66A-D05F-4C89-9256-516A86244E9A}" destId="{017455BE-4DCF-4AE3-AD9C-EB21086DF7CD}" srcOrd="1" destOrd="0" presId="urn:microsoft.com/office/officeart/2008/layout/LinedList"/>
    <dgm:cxn modelId="{0E7E5F4E-C8FE-43A8-8706-3FF64CCE07EF}" type="presParOf" srcId="{017455BE-4DCF-4AE3-AD9C-EB21086DF7CD}" destId="{8B3CE473-7A7B-44EA-91DF-95352B17B9A9}" srcOrd="0" destOrd="0" presId="urn:microsoft.com/office/officeart/2008/layout/LinedList"/>
    <dgm:cxn modelId="{0476BAD9-1592-418E-823E-345414A50128}" type="presParOf" srcId="{017455BE-4DCF-4AE3-AD9C-EB21086DF7CD}" destId="{869A7478-2157-409E-945C-AD0EEA6ABB9F}" srcOrd="1" destOrd="0" presId="urn:microsoft.com/office/officeart/2008/layout/LinedList"/>
    <dgm:cxn modelId="{A44EF1B5-F17C-4108-A26B-BC1537F80729}" type="presParOf" srcId="{869A7478-2157-409E-945C-AD0EEA6ABB9F}" destId="{1AF1075B-B070-4606-93DA-E47414CCE96B}" srcOrd="0" destOrd="0" presId="urn:microsoft.com/office/officeart/2008/layout/LinedList"/>
    <dgm:cxn modelId="{590CCD52-631E-4661-99C0-7E411ECEEC5D}" type="presParOf" srcId="{869A7478-2157-409E-945C-AD0EEA6ABB9F}" destId="{9B234B35-C2F9-4F62-AD28-E14A4AA87883}" srcOrd="1" destOrd="0" presId="urn:microsoft.com/office/officeart/2008/layout/LinedList"/>
    <dgm:cxn modelId="{4A6068C9-4139-4F1C-9FC2-E1FF9F69BB6E}" type="presParOf" srcId="{869A7478-2157-409E-945C-AD0EEA6ABB9F}" destId="{757839B3-0018-4744-9DB2-3EA349A0E73F}" srcOrd="2" destOrd="0" presId="urn:microsoft.com/office/officeart/2008/layout/LinedList"/>
    <dgm:cxn modelId="{E1C6607F-A392-4A9F-8B2C-E72A49DD361B}" type="presParOf" srcId="{757839B3-0018-4744-9DB2-3EA349A0E73F}" destId="{1083F09A-9853-4FF8-8323-564598B59E33}" srcOrd="0" destOrd="0" presId="urn:microsoft.com/office/officeart/2008/layout/LinedList"/>
    <dgm:cxn modelId="{0952EEEC-9BB4-490A-933D-D412E2AD269D}" type="presParOf" srcId="{1083F09A-9853-4FF8-8323-564598B59E33}" destId="{241959A8-8FF3-4026-AD70-757B5966D14F}" srcOrd="0" destOrd="0" presId="urn:microsoft.com/office/officeart/2008/layout/LinedList"/>
    <dgm:cxn modelId="{3EC86E98-743F-48BC-ABE6-4DE81061C16B}" type="presParOf" srcId="{1083F09A-9853-4FF8-8323-564598B59E33}" destId="{2CABB043-4E35-4DCD-9D4E-E5B9147F57FE}" srcOrd="1" destOrd="0" presId="urn:microsoft.com/office/officeart/2008/layout/LinedList"/>
    <dgm:cxn modelId="{578ECC24-01F9-4FB4-B999-ECCD2C8B9AA1}" type="presParOf" srcId="{1083F09A-9853-4FF8-8323-564598B59E33}" destId="{6ABA4EEB-40C2-4B1B-B230-E47A7A3DF904}" srcOrd="2" destOrd="0" presId="urn:microsoft.com/office/officeart/2008/layout/LinedList"/>
    <dgm:cxn modelId="{61733CCA-F8C0-4D10-B441-A13D63559325}" type="presParOf" srcId="{017455BE-4DCF-4AE3-AD9C-EB21086DF7CD}" destId="{870D04C8-08AB-46D5-9B37-367964E74332}" srcOrd="2" destOrd="0" presId="urn:microsoft.com/office/officeart/2008/layout/LinedList"/>
    <dgm:cxn modelId="{4230A0BC-D744-4F18-8259-C57B15663C2C}" type="presParOf" srcId="{017455BE-4DCF-4AE3-AD9C-EB21086DF7CD}" destId="{CE59631F-0893-4E61-8BB1-088F6DDE5BF6}" srcOrd="3" destOrd="0" presId="urn:microsoft.com/office/officeart/2008/layout/LinedList"/>
    <dgm:cxn modelId="{85817B84-0D1A-4512-8BDA-310330ED7FAB}" type="presParOf" srcId="{017455BE-4DCF-4AE3-AD9C-EB21086DF7CD}" destId="{BEA304DC-1CBC-4895-BAA1-8C06C8271949}" srcOrd="4" destOrd="0" presId="urn:microsoft.com/office/officeart/2008/layout/LinedList"/>
    <dgm:cxn modelId="{0B97B629-3687-471A-B3F3-05E500096AF3}" type="presParOf" srcId="{BEA304DC-1CBC-4895-BAA1-8C06C8271949}" destId="{C8DAB24F-70E6-4180-AB65-861F922EEC8F}" srcOrd="0" destOrd="0" presId="urn:microsoft.com/office/officeart/2008/layout/LinedList"/>
    <dgm:cxn modelId="{77BB8939-FCFE-4685-9EF9-DA80421C2F4D}" type="presParOf" srcId="{BEA304DC-1CBC-4895-BAA1-8C06C8271949}" destId="{376E0AA1-296B-4ABF-96ED-D681629AA577}" srcOrd="1" destOrd="0" presId="urn:microsoft.com/office/officeart/2008/layout/LinedList"/>
    <dgm:cxn modelId="{217FE9A7-0A27-47BF-93F9-30FDBAB33EEF}" type="presParOf" srcId="{BEA304DC-1CBC-4895-BAA1-8C06C8271949}" destId="{B89FC34E-8870-43FC-97A6-E618C8CC8DA5}" srcOrd="2" destOrd="0" presId="urn:microsoft.com/office/officeart/2008/layout/LinedList"/>
    <dgm:cxn modelId="{9A47EFA1-24CA-45EE-AFA5-A0633D96A6A2}" type="presParOf" srcId="{B89FC34E-8870-43FC-97A6-E618C8CC8DA5}" destId="{1385EB0E-C21B-4968-B872-12DF5F1AB107}" srcOrd="0" destOrd="0" presId="urn:microsoft.com/office/officeart/2008/layout/LinedList"/>
    <dgm:cxn modelId="{99386995-8697-4A50-B8CC-2D1F0F9DEBDC}" type="presParOf" srcId="{1385EB0E-C21B-4968-B872-12DF5F1AB107}" destId="{EDB5FD2A-D8B9-42E9-9EAF-31D92CB9FAB4}" srcOrd="0" destOrd="0" presId="urn:microsoft.com/office/officeart/2008/layout/LinedList"/>
    <dgm:cxn modelId="{1823F0DB-5F99-4DDB-BF01-6F9485BD95D2}" type="presParOf" srcId="{1385EB0E-C21B-4968-B872-12DF5F1AB107}" destId="{BB6462C5-BB6E-451A-B9D2-B1576811DFAA}" srcOrd="1" destOrd="0" presId="urn:microsoft.com/office/officeart/2008/layout/LinedList"/>
    <dgm:cxn modelId="{A622E765-CC24-4A5E-9614-D9071FD50892}" type="presParOf" srcId="{1385EB0E-C21B-4968-B872-12DF5F1AB107}" destId="{FCD31582-A754-4F57-860E-F13401A07538}" srcOrd="2" destOrd="0" presId="urn:microsoft.com/office/officeart/2008/layout/LinedList"/>
    <dgm:cxn modelId="{C34D43F4-7462-431D-965F-83CF9B661749}" type="presParOf" srcId="{017455BE-4DCF-4AE3-AD9C-EB21086DF7CD}" destId="{6EAFA887-0E22-46A8-A597-D5496482349A}" srcOrd="5" destOrd="0" presId="urn:microsoft.com/office/officeart/2008/layout/LinedList"/>
    <dgm:cxn modelId="{35FB2FA5-99A9-433A-A441-7C3BB294142C}" type="presParOf" srcId="{017455BE-4DCF-4AE3-AD9C-EB21086DF7CD}" destId="{9A551EEB-9B19-49AE-8D26-F4DFF6E61DFF}" srcOrd="6" destOrd="0" presId="urn:microsoft.com/office/officeart/2008/layout/LinedList"/>
    <dgm:cxn modelId="{B69613CF-69B0-4B0A-B745-F38C39601EA4}" type="presParOf" srcId="{017455BE-4DCF-4AE3-AD9C-EB21086DF7CD}" destId="{20182646-2F9E-4ADA-BDED-0900BE9517D8}" srcOrd="7" destOrd="0" presId="urn:microsoft.com/office/officeart/2008/layout/LinedList"/>
    <dgm:cxn modelId="{47BFF70A-72F2-4148-AFFC-08B1A55236AE}" type="presParOf" srcId="{20182646-2F9E-4ADA-BDED-0900BE9517D8}" destId="{8835C1C7-2B63-42F5-9306-889D21E82000}" srcOrd="0" destOrd="0" presId="urn:microsoft.com/office/officeart/2008/layout/LinedList"/>
    <dgm:cxn modelId="{33C97A3F-DABA-4AB5-994F-E155E2E7020C}" type="presParOf" srcId="{20182646-2F9E-4ADA-BDED-0900BE9517D8}" destId="{250686F7-C189-496F-8952-C6D6F9030AAB}" srcOrd="1" destOrd="0" presId="urn:microsoft.com/office/officeart/2008/layout/LinedList"/>
    <dgm:cxn modelId="{5BC1B5B3-DBD6-423D-ADAF-381292EB618D}" type="presParOf" srcId="{20182646-2F9E-4ADA-BDED-0900BE9517D8}" destId="{42E311A9-CA59-45FC-823D-075182353ADD}" srcOrd="2" destOrd="0" presId="urn:microsoft.com/office/officeart/2008/layout/LinedList"/>
    <dgm:cxn modelId="{810D6C5F-65C1-496C-BAF6-1A3829E16033}" type="presParOf" srcId="{42E311A9-CA59-45FC-823D-075182353ADD}" destId="{EB88003F-D350-44C7-8D1D-2DC155280EB5}" srcOrd="0" destOrd="0" presId="urn:microsoft.com/office/officeart/2008/layout/LinedList"/>
    <dgm:cxn modelId="{002B8DA1-41CD-440B-9349-E39EE4511AF5}" type="presParOf" srcId="{EB88003F-D350-44C7-8D1D-2DC155280EB5}" destId="{697B1243-1FFF-4FBD-ACC2-D871897C9B31}" srcOrd="0" destOrd="0" presId="urn:microsoft.com/office/officeart/2008/layout/LinedList"/>
    <dgm:cxn modelId="{C989AD4A-E344-40F1-A784-8714534BC3E0}" type="presParOf" srcId="{EB88003F-D350-44C7-8D1D-2DC155280EB5}" destId="{680A1D43-7AE3-4C81-B272-B38624136D8A}" srcOrd="1" destOrd="0" presId="urn:microsoft.com/office/officeart/2008/layout/LinedList"/>
    <dgm:cxn modelId="{81C7410B-1609-429D-AD7C-EE3ECBD9A08A}" type="presParOf" srcId="{EB88003F-D350-44C7-8D1D-2DC155280EB5}" destId="{EBBC0A72-86FE-4C4C-8D95-F5208575BCE1}" srcOrd="2" destOrd="0" presId="urn:microsoft.com/office/officeart/2008/layout/LinedList"/>
    <dgm:cxn modelId="{8EE9BA14-3D89-446B-BB1D-D3EF61F50ABA}" type="presParOf" srcId="{017455BE-4DCF-4AE3-AD9C-EB21086DF7CD}" destId="{55F44321-82B8-4EE7-8CD4-9B53832B5B53}" srcOrd="8" destOrd="0" presId="urn:microsoft.com/office/officeart/2008/layout/LinedList"/>
    <dgm:cxn modelId="{D5779062-2E39-49F4-A64E-4F03FABEADE9}" type="presParOf" srcId="{017455BE-4DCF-4AE3-AD9C-EB21086DF7CD}" destId="{87C059F4-297F-403A-9C32-CFC6109314C0}" srcOrd="9" destOrd="0" presId="urn:microsoft.com/office/officeart/2008/layout/LinedList"/>
    <dgm:cxn modelId="{8D0A89AA-A60E-4624-A831-26AE1A18B442}" type="presParOf" srcId="{017455BE-4DCF-4AE3-AD9C-EB21086DF7CD}" destId="{AD3916D1-8640-48AC-BAFA-7418E4EBACCF}" srcOrd="10" destOrd="0" presId="urn:microsoft.com/office/officeart/2008/layout/LinedList"/>
    <dgm:cxn modelId="{B5EDE13B-A182-4E49-941B-1191C02FAC31}" type="presParOf" srcId="{AD3916D1-8640-48AC-BAFA-7418E4EBACCF}" destId="{6E982365-F4CA-4645-AB1D-845AA8300D39}" srcOrd="0" destOrd="0" presId="urn:microsoft.com/office/officeart/2008/layout/LinedList"/>
    <dgm:cxn modelId="{77FF483C-3414-4C49-BD0B-043572807A56}" type="presParOf" srcId="{AD3916D1-8640-48AC-BAFA-7418E4EBACCF}" destId="{A1ED7F78-B719-4751-8B4B-1333D524E7E1}" srcOrd="1" destOrd="0" presId="urn:microsoft.com/office/officeart/2008/layout/LinedList"/>
    <dgm:cxn modelId="{8BFECD07-1B01-4B4A-B919-9176F8712211}" type="presParOf" srcId="{AD3916D1-8640-48AC-BAFA-7418E4EBACCF}" destId="{8C5C5285-4A6B-43E4-8964-807942781E87}" srcOrd="2" destOrd="0" presId="urn:microsoft.com/office/officeart/2008/layout/LinedList"/>
    <dgm:cxn modelId="{0EE5F0D8-BE55-45AC-823D-BEDDE529F528}" type="presParOf" srcId="{8C5C5285-4A6B-43E4-8964-807942781E87}" destId="{F4C1E3D2-396E-4FA9-8591-179200A9F917}" srcOrd="0" destOrd="0" presId="urn:microsoft.com/office/officeart/2008/layout/LinedList"/>
    <dgm:cxn modelId="{E3B7658D-14F4-473F-9B23-C572B35AF653}" type="presParOf" srcId="{F4C1E3D2-396E-4FA9-8591-179200A9F917}" destId="{C0675B2F-535C-4979-A082-5E7E73600C01}" srcOrd="0" destOrd="0" presId="urn:microsoft.com/office/officeart/2008/layout/LinedList"/>
    <dgm:cxn modelId="{BC95B992-E502-436A-A617-E6B901A4233D}" type="presParOf" srcId="{F4C1E3D2-396E-4FA9-8591-179200A9F917}" destId="{D37DA8E8-8E05-45E6-BB6F-BF1F87F497F4}" srcOrd="1" destOrd="0" presId="urn:microsoft.com/office/officeart/2008/layout/LinedList"/>
    <dgm:cxn modelId="{867A6B22-C608-479E-A0B5-C4869AF1D3C9}" type="presParOf" srcId="{F4C1E3D2-396E-4FA9-8591-179200A9F917}" destId="{06864C4A-61D8-410A-82D3-EBE22DF5FBB0}" srcOrd="2" destOrd="0" presId="urn:microsoft.com/office/officeart/2008/layout/LinedList"/>
    <dgm:cxn modelId="{CFD5E937-AAFF-4C5C-964F-831387731346}" type="presParOf" srcId="{017455BE-4DCF-4AE3-AD9C-EB21086DF7CD}" destId="{C07AFB3B-CF0D-47D7-B56C-CE15246B6AA2}" srcOrd="11" destOrd="0" presId="urn:microsoft.com/office/officeart/2008/layout/LinedList"/>
    <dgm:cxn modelId="{EF678FF1-AE9B-4E12-818A-7F5D3700EBB2}" type="presParOf" srcId="{017455BE-4DCF-4AE3-AD9C-EB21086DF7CD}" destId="{682C4273-CA06-4E72-8E7D-F7D248E7DB6A}" srcOrd="12" destOrd="0" presId="urn:microsoft.com/office/officeart/2008/layout/LinedList"/>
    <dgm:cxn modelId="{8678E870-FF43-417F-81AD-4708EEFE55F9}" type="presParOf" srcId="{017455BE-4DCF-4AE3-AD9C-EB21086DF7CD}" destId="{26872B77-570F-4126-962E-25E328E6DAE3}" srcOrd="13" destOrd="0" presId="urn:microsoft.com/office/officeart/2008/layout/LinedList"/>
    <dgm:cxn modelId="{F5FEE429-964B-41E2-995A-ACC277AB2825}" type="presParOf" srcId="{26872B77-570F-4126-962E-25E328E6DAE3}" destId="{1FC49FE3-E429-43F3-814C-9A6F49D39077}" srcOrd="0" destOrd="0" presId="urn:microsoft.com/office/officeart/2008/layout/LinedList"/>
    <dgm:cxn modelId="{A2BB1185-50E0-4C33-BA1D-05E9C41F784A}" type="presParOf" srcId="{26872B77-570F-4126-962E-25E328E6DAE3}" destId="{1B9F455F-E22A-4720-B134-39C306852A0C}" srcOrd="1" destOrd="0" presId="urn:microsoft.com/office/officeart/2008/layout/LinedList"/>
    <dgm:cxn modelId="{BBD8AF7D-B25E-4141-BC38-61C0DE5F129F}" type="presParOf" srcId="{26872B77-570F-4126-962E-25E328E6DAE3}" destId="{26A79B10-05BC-432E-8754-9D3DED49F802}" srcOrd="2" destOrd="0" presId="urn:microsoft.com/office/officeart/2008/layout/LinedList"/>
    <dgm:cxn modelId="{C376BF8E-1DB1-4FBA-911F-AC465570F968}" type="presParOf" srcId="{26A79B10-05BC-432E-8754-9D3DED49F802}" destId="{E2366B02-3322-4DF1-9F13-2481EF72E0D4}" srcOrd="0" destOrd="0" presId="urn:microsoft.com/office/officeart/2008/layout/LinedList"/>
    <dgm:cxn modelId="{7604761E-ADF5-4BD5-B934-DE1322723CDE}" type="presParOf" srcId="{E2366B02-3322-4DF1-9F13-2481EF72E0D4}" destId="{A147EBC5-E8AB-453B-958A-70F025197593}" srcOrd="0" destOrd="0" presId="urn:microsoft.com/office/officeart/2008/layout/LinedList"/>
    <dgm:cxn modelId="{1C9F4787-8792-437C-A247-A51CCEE6829D}" type="presParOf" srcId="{E2366B02-3322-4DF1-9F13-2481EF72E0D4}" destId="{EBCCA8E2-5AB2-436E-9817-B49221345133}" srcOrd="1" destOrd="0" presId="urn:microsoft.com/office/officeart/2008/layout/LinedList"/>
    <dgm:cxn modelId="{901B82CB-7085-48A4-B251-D0F877B78DE8}" type="presParOf" srcId="{E2366B02-3322-4DF1-9F13-2481EF72E0D4}" destId="{DE4BA38E-C950-4979-BFF4-CE5BBD664183}" srcOrd="2" destOrd="0" presId="urn:microsoft.com/office/officeart/2008/layout/LinedList"/>
    <dgm:cxn modelId="{5E04E980-BA18-479D-8C72-6C0216FEC55A}" type="presParOf" srcId="{017455BE-4DCF-4AE3-AD9C-EB21086DF7CD}" destId="{CAA0692F-D7D7-4C31-AE88-6251D8FE8BD9}" srcOrd="14" destOrd="0" presId="urn:microsoft.com/office/officeart/2008/layout/LinedList"/>
    <dgm:cxn modelId="{C479C82B-DEA6-44DA-95AB-F873054C5AEA}"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575FAAF-4BDC-4002-86F5-65FD5584028D}" type="presOf" srcId="{EA5D4FDD-852C-42B1-AC37-601E79D559A8}" destId="{5EE392F1-34E6-4D75-93D9-06D773323D5D}" srcOrd="0" destOrd="0" presId="urn:microsoft.com/office/officeart/2005/8/layout/vList3"/>
    <dgm:cxn modelId="{D41A7ADA-1E6E-4B11-B817-0DC6B238485C}" type="presOf" srcId="{D1908031-5F7F-4557-A0DD-0F27CDC5B5C8}" destId="{F538080A-9D5C-4B64-BE02-6E74660B3D3A}" srcOrd="0" destOrd="0" presId="urn:microsoft.com/office/officeart/2005/8/layout/vList3"/>
    <dgm:cxn modelId="{C7402D26-C001-4A6B-A8CF-78419983ED65}" type="presParOf" srcId="{F538080A-9D5C-4B64-BE02-6E74660B3D3A}" destId="{DFDAD32B-A873-41CB-B647-4009D34B0D96}" srcOrd="0" destOrd="0" presId="urn:microsoft.com/office/officeart/2005/8/layout/vList3"/>
    <dgm:cxn modelId="{D0B6BC51-3A56-438C-BF11-766811D851AF}" type="presParOf" srcId="{DFDAD32B-A873-41CB-B647-4009D34B0D96}" destId="{EB8622BF-E028-4141-90BF-038FB0BFB02D}" srcOrd="0" destOrd="0" presId="urn:microsoft.com/office/officeart/2005/8/layout/vList3"/>
    <dgm:cxn modelId="{7BD1F211-4EE2-492E-B56D-1F1D75F278A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Salmonella</a:t>
          </a:r>
          <a:endParaRPr lang="en-US" i="1"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6 Hours to 3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1-3 Days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Cramping, headache, nausea, diarrhea, fever, sometimes vomiting</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Undercooked or raw animal foods, infected food workers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Avoid cross-contamination, cook thoroughly, good handwashing</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A77AD458-A00D-46FF-A855-6369D4F1BDF9}" type="presOf" srcId="{D3D77F4D-4B9B-4486-B458-55B4785F906E}" destId="{680A1D43-7AE3-4C81-B272-B38624136D8A}" srcOrd="0" destOrd="0" presId="urn:microsoft.com/office/officeart/2008/layout/LinedList"/>
    <dgm:cxn modelId="{EBE7820A-1727-4D75-AAED-A179B3AF8E68}" type="presOf" srcId="{74D60AF1-FCB4-4E04-AEE9-2F2DAED02927}" destId="{9B234B35-C2F9-4F62-AD28-E14A4AA87883}" srcOrd="0" destOrd="0" presId="urn:microsoft.com/office/officeart/2008/layout/LinedList"/>
    <dgm:cxn modelId="{AE7BCDF2-A8C9-4890-918B-DF3E4A0A02D2}" srcId="{EAC2738A-AFC3-4CDA-BF01-D70337ED817C}" destId="{74D60AF1-FCB4-4E04-AEE9-2F2DAED02927}" srcOrd="0" destOrd="0" parTransId="{5BC4458F-C4C0-4069-8114-2287385B614F}" sibTransId="{9C7883C0-F6C9-49DF-A9FB-23E8A4BA5832}"/>
    <dgm:cxn modelId="{C0496F73-2A54-41C4-BACA-7EE2014C79DD}" type="presOf" srcId="{AD4DA7A3-E923-49E1-BE0C-ED60991AB323}" destId="{A1ED7F78-B719-4751-8B4B-1333D524E7E1}" srcOrd="0" destOrd="0" presId="urn:microsoft.com/office/officeart/2008/layout/LinedList"/>
    <dgm:cxn modelId="{3E5B0C45-E4E4-4A20-B5B4-046C2CD1DF0A}" srcId="{AD4DA7A3-E923-49E1-BE0C-ED60991AB323}" destId="{78CE4B41-DDEC-46AD-AF3D-4C9193FB8667}" srcOrd="0" destOrd="0" parTransId="{0631989A-0891-4C97-92D5-84A9BB9AC378}" sibTransId="{2A94D915-B421-400E-A48A-F97AD1753F76}"/>
    <dgm:cxn modelId="{8960659D-AD45-45B2-8F9E-1D51E1BFFA0B}" type="presOf" srcId="{78CE4B41-DDEC-46AD-AF3D-4C9193FB8667}" destId="{D37DA8E8-8E05-45E6-BB6F-BF1F87F497F4}" srcOrd="0" destOrd="0" presId="urn:microsoft.com/office/officeart/2008/layout/LinedList"/>
    <dgm:cxn modelId="{F81A0AA8-2690-44CF-A526-68E527D66A86}" srcId="{EAC2738A-AFC3-4CDA-BF01-D70337ED817C}" destId="{8A24C693-B2D5-4156-AF3F-A040405321BD}" srcOrd="2" destOrd="0" parTransId="{20082DA2-138A-4B32-A802-6D96E68FDD71}" sibTransId="{964B473E-BE75-44B1-AE0D-4D10C975FAA5}"/>
    <dgm:cxn modelId="{2C7642BD-0B9A-4CEF-ACD9-6CD051F2CA96}" type="presOf" srcId="{1F1BDEB5-5064-48A1-9D2E-53651A79164F}" destId="{376E0AA1-296B-4ABF-96ED-D681629AA577}" srcOrd="0" destOrd="0" presId="urn:microsoft.com/office/officeart/2008/layout/LinedList"/>
    <dgm:cxn modelId="{B63B8E61-778E-45FA-8755-BFAF3F2A69EB}" type="presOf" srcId="{08177C0F-7A68-4422-A44A-7CB62C8F16F0}" destId="{2CABB043-4E35-4DCD-9D4E-E5B9147F57FE}" srcOrd="0" destOrd="0" presId="urn:microsoft.com/office/officeart/2008/layout/LinedList"/>
    <dgm:cxn modelId="{B0D69E52-180F-4701-8065-EBF927CBFE91}" type="presOf" srcId="{62D19C20-5CFD-46CF-B880-4B48709A9172}" destId="{1B9F455F-E22A-4720-B134-39C306852A0C}"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E116D392-C54B-42CB-9A46-5C5E3CF68F07}" srcId="{1F07412E-C179-4411-B68F-46813612AA9C}" destId="{EAC2738A-AFC3-4CDA-BF01-D70337ED817C}" srcOrd="0" destOrd="0" parTransId="{A54D2111-260F-44A7-90F6-8FCDBE075FD7}" sibTransId="{441480B8-2C1F-4716-9C53-7257E44E6B43}"/>
    <dgm:cxn modelId="{630E3005-E687-4B93-ACFF-90DDBAD40F7C}" type="presOf" srcId="{44333489-9FE9-4018-9ADD-934BFD630D48}" destId="{EBCCA8E2-5AB2-436E-9817-B49221345133}"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DB4C4B84-12EC-459E-B4CF-197B1E00278B}" type="presOf" srcId="{534D2C66-F8C0-43F1-8235-5B3A14CB95D5}" destId="{BB6462C5-BB6E-451A-B9D2-B1576811DFAA}" srcOrd="0" destOrd="0" presId="urn:microsoft.com/office/officeart/2008/layout/LinedList"/>
    <dgm:cxn modelId="{B80CD613-B9AB-4FE1-A488-51A8427D6843}" srcId="{EAC2738A-AFC3-4CDA-BF01-D70337ED817C}" destId="{1F1BDEB5-5064-48A1-9D2E-53651A79164F}" srcOrd="1" destOrd="0" parTransId="{38F3A1F4-454E-4D1D-9835-9847950D2D7B}" sibTransId="{6AD2F09A-6785-4091-A3A6-901E39152053}"/>
    <dgm:cxn modelId="{CBA9780D-AD86-4B4B-87AE-EDF48E5559B1}" type="presOf" srcId="{EAC2738A-AFC3-4CDA-BF01-D70337ED817C}" destId="{31610D61-024E-4FDA-B435-FC50014AACC2}"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46B719-86EF-4436-9D0D-5DBC9D70A737}" type="presOf" srcId="{8A24C693-B2D5-4156-AF3F-A040405321BD}" destId="{250686F7-C189-496F-8952-C6D6F9030AAB}" srcOrd="0" destOrd="0" presId="urn:microsoft.com/office/officeart/2008/layout/LinedList"/>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FF5D63DB-04E9-4AE0-AEE1-1B670C340462}" type="presOf" srcId="{1F07412E-C179-4411-B68F-46813612AA9C}" destId="{98E68F7C-52F9-4355-93C2-C1DE39BE7A43}" srcOrd="0" destOrd="0" presId="urn:microsoft.com/office/officeart/2008/layout/LinedList"/>
    <dgm:cxn modelId="{15934912-F3AF-4A79-8282-5584512D9A12}" type="presParOf" srcId="{98E68F7C-52F9-4355-93C2-C1DE39BE7A43}" destId="{165070D6-2C63-4DCC-B93A-7896D89CC969}" srcOrd="0" destOrd="0" presId="urn:microsoft.com/office/officeart/2008/layout/LinedList"/>
    <dgm:cxn modelId="{468CD91D-31CE-49E9-9195-567C0F795AB7}" type="presParOf" srcId="{98E68F7C-52F9-4355-93C2-C1DE39BE7A43}" destId="{AEE0D66A-D05F-4C89-9256-516A86244E9A}" srcOrd="1" destOrd="0" presId="urn:microsoft.com/office/officeart/2008/layout/LinedList"/>
    <dgm:cxn modelId="{B6F9DDEB-A9AE-443C-8687-9F2532388263}" type="presParOf" srcId="{AEE0D66A-D05F-4C89-9256-516A86244E9A}" destId="{31610D61-024E-4FDA-B435-FC50014AACC2}" srcOrd="0" destOrd="0" presId="urn:microsoft.com/office/officeart/2008/layout/LinedList"/>
    <dgm:cxn modelId="{0EB519C3-32F5-4C9C-94B3-53B600885AB1}" type="presParOf" srcId="{AEE0D66A-D05F-4C89-9256-516A86244E9A}" destId="{017455BE-4DCF-4AE3-AD9C-EB21086DF7CD}" srcOrd="1" destOrd="0" presId="urn:microsoft.com/office/officeart/2008/layout/LinedList"/>
    <dgm:cxn modelId="{69AE5A4A-E3FA-48FB-84CB-BF84334346C9}" type="presParOf" srcId="{017455BE-4DCF-4AE3-AD9C-EB21086DF7CD}" destId="{8B3CE473-7A7B-44EA-91DF-95352B17B9A9}" srcOrd="0" destOrd="0" presId="urn:microsoft.com/office/officeart/2008/layout/LinedList"/>
    <dgm:cxn modelId="{887990B0-2B5A-49F6-AE28-03B65D91C4FD}" type="presParOf" srcId="{017455BE-4DCF-4AE3-AD9C-EB21086DF7CD}" destId="{869A7478-2157-409E-945C-AD0EEA6ABB9F}" srcOrd="1" destOrd="0" presId="urn:microsoft.com/office/officeart/2008/layout/LinedList"/>
    <dgm:cxn modelId="{74F1E219-968F-4060-946D-E9DF4612EEA9}" type="presParOf" srcId="{869A7478-2157-409E-945C-AD0EEA6ABB9F}" destId="{1AF1075B-B070-4606-93DA-E47414CCE96B}" srcOrd="0" destOrd="0" presId="urn:microsoft.com/office/officeart/2008/layout/LinedList"/>
    <dgm:cxn modelId="{C12C5912-1C39-4B8C-AE89-790141969C76}" type="presParOf" srcId="{869A7478-2157-409E-945C-AD0EEA6ABB9F}" destId="{9B234B35-C2F9-4F62-AD28-E14A4AA87883}" srcOrd="1" destOrd="0" presId="urn:microsoft.com/office/officeart/2008/layout/LinedList"/>
    <dgm:cxn modelId="{CF30F813-D3AD-4779-A95D-1385159A3AA9}" type="presParOf" srcId="{869A7478-2157-409E-945C-AD0EEA6ABB9F}" destId="{757839B3-0018-4744-9DB2-3EA349A0E73F}" srcOrd="2" destOrd="0" presId="urn:microsoft.com/office/officeart/2008/layout/LinedList"/>
    <dgm:cxn modelId="{AD6123F8-0164-4B5B-86A1-BA0E7EAADE3C}" type="presParOf" srcId="{757839B3-0018-4744-9DB2-3EA349A0E73F}" destId="{1083F09A-9853-4FF8-8323-564598B59E33}" srcOrd="0" destOrd="0" presId="urn:microsoft.com/office/officeart/2008/layout/LinedList"/>
    <dgm:cxn modelId="{29FF4EB9-D171-411F-98DE-2EECB12FD9C1}" type="presParOf" srcId="{1083F09A-9853-4FF8-8323-564598B59E33}" destId="{241959A8-8FF3-4026-AD70-757B5966D14F}" srcOrd="0" destOrd="0" presId="urn:microsoft.com/office/officeart/2008/layout/LinedList"/>
    <dgm:cxn modelId="{5939D725-1AF3-47F7-AD52-19B49D9A768F}" type="presParOf" srcId="{1083F09A-9853-4FF8-8323-564598B59E33}" destId="{2CABB043-4E35-4DCD-9D4E-E5B9147F57FE}" srcOrd="1" destOrd="0" presId="urn:microsoft.com/office/officeart/2008/layout/LinedList"/>
    <dgm:cxn modelId="{6E43DB7E-F2E5-4A33-96A5-D1ABDE60EFD5}" type="presParOf" srcId="{1083F09A-9853-4FF8-8323-564598B59E33}" destId="{6ABA4EEB-40C2-4B1B-B230-E47A7A3DF904}" srcOrd="2" destOrd="0" presId="urn:microsoft.com/office/officeart/2008/layout/LinedList"/>
    <dgm:cxn modelId="{90C660B1-7232-4E5E-9966-30C17A4A86F5}" type="presParOf" srcId="{017455BE-4DCF-4AE3-AD9C-EB21086DF7CD}" destId="{870D04C8-08AB-46D5-9B37-367964E74332}" srcOrd="2" destOrd="0" presId="urn:microsoft.com/office/officeart/2008/layout/LinedList"/>
    <dgm:cxn modelId="{96709D16-800A-4D78-8E49-0D1058A887BE}" type="presParOf" srcId="{017455BE-4DCF-4AE3-AD9C-EB21086DF7CD}" destId="{CE59631F-0893-4E61-8BB1-088F6DDE5BF6}" srcOrd="3" destOrd="0" presId="urn:microsoft.com/office/officeart/2008/layout/LinedList"/>
    <dgm:cxn modelId="{BB16C1CB-0CE3-48E6-A57E-6A406E185E64}" type="presParOf" srcId="{017455BE-4DCF-4AE3-AD9C-EB21086DF7CD}" destId="{BEA304DC-1CBC-4895-BAA1-8C06C8271949}" srcOrd="4" destOrd="0" presId="urn:microsoft.com/office/officeart/2008/layout/LinedList"/>
    <dgm:cxn modelId="{77A07BB5-8D44-4B11-8A46-37274FE6DA97}" type="presParOf" srcId="{BEA304DC-1CBC-4895-BAA1-8C06C8271949}" destId="{C8DAB24F-70E6-4180-AB65-861F922EEC8F}" srcOrd="0" destOrd="0" presId="urn:microsoft.com/office/officeart/2008/layout/LinedList"/>
    <dgm:cxn modelId="{90784E03-D8F3-4D2F-A5F2-10751F7C4228}" type="presParOf" srcId="{BEA304DC-1CBC-4895-BAA1-8C06C8271949}" destId="{376E0AA1-296B-4ABF-96ED-D681629AA577}" srcOrd="1" destOrd="0" presId="urn:microsoft.com/office/officeart/2008/layout/LinedList"/>
    <dgm:cxn modelId="{BE0BD76A-83DD-4019-AAA8-0739F7DBA378}" type="presParOf" srcId="{BEA304DC-1CBC-4895-BAA1-8C06C8271949}" destId="{B89FC34E-8870-43FC-97A6-E618C8CC8DA5}" srcOrd="2" destOrd="0" presId="urn:microsoft.com/office/officeart/2008/layout/LinedList"/>
    <dgm:cxn modelId="{7D16E5C7-47FC-4DED-BE46-0EE2EEE97031}" type="presParOf" srcId="{B89FC34E-8870-43FC-97A6-E618C8CC8DA5}" destId="{1385EB0E-C21B-4968-B872-12DF5F1AB107}" srcOrd="0" destOrd="0" presId="urn:microsoft.com/office/officeart/2008/layout/LinedList"/>
    <dgm:cxn modelId="{17561EEB-1631-4BAE-81F6-23F31F145E04}" type="presParOf" srcId="{1385EB0E-C21B-4968-B872-12DF5F1AB107}" destId="{EDB5FD2A-D8B9-42E9-9EAF-31D92CB9FAB4}" srcOrd="0" destOrd="0" presId="urn:microsoft.com/office/officeart/2008/layout/LinedList"/>
    <dgm:cxn modelId="{0AD11123-35DC-4990-874E-85831E5D307A}" type="presParOf" srcId="{1385EB0E-C21B-4968-B872-12DF5F1AB107}" destId="{BB6462C5-BB6E-451A-B9D2-B1576811DFAA}" srcOrd="1" destOrd="0" presId="urn:microsoft.com/office/officeart/2008/layout/LinedList"/>
    <dgm:cxn modelId="{0EB5170B-1B08-4535-95FB-F3C51B1F5482}" type="presParOf" srcId="{1385EB0E-C21B-4968-B872-12DF5F1AB107}" destId="{FCD31582-A754-4F57-860E-F13401A07538}" srcOrd="2" destOrd="0" presId="urn:microsoft.com/office/officeart/2008/layout/LinedList"/>
    <dgm:cxn modelId="{BD36BDBE-ABFD-475F-9233-ADCACD9B7916}" type="presParOf" srcId="{017455BE-4DCF-4AE3-AD9C-EB21086DF7CD}" destId="{6EAFA887-0E22-46A8-A597-D5496482349A}" srcOrd="5" destOrd="0" presId="urn:microsoft.com/office/officeart/2008/layout/LinedList"/>
    <dgm:cxn modelId="{BF3BBA98-9157-4148-9793-0995522CDF89}" type="presParOf" srcId="{017455BE-4DCF-4AE3-AD9C-EB21086DF7CD}" destId="{9A551EEB-9B19-49AE-8D26-F4DFF6E61DFF}" srcOrd="6" destOrd="0" presId="urn:microsoft.com/office/officeart/2008/layout/LinedList"/>
    <dgm:cxn modelId="{99799BAF-D3ED-4DE9-BCAC-946A5C4860E2}" type="presParOf" srcId="{017455BE-4DCF-4AE3-AD9C-EB21086DF7CD}" destId="{20182646-2F9E-4ADA-BDED-0900BE9517D8}" srcOrd="7" destOrd="0" presId="urn:microsoft.com/office/officeart/2008/layout/LinedList"/>
    <dgm:cxn modelId="{F7EA9925-3A79-41B1-B850-74CF9D71C6C0}" type="presParOf" srcId="{20182646-2F9E-4ADA-BDED-0900BE9517D8}" destId="{8835C1C7-2B63-42F5-9306-889D21E82000}" srcOrd="0" destOrd="0" presId="urn:microsoft.com/office/officeart/2008/layout/LinedList"/>
    <dgm:cxn modelId="{2B042C71-17F1-4D7B-8176-8A56A4388D04}" type="presParOf" srcId="{20182646-2F9E-4ADA-BDED-0900BE9517D8}" destId="{250686F7-C189-496F-8952-C6D6F9030AAB}" srcOrd="1" destOrd="0" presId="urn:microsoft.com/office/officeart/2008/layout/LinedList"/>
    <dgm:cxn modelId="{E45AD26C-8A30-47C5-B5D1-8DE6DF14CB31}" type="presParOf" srcId="{20182646-2F9E-4ADA-BDED-0900BE9517D8}" destId="{42E311A9-CA59-45FC-823D-075182353ADD}" srcOrd="2" destOrd="0" presId="urn:microsoft.com/office/officeart/2008/layout/LinedList"/>
    <dgm:cxn modelId="{2CAE7143-BD85-4D2E-B672-E54DF69B4A57}" type="presParOf" srcId="{42E311A9-CA59-45FC-823D-075182353ADD}" destId="{EB88003F-D350-44C7-8D1D-2DC155280EB5}" srcOrd="0" destOrd="0" presId="urn:microsoft.com/office/officeart/2008/layout/LinedList"/>
    <dgm:cxn modelId="{9F2C1BAA-4920-4ED9-893E-71CDF7915DD9}" type="presParOf" srcId="{EB88003F-D350-44C7-8D1D-2DC155280EB5}" destId="{697B1243-1FFF-4FBD-ACC2-D871897C9B31}" srcOrd="0" destOrd="0" presId="urn:microsoft.com/office/officeart/2008/layout/LinedList"/>
    <dgm:cxn modelId="{3B5BB8A3-4341-4B6A-B01C-2016DE437635}" type="presParOf" srcId="{EB88003F-D350-44C7-8D1D-2DC155280EB5}" destId="{680A1D43-7AE3-4C81-B272-B38624136D8A}" srcOrd="1" destOrd="0" presId="urn:microsoft.com/office/officeart/2008/layout/LinedList"/>
    <dgm:cxn modelId="{E9FEC5A0-D524-44A7-8566-024882DD6C9D}" type="presParOf" srcId="{EB88003F-D350-44C7-8D1D-2DC155280EB5}" destId="{EBBC0A72-86FE-4C4C-8D95-F5208575BCE1}" srcOrd="2" destOrd="0" presId="urn:microsoft.com/office/officeart/2008/layout/LinedList"/>
    <dgm:cxn modelId="{71E15765-A430-4469-848A-B27C6B64897E}" type="presParOf" srcId="{017455BE-4DCF-4AE3-AD9C-EB21086DF7CD}" destId="{55F44321-82B8-4EE7-8CD4-9B53832B5B53}" srcOrd="8" destOrd="0" presId="urn:microsoft.com/office/officeart/2008/layout/LinedList"/>
    <dgm:cxn modelId="{88F12BE2-714B-47A4-9D1B-AA2F6FE4348D}" type="presParOf" srcId="{017455BE-4DCF-4AE3-AD9C-EB21086DF7CD}" destId="{87C059F4-297F-403A-9C32-CFC6109314C0}" srcOrd="9" destOrd="0" presId="urn:microsoft.com/office/officeart/2008/layout/LinedList"/>
    <dgm:cxn modelId="{1842FDAC-3E41-4CA4-A368-8C16EF7B759F}" type="presParOf" srcId="{017455BE-4DCF-4AE3-AD9C-EB21086DF7CD}" destId="{AD3916D1-8640-48AC-BAFA-7418E4EBACCF}" srcOrd="10" destOrd="0" presId="urn:microsoft.com/office/officeart/2008/layout/LinedList"/>
    <dgm:cxn modelId="{4623FB33-979D-4A70-9C2B-02682D56D0DC}" type="presParOf" srcId="{AD3916D1-8640-48AC-BAFA-7418E4EBACCF}" destId="{6E982365-F4CA-4645-AB1D-845AA8300D39}" srcOrd="0" destOrd="0" presId="urn:microsoft.com/office/officeart/2008/layout/LinedList"/>
    <dgm:cxn modelId="{A86D1DAF-7990-4568-A549-00EBF3BE1D2F}" type="presParOf" srcId="{AD3916D1-8640-48AC-BAFA-7418E4EBACCF}" destId="{A1ED7F78-B719-4751-8B4B-1333D524E7E1}" srcOrd="1" destOrd="0" presId="urn:microsoft.com/office/officeart/2008/layout/LinedList"/>
    <dgm:cxn modelId="{ED2BDCF2-335C-4979-B8B6-92BAD5FE5F19}" type="presParOf" srcId="{AD3916D1-8640-48AC-BAFA-7418E4EBACCF}" destId="{8C5C5285-4A6B-43E4-8964-807942781E87}" srcOrd="2" destOrd="0" presId="urn:microsoft.com/office/officeart/2008/layout/LinedList"/>
    <dgm:cxn modelId="{0D8CECD8-E4F1-4B0B-BDA3-B2DA6D7344AB}" type="presParOf" srcId="{8C5C5285-4A6B-43E4-8964-807942781E87}" destId="{F4C1E3D2-396E-4FA9-8591-179200A9F917}" srcOrd="0" destOrd="0" presId="urn:microsoft.com/office/officeart/2008/layout/LinedList"/>
    <dgm:cxn modelId="{7A3AA166-4128-480F-AE20-DEB774B59FEE}" type="presParOf" srcId="{F4C1E3D2-396E-4FA9-8591-179200A9F917}" destId="{C0675B2F-535C-4979-A082-5E7E73600C01}" srcOrd="0" destOrd="0" presId="urn:microsoft.com/office/officeart/2008/layout/LinedList"/>
    <dgm:cxn modelId="{52B17902-D34D-4F66-BF29-0E86FB38ADF7}" type="presParOf" srcId="{F4C1E3D2-396E-4FA9-8591-179200A9F917}" destId="{D37DA8E8-8E05-45E6-BB6F-BF1F87F497F4}" srcOrd="1" destOrd="0" presId="urn:microsoft.com/office/officeart/2008/layout/LinedList"/>
    <dgm:cxn modelId="{B8ECD5F3-9338-4581-981A-E8422D2156CD}" type="presParOf" srcId="{F4C1E3D2-396E-4FA9-8591-179200A9F917}" destId="{06864C4A-61D8-410A-82D3-EBE22DF5FBB0}" srcOrd="2" destOrd="0" presId="urn:microsoft.com/office/officeart/2008/layout/LinedList"/>
    <dgm:cxn modelId="{5A61A6D4-C21A-4A82-A9DB-1A840023AE6B}" type="presParOf" srcId="{017455BE-4DCF-4AE3-AD9C-EB21086DF7CD}" destId="{C07AFB3B-CF0D-47D7-B56C-CE15246B6AA2}" srcOrd="11" destOrd="0" presId="urn:microsoft.com/office/officeart/2008/layout/LinedList"/>
    <dgm:cxn modelId="{A0145F08-EDCE-4FC7-BE39-DFF7261781DE}" type="presParOf" srcId="{017455BE-4DCF-4AE3-AD9C-EB21086DF7CD}" destId="{682C4273-CA06-4E72-8E7D-F7D248E7DB6A}" srcOrd="12" destOrd="0" presId="urn:microsoft.com/office/officeart/2008/layout/LinedList"/>
    <dgm:cxn modelId="{133A4184-7F75-44A3-B4AF-92EA508621F0}" type="presParOf" srcId="{017455BE-4DCF-4AE3-AD9C-EB21086DF7CD}" destId="{26872B77-570F-4126-962E-25E328E6DAE3}" srcOrd="13" destOrd="0" presId="urn:microsoft.com/office/officeart/2008/layout/LinedList"/>
    <dgm:cxn modelId="{ECF5090B-8A16-4341-8127-11CB23225430}" type="presParOf" srcId="{26872B77-570F-4126-962E-25E328E6DAE3}" destId="{1FC49FE3-E429-43F3-814C-9A6F49D39077}" srcOrd="0" destOrd="0" presId="urn:microsoft.com/office/officeart/2008/layout/LinedList"/>
    <dgm:cxn modelId="{60D79BC9-EB43-4197-A5BD-FB120AF80FC1}" type="presParOf" srcId="{26872B77-570F-4126-962E-25E328E6DAE3}" destId="{1B9F455F-E22A-4720-B134-39C306852A0C}" srcOrd="1" destOrd="0" presId="urn:microsoft.com/office/officeart/2008/layout/LinedList"/>
    <dgm:cxn modelId="{17B602AD-2469-421F-97B7-FC15454D2D8F}" type="presParOf" srcId="{26872B77-570F-4126-962E-25E328E6DAE3}" destId="{26A79B10-05BC-432E-8754-9D3DED49F802}" srcOrd="2" destOrd="0" presId="urn:microsoft.com/office/officeart/2008/layout/LinedList"/>
    <dgm:cxn modelId="{F76C85EC-331A-426C-8D49-2E6979774074}" type="presParOf" srcId="{26A79B10-05BC-432E-8754-9D3DED49F802}" destId="{E2366B02-3322-4DF1-9F13-2481EF72E0D4}" srcOrd="0" destOrd="0" presId="urn:microsoft.com/office/officeart/2008/layout/LinedList"/>
    <dgm:cxn modelId="{C201CF99-5047-4F57-A6C9-8A4B762F2F89}" type="presParOf" srcId="{E2366B02-3322-4DF1-9F13-2481EF72E0D4}" destId="{A147EBC5-E8AB-453B-958A-70F025197593}" srcOrd="0" destOrd="0" presId="urn:microsoft.com/office/officeart/2008/layout/LinedList"/>
    <dgm:cxn modelId="{0B87F7DB-BB7D-4242-8259-903E9E5A83F8}" type="presParOf" srcId="{E2366B02-3322-4DF1-9F13-2481EF72E0D4}" destId="{EBCCA8E2-5AB2-436E-9817-B49221345133}" srcOrd="1" destOrd="0" presId="urn:microsoft.com/office/officeart/2008/layout/LinedList"/>
    <dgm:cxn modelId="{52043595-4BB5-4411-8F3A-AE237D4656F4}" type="presParOf" srcId="{E2366B02-3322-4DF1-9F13-2481EF72E0D4}" destId="{DE4BA38E-C950-4979-BFF4-CE5BBD664183}" srcOrd="2" destOrd="0" presId="urn:microsoft.com/office/officeart/2008/layout/LinedList"/>
    <dgm:cxn modelId="{DB1F2897-9741-404D-ADA1-E82F071398B1}" type="presParOf" srcId="{017455BE-4DCF-4AE3-AD9C-EB21086DF7CD}" destId="{CAA0692F-D7D7-4C31-AE88-6251D8FE8BD9}" srcOrd="14" destOrd="0" presId="urn:microsoft.com/office/officeart/2008/layout/LinedList"/>
    <dgm:cxn modelId="{C570680A-88DB-4CB6-B19D-A86B0E21E75B}"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3</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A1B01C4-473D-496D-AC4C-33F8DFF54F3A}" type="presOf" srcId="{EA5D4FDD-852C-42B1-AC37-601E79D559A8}" destId="{5EE392F1-34E6-4D75-93D9-06D773323D5D}" srcOrd="0" destOrd="0" presId="urn:microsoft.com/office/officeart/2005/8/layout/vList3"/>
    <dgm:cxn modelId="{CA5EB748-B31A-422A-B280-8BDE6D0DC7F4}" type="presOf" srcId="{D1908031-5F7F-4557-A0DD-0F27CDC5B5C8}" destId="{F538080A-9D5C-4B64-BE02-6E74660B3D3A}" srcOrd="0" destOrd="0" presId="urn:microsoft.com/office/officeart/2005/8/layout/vList3"/>
    <dgm:cxn modelId="{E7F756AA-8334-4778-9415-1E72008FED30}" type="presParOf" srcId="{F538080A-9D5C-4B64-BE02-6E74660B3D3A}" destId="{DFDAD32B-A873-41CB-B647-4009D34B0D96}" srcOrd="0" destOrd="0" presId="urn:microsoft.com/office/officeart/2005/8/layout/vList3"/>
    <dgm:cxn modelId="{FDBA25D7-E7DA-474E-8286-F338FD827054}" type="presParOf" srcId="{DFDAD32B-A873-41CB-B647-4009D34B0D96}" destId="{EB8622BF-E028-4141-90BF-038FB0BFB02D}" srcOrd="0" destOrd="0" presId="urn:microsoft.com/office/officeart/2005/8/layout/vList3"/>
    <dgm:cxn modelId="{882EBFC4-E091-470F-8390-7A4E03B893F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F07412E-C179-4411-B68F-46813612AA9C}"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EAC2738A-AFC3-4CDA-BF01-D70337ED817C}">
      <dgm:prSet/>
      <dgm:spPr/>
      <dgm:t>
        <a:bodyPr/>
        <a:lstStyle/>
        <a:p>
          <a:pPr rtl="0"/>
          <a:r>
            <a:rPr lang="en-US" i="1" dirty="0" smtClean="0"/>
            <a:t>Salmonella</a:t>
          </a:r>
          <a:r>
            <a:rPr lang="en-US" dirty="0" smtClean="0"/>
            <a:t> Typhi </a:t>
          </a:r>
          <a:endParaRPr lang="en-US" dirty="0"/>
        </a:p>
      </dgm:t>
    </dgm:pt>
    <dgm:pt modelId="{A54D2111-260F-44A7-90F6-8FCDBE075FD7}" type="parTrans" cxnId="{E116D392-C54B-42CB-9A46-5C5E3CF68F07}">
      <dgm:prSet/>
      <dgm:spPr/>
      <dgm:t>
        <a:bodyPr/>
        <a:lstStyle/>
        <a:p>
          <a:endParaRPr lang="en-US"/>
        </a:p>
      </dgm:t>
    </dgm:pt>
    <dgm:pt modelId="{441480B8-2C1F-4716-9C53-7257E44E6B43}" type="sibTrans" cxnId="{E116D392-C54B-42CB-9A46-5C5E3CF68F07}">
      <dgm:prSet/>
      <dgm:spPr/>
      <dgm:t>
        <a:bodyPr/>
        <a:lstStyle/>
        <a:p>
          <a:endParaRPr lang="en-US"/>
        </a:p>
      </dgm:t>
    </dgm:pt>
    <dgm:pt modelId="{74D60AF1-FCB4-4E04-AEE9-2F2DAED02927}">
      <dgm:prSet/>
      <dgm:spPr/>
      <dgm:t>
        <a:bodyPr/>
        <a:lstStyle/>
        <a:p>
          <a:pPr rtl="0"/>
          <a:r>
            <a:rPr lang="en-US" dirty="0" smtClean="0"/>
            <a:t>Onset </a:t>
          </a:r>
          <a:endParaRPr lang="en-US" dirty="0"/>
        </a:p>
      </dgm:t>
    </dgm:pt>
    <dgm:pt modelId="{5BC4458F-C4C0-4069-8114-2287385B614F}" type="parTrans" cxnId="{AE7BCDF2-A8C9-4890-918B-DF3E4A0A02D2}">
      <dgm:prSet/>
      <dgm:spPr/>
      <dgm:t>
        <a:bodyPr/>
        <a:lstStyle/>
        <a:p>
          <a:endParaRPr lang="en-US"/>
        </a:p>
      </dgm:t>
    </dgm:pt>
    <dgm:pt modelId="{9C7883C0-F6C9-49DF-A9FB-23E8A4BA5832}" type="sibTrans" cxnId="{AE7BCDF2-A8C9-4890-918B-DF3E4A0A02D2}">
      <dgm:prSet/>
      <dgm:spPr/>
      <dgm:t>
        <a:bodyPr/>
        <a:lstStyle/>
        <a:p>
          <a:endParaRPr lang="en-US"/>
        </a:p>
      </dgm:t>
    </dgm:pt>
    <dgm:pt modelId="{08177C0F-7A68-4422-A44A-7CB62C8F16F0}">
      <dgm:prSet/>
      <dgm:spPr/>
      <dgm:t>
        <a:bodyPr/>
        <a:lstStyle/>
        <a:p>
          <a:pPr rtl="0"/>
          <a:r>
            <a:rPr lang="en-US" dirty="0" smtClean="0"/>
            <a:t>3-60 Days, usually 8-14 Days</a:t>
          </a:r>
          <a:endParaRPr lang="en-US" dirty="0"/>
        </a:p>
      </dgm:t>
    </dgm:pt>
    <dgm:pt modelId="{304AE79C-16AD-4BE3-885C-7FD17E499D77}" type="parTrans" cxnId="{A269519C-F7DA-4A76-B0DF-B57768E04B5B}">
      <dgm:prSet/>
      <dgm:spPr/>
      <dgm:t>
        <a:bodyPr/>
        <a:lstStyle/>
        <a:p>
          <a:endParaRPr lang="en-US"/>
        </a:p>
      </dgm:t>
    </dgm:pt>
    <dgm:pt modelId="{2430407E-4050-4D5B-93B4-7A0482AD3122}" type="sibTrans" cxnId="{A269519C-F7DA-4A76-B0DF-B57768E04B5B}">
      <dgm:prSet/>
      <dgm:spPr/>
      <dgm:t>
        <a:bodyPr/>
        <a:lstStyle/>
        <a:p>
          <a:endParaRPr lang="en-US"/>
        </a:p>
      </dgm:t>
    </dgm:pt>
    <dgm:pt modelId="{1F1BDEB5-5064-48A1-9D2E-53651A79164F}">
      <dgm:prSet/>
      <dgm:spPr/>
      <dgm:t>
        <a:bodyPr/>
        <a:lstStyle/>
        <a:p>
          <a:pPr rtl="0"/>
          <a:r>
            <a:rPr lang="en-US" dirty="0" smtClean="0"/>
            <a:t>Lasts </a:t>
          </a:r>
          <a:endParaRPr lang="en-US" dirty="0"/>
        </a:p>
      </dgm:t>
    </dgm:pt>
    <dgm:pt modelId="{38F3A1F4-454E-4D1D-9835-9847950D2D7B}" type="parTrans" cxnId="{B80CD613-B9AB-4FE1-A488-51A8427D6843}">
      <dgm:prSet/>
      <dgm:spPr/>
      <dgm:t>
        <a:bodyPr/>
        <a:lstStyle/>
        <a:p>
          <a:endParaRPr lang="en-US"/>
        </a:p>
      </dgm:t>
    </dgm:pt>
    <dgm:pt modelId="{6AD2F09A-6785-4091-A3A6-901E39152053}" type="sibTrans" cxnId="{B80CD613-B9AB-4FE1-A488-51A8427D6843}">
      <dgm:prSet/>
      <dgm:spPr/>
      <dgm:t>
        <a:bodyPr/>
        <a:lstStyle/>
        <a:p>
          <a:endParaRPr lang="en-US"/>
        </a:p>
      </dgm:t>
    </dgm:pt>
    <dgm:pt modelId="{534D2C66-F8C0-43F1-8235-5B3A14CB95D5}">
      <dgm:prSet/>
      <dgm:spPr/>
      <dgm:t>
        <a:bodyPr/>
        <a:lstStyle/>
        <a:p>
          <a:pPr rtl="0"/>
          <a:r>
            <a:rPr lang="en-US" dirty="0" smtClean="0"/>
            <a:t>2-4 Weeks</a:t>
          </a:r>
          <a:endParaRPr lang="en-US" dirty="0"/>
        </a:p>
      </dgm:t>
    </dgm:pt>
    <dgm:pt modelId="{221A522E-0ED4-41BD-B712-DAE17DF1E1B1}" type="parTrans" cxnId="{F2799CF5-37B4-4D3B-947C-C419BA8CF99D}">
      <dgm:prSet/>
      <dgm:spPr/>
      <dgm:t>
        <a:bodyPr/>
        <a:lstStyle/>
        <a:p>
          <a:endParaRPr lang="en-US"/>
        </a:p>
      </dgm:t>
    </dgm:pt>
    <dgm:pt modelId="{CBBFFD70-7A9D-483E-B671-E99D75CE20C2}" type="sibTrans" cxnId="{F2799CF5-37B4-4D3B-947C-C419BA8CF99D}">
      <dgm:prSet/>
      <dgm:spPr/>
      <dgm:t>
        <a:bodyPr/>
        <a:lstStyle/>
        <a:p>
          <a:endParaRPr lang="en-US"/>
        </a:p>
      </dgm:t>
    </dgm:pt>
    <dgm:pt modelId="{8A24C693-B2D5-4156-AF3F-A040405321BD}">
      <dgm:prSet/>
      <dgm:spPr/>
      <dgm:t>
        <a:bodyPr/>
        <a:lstStyle/>
        <a:p>
          <a:pPr rtl="0"/>
          <a:r>
            <a:rPr lang="en-US" dirty="0" smtClean="0"/>
            <a:t>Symptoms</a:t>
          </a:r>
          <a:endParaRPr lang="en-US" dirty="0"/>
        </a:p>
      </dgm:t>
    </dgm:pt>
    <dgm:pt modelId="{20082DA2-138A-4B32-A802-6D96E68FDD71}" type="parTrans" cxnId="{F81A0AA8-2690-44CF-A526-68E527D66A86}">
      <dgm:prSet/>
      <dgm:spPr/>
      <dgm:t>
        <a:bodyPr/>
        <a:lstStyle/>
        <a:p>
          <a:endParaRPr lang="en-US"/>
        </a:p>
      </dgm:t>
    </dgm:pt>
    <dgm:pt modelId="{964B473E-BE75-44B1-AE0D-4D10C975FAA5}" type="sibTrans" cxnId="{F81A0AA8-2690-44CF-A526-68E527D66A86}">
      <dgm:prSet/>
      <dgm:spPr/>
      <dgm:t>
        <a:bodyPr/>
        <a:lstStyle/>
        <a:p>
          <a:endParaRPr lang="en-US"/>
        </a:p>
      </dgm:t>
    </dgm:pt>
    <dgm:pt modelId="{D3D77F4D-4B9B-4486-B458-55B4785F906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Fever, headache, malaise, loss of appetite, constipation (sometimes diarrhea), joint pain</a:t>
          </a:r>
          <a:endParaRPr lang="en-US" dirty="0"/>
        </a:p>
      </dgm:t>
    </dgm:pt>
    <dgm:pt modelId="{0D31AFB1-31F4-41B9-9818-3AAEBB14D093}" type="parTrans" cxnId="{FC85C6A1-C4F0-4CAC-8F05-CD8A25034BC0}">
      <dgm:prSet/>
      <dgm:spPr/>
      <dgm:t>
        <a:bodyPr/>
        <a:lstStyle/>
        <a:p>
          <a:endParaRPr lang="en-US"/>
        </a:p>
      </dgm:t>
    </dgm:pt>
    <dgm:pt modelId="{EB89369B-C510-40EE-A608-E77B0317C460}" type="sibTrans" cxnId="{FC85C6A1-C4F0-4CAC-8F05-CD8A25034BC0}">
      <dgm:prSet/>
      <dgm:spPr/>
      <dgm:t>
        <a:bodyPr/>
        <a:lstStyle/>
        <a:p>
          <a:endParaRPr lang="en-US"/>
        </a:p>
      </dgm:t>
    </dgm:pt>
    <dgm:pt modelId="{AD4DA7A3-E923-49E1-BE0C-ED60991AB323}">
      <dgm:prSet/>
      <dgm:spPr/>
      <dgm:t>
        <a:bodyPr/>
        <a:lstStyle/>
        <a:p>
          <a:pPr rtl="0"/>
          <a:r>
            <a:rPr lang="en-US" dirty="0" smtClean="0"/>
            <a:t>Common Sources</a:t>
          </a:r>
          <a:endParaRPr lang="en-US" dirty="0"/>
        </a:p>
      </dgm:t>
    </dgm:pt>
    <dgm:pt modelId="{657A66B9-82FE-413B-AE51-B6E114F3866C}" type="parTrans" cxnId="{86B0B012-F16C-4799-A458-E529EFD70CE7}">
      <dgm:prSet/>
      <dgm:spPr/>
      <dgm:t>
        <a:bodyPr/>
        <a:lstStyle/>
        <a:p>
          <a:endParaRPr lang="en-US"/>
        </a:p>
      </dgm:t>
    </dgm:pt>
    <dgm:pt modelId="{9F5064E7-6CD4-43CA-809E-8C37C6BDEAC4}" type="sibTrans" cxnId="{86B0B012-F16C-4799-A458-E529EFD70CE7}">
      <dgm:prSet/>
      <dgm:spPr/>
      <dgm:t>
        <a:bodyPr/>
        <a:lstStyle/>
        <a:p>
          <a:endParaRPr lang="en-US"/>
        </a:p>
      </dgm:t>
    </dgm:pt>
    <dgm:pt modelId="{78CE4B41-DDEC-46AD-AF3D-4C9193FB8667}">
      <dgm:prSet/>
      <dgm:spPr/>
      <dgm:t>
        <a:bodyPr/>
        <a:lstStyle/>
        <a:p>
          <a:pPr rtl="0"/>
          <a:r>
            <a:rPr lang="en-US" dirty="0" smtClean="0"/>
            <a:t>Ready-to-Eat Foods from bare-hand-contact. Comes from human feces</a:t>
          </a:r>
          <a:endParaRPr lang="en-US" dirty="0"/>
        </a:p>
      </dgm:t>
    </dgm:pt>
    <dgm:pt modelId="{0631989A-0891-4C97-92D5-84A9BB9AC378}" type="parTrans" cxnId="{3E5B0C45-E4E4-4A20-B5B4-046C2CD1DF0A}">
      <dgm:prSet/>
      <dgm:spPr/>
      <dgm:t>
        <a:bodyPr/>
        <a:lstStyle/>
        <a:p>
          <a:endParaRPr lang="en-US"/>
        </a:p>
      </dgm:t>
    </dgm:pt>
    <dgm:pt modelId="{2A94D915-B421-400E-A48A-F97AD1753F76}" type="sibTrans" cxnId="{3E5B0C45-E4E4-4A20-B5B4-046C2CD1DF0A}">
      <dgm:prSet/>
      <dgm:spPr/>
      <dgm:t>
        <a:bodyPr/>
        <a:lstStyle/>
        <a:p>
          <a:endParaRPr lang="en-US"/>
        </a:p>
      </dgm:t>
    </dgm:pt>
    <dgm:pt modelId="{62D19C20-5CFD-46CF-B880-4B48709A9172}">
      <dgm:prSet/>
      <dgm:spPr/>
      <dgm:t>
        <a:bodyPr/>
        <a:lstStyle/>
        <a:p>
          <a:pPr rtl="0"/>
          <a:r>
            <a:rPr lang="en-US" dirty="0" smtClean="0"/>
            <a:t>Prevention</a:t>
          </a:r>
          <a:endParaRPr lang="en-US" dirty="0"/>
        </a:p>
      </dgm:t>
    </dgm:pt>
    <dgm:pt modelId="{ED3D6A59-125D-4565-864D-50A9C4EEA889}" type="parTrans" cxnId="{C22AFB7D-8920-4D93-92BE-766C218DCDDB}">
      <dgm:prSet/>
      <dgm:spPr/>
      <dgm:t>
        <a:bodyPr/>
        <a:lstStyle/>
        <a:p>
          <a:endParaRPr lang="en-US"/>
        </a:p>
      </dgm:t>
    </dgm:pt>
    <dgm:pt modelId="{3A47E055-08EB-4153-A9BF-FB441E0F18B9}" type="sibTrans" cxnId="{C22AFB7D-8920-4D93-92BE-766C218DCDDB}">
      <dgm:prSet/>
      <dgm:spPr/>
      <dgm:t>
        <a:bodyPr/>
        <a:lstStyle/>
        <a:p>
          <a:endParaRPr lang="en-US"/>
        </a:p>
      </dgm:t>
    </dgm:pt>
    <dgm:pt modelId="{44333489-9FE9-4018-9ADD-934BFD630D48}">
      <dgm:prSet/>
      <dgm:spPr/>
      <dgm:t>
        <a:bodyPr/>
        <a:lstStyle/>
        <a:p>
          <a:pPr rtl="0"/>
          <a:r>
            <a:rPr lang="en-US" dirty="0" smtClean="0"/>
            <a:t>Good handwashing, no bare-hand-contact, approved food/water, Employee exclusion</a:t>
          </a:r>
          <a:endParaRPr lang="en-US" dirty="0"/>
        </a:p>
      </dgm:t>
    </dgm:pt>
    <dgm:pt modelId="{081D17C6-E62A-4AF2-9ED7-5C882288FDA5}" type="parTrans" cxnId="{5EE2CF33-605A-48F4-893F-0506C63E2C38}">
      <dgm:prSet/>
      <dgm:spPr/>
      <dgm:t>
        <a:bodyPr/>
        <a:lstStyle/>
        <a:p>
          <a:endParaRPr lang="en-US"/>
        </a:p>
      </dgm:t>
    </dgm:pt>
    <dgm:pt modelId="{A9799E02-09FD-4664-90DE-C915C6B85F7B}" type="sibTrans" cxnId="{5EE2CF33-605A-48F4-893F-0506C63E2C38}">
      <dgm:prSet/>
      <dgm:spPr/>
      <dgm:t>
        <a:bodyPr/>
        <a:lstStyle/>
        <a:p>
          <a:endParaRPr lang="en-US"/>
        </a:p>
      </dgm:t>
    </dgm:pt>
    <dgm:pt modelId="{98E68F7C-52F9-4355-93C2-C1DE39BE7A43}" type="pres">
      <dgm:prSet presAssocID="{1F07412E-C179-4411-B68F-46813612AA9C}" presName="vert0" presStyleCnt="0">
        <dgm:presLayoutVars>
          <dgm:dir/>
          <dgm:animOne val="branch"/>
          <dgm:animLvl val="lvl"/>
        </dgm:presLayoutVars>
      </dgm:prSet>
      <dgm:spPr/>
      <dgm:t>
        <a:bodyPr/>
        <a:lstStyle/>
        <a:p>
          <a:endParaRPr lang="en-US"/>
        </a:p>
      </dgm:t>
    </dgm:pt>
    <dgm:pt modelId="{165070D6-2C63-4DCC-B93A-7896D89CC969}" type="pres">
      <dgm:prSet presAssocID="{EAC2738A-AFC3-4CDA-BF01-D70337ED817C}" presName="thickLine" presStyleLbl="alignNode1" presStyleIdx="0" presStyleCnt="1"/>
      <dgm:spPr/>
    </dgm:pt>
    <dgm:pt modelId="{AEE0D66A-D05F-4C89-9256-516A86244E9A}" type="pres">
      <dgm:prSet presAssocID="{EAC2738A-AFC3-4CDA-BF01-D70337ED817C}" presName="horz1" presStyleCnt="0"/>
      <dgm:spPr/>
    </dgm:pt>
    <dgm:pt modelId="{31610D61-024E-4FDA-B435-FC50014AACC2}" type="pres">
      <dgm:prSet presAssocID="{EAC2738A-AFC3-4CDA-BF01-D70337ED817C}" presName="tx1" presStyleLbl="revTx" presStyleIdx="0" presStyleCnt="11"/>
      <dgm:spPr/>
      <dgm:t>
        <a:bodyPr/>
        <a:lstStyle/>
        <a:p>
          <a:endParaRPr lang="en-US"/>
        </a:p>
      </dgm:t>
    </dgm:pt>
    <dgm:pt modelId="{017455BE-4DCF-4AE3-AD9C-EB21086DF7CD}" type="pres">
      <dgm:prSet presAssocID="{EAC2738A-AFC3-4CDA-BF01-D70337ED817C}" presName="vert1" presStyleCnt="0"/>
      <dgm:spPr/>
    </dgm:pt>
    <dgm:pt modelId="{8B3CE473-7A7B-44EA-91DF-95352B17B9A9}" type="pres">
      <dgm:prSet presAssocID="{74D60AF1-FCB4-4E04-AEE9-2F2DAED02927}" presName="vertSpace2a" presStyleCnt="0"/>
      <dgm:spPr/>
    </dgm:pt>
    <dgm:pt modelId="{869A7478-2157-409E-945C-AD0EEA6ABB9F}" type="pres">
      <dgm:prSet presAssocID="{74D60AF1-FCB4-4E04-AEE9-2F2DAED02927}" presName="horz2" presStyleCnt="0"/>
      <dgm:spPr/>
    </dgm:pt>
    <dgm:pt modelId="{1AF1075B-B070-4606-93DA-E47414CCE96B}" type="pres">
      <dgm:prSet presAssocID="{74D60AF1-FCB4-4E04-AEE9-2F2DAED02927}" presName="horzSpace2" presStyleCnt="0"/>
      <dgm:spPr/>
    </dgm:pt>
    <dgm:pt modelId="{9B234B35-C2F9-4F62-AD28-E14A4AA87883}" type="pres">
      <dgm:prSet presAssocID="{74D60AF1-FCB4-4E04-AEE9-2F2DAED02927}" presName="tx2" presStyleLbl="revTx" presStyleIdx="1" presStyleCnt="11"/>
      <dgm:spPr/>
      <dgm:t>
        <a:bodyPr/>
        <a:lstStyle/>
        <a:p>
          <a:endParaRPr lang="en-US"/>
        </a:p>
      </dgm:t>
    </dgm:pt>
    <dgm:pt modelId="{757839B3-0018-4744-9DB2-3EA349A0E73F}" type="pres">
      <dgm:prSet presAssocID="{74D60AF1-FCB4-4E04-AEE9-2F2DAED02927}" presName="vert2" presStyleCnt="0"/>
      <dgm:spPr/>
    </dgm:pt>
    <dgm:pt modelId="{1083F09A-9853-4FF8-8323-564598B59E33}" type="pres">
      <dgm:prSet presAssocID="{08177C0F-7A68-4422-A44A-7CB62C8F16F0}" presName="horz3" presStyleCnt="0"/>
      <dgm:spPr/>
    </dgm:pt>
    <dgm:pt modelId="{241959A8-8FF3-4026-AD70-757B5966D14F}" type="pres">
      <dgm:prSet presAssocID="{08177C0F-7A68-4422-A44A-7CB62C8F16F0}" presName="horzSpace3" presStyleCnt="0"/>
      <dgm:spPr/>
    </dgm:pt>
    <dgm:pt modelId="{2CABB043-4E35-4DCD-9D4E-E5B9147F57FE}" type="pres">
      <dgm:prSet presAssocID="{08177C0F-7A68-4422-A44A-7CB62C8F16F0}" presName="tx3" presStyleLbl="revTx" presStyleIdx="2" presStyleCnt="11"/>
      <dgm:spPr/>
      <dgm:t>
        <a:bodyPr/>
        <a:lstStyle/>
        <a:p>
          <a:endParaRPr lang="en-US"/>
        </a:p>
      </dgm:t>
    </dgm:pt>
    <dgm:pt modelId="{6ABA4EEB-40C2-4B1B-B230-E47A7A3DF904}" type="pres">
      <dgm:prSet presAssocID="{08177C0F-7A68-4422-A44A-7CB62C8F16F0}" presName="vert3" presStyleCnt="0"/>
      <dgm:spPr/>
    </dgm:pt>
    <dgm:pt modelId="{870D04C8-08AB-46D5-9B37-367964E74332}" type="pres">
      <dgm:prSet presAssocID="{74D60AF1-FCB4-4E04-AEE9-2F2DAED02927}" presName="thinLine2b" presStyleLbl="callout" presStyleIdx="0" presStyleCnt="5"/>
      <dgm:spPr/>
    </dgm:pt>
    <dgm:pt modelId="{CE59631F-0893-4E61-8BB1-088F6DDE5BF6}" type="pres">
      <dgm:prSet presAssocID="{74D60AF1-FCB4-4E04-AEE9-2F2DAED02927}" presName="vertSpace2b" presStyleCnt="0"/>
      <dgm:spPr/>
    </dgm:pt>
    <dgm:pt modelId="{BEA304DC-1CBC-4895-BAA1-8C06C8271949}" type="pres">
      <dgm:prSet presAssocID="{1F1BDEB5-5064-48A1-9D2E-53651A79164F}" presName="horz2" presStyleCnt="0"/>
      <dgm:spPr/>
    </dgm:pt>
    <dgm:pt modelId="{C8DAB24F-70E6-4180-AB65-861F922EEC8F}" type="pres">
      <dgm:prSet presAssocID="{1F1BDEB5-5064-48A1-9D2E-53651A79164F}" presName="horzSpace2" presStyleCnt="0"/>
      <dgm:spPr/>
    </dgm:pt>
    <dgm:pt modelId="{376E0AA1-296B-4ABF-96ED-D681629AA577}" type="pres">
      <dgm:prSet presAssocID="{1F1BDEB5-5064-48A1-9D2E-53651A79164F}" presName="tx2" presStyleLbl="revTx" presStyleIdx="3" presStyleCnt="11"/>
      <dgm:spPr/>
      <dgm:t>
        <a:bodyPr/>
        <a:lstStyle/>
        <a:p>
          <a:endParaRPr lang="en-US"/>
        </a:p>
      </dgm:t>
    </dgm:pt>
    <dgm:pt modelId="{B89FC34E-8870-43FC-97A6-E618C8CC8DA5}" type="pres">
      <dgm:prSet presAssocID="{1F1BDEB5-5064-48A1-9D2E-53651A79164F}" presName="vert2" presStyleCnt="0"/>
      <dgm:spPr/>
    </dgm:pt>
    <dgm:pt modelId="{1385EB0E-C21B-4968-B872-12DF5F1AB107}" type="pres">
      <dgm:prSet presAssocID="{534D2C66-F8C0-43F1-8235-5B3A14CB95D5}" presName="horz3" presStyleCnt="0"/>
      <dgm:spPr/>
    </dgm:pt>
    <dgm:pt modelId="{EDB5FD2A-D8B9-42E9-9EAF-31D92CB9FAB4}" type="pres">
      <dgm:prSet presAssocID="{534D2C66-F8C0-43F1-8235-5B3A14CB95D5}" presName="horzSpace3" presStyleCnt="0"/>
      <dgm:spPr/>
    </dgm:pt>
    <dgm:pt modelId="{BB6462C5-BB6E-451A-B9D2-B1576811DFAA}" type="pres">
      <dgm:prSet presAssocID="{534D2C66-F8C0-43F1-8235-5B3A14CB95D5}" presName="tx3" presStyleLbl="revTx" presStyleIdx="4" presStyleCnt="11"/>
      <dgm:spPr/>
      <dgm:t>
        <a:bodyPr/>
        <a:lstStyle/>
        <a:p>
          <a:endParaRPr lang="en-US"/>
        </a:p>
      </dgm:t>
    </dgm:pt>
    <dgm:pt modelId="{FCD31582-A754-4F57-860E-F13401A07538}" type="pres">
      <dgm:prSet presAssocID="{534D2C66-F8C0-43F1-8235-5B3A14CB95D5}" presName="vert3" presStyleCnt="0"/>
      <dgm:spPr/>
    </dgm:pt>
    <dgm:pt modelId="{6EAFA887-0E22-46A8-A597-D5496482349A}" type="pres">
      <dgm:prSet presAssocID="{1F1BDEB5-5064-48A1-9D2E-53651A79164F}" presName="thinLine2b" presStyleLbl="callout" presStyleIdx="1" presStyleCnt="5"/>
      <dgm:spPr/>
    </dgm:pt>
    <dgm:pt modelId="{9A551EEB-9B19-49AE-8D26-F4DFF6E61DFF}" type="pres">
      <dgm:prSet presAssocID="{1F1BDEB5-5064-48A1-9D2E-53651A79164F}" presName="vertSpace2b" presStyleCnt="0"/>
      <dgm:spPr/>
    </dgm:pt>
    <dgm:pt modelId="{20182646-2F9E-4ADA-BDED-0900BE9517D8}" type="pres">
      <dgm:prSet presAssocID="{8A24C693-B2D5-4156-AF3F-A040405321BD}" presName="horz2" presStyleCnt="0"/>
      <dgm:spPr/>
    </dgm:pt>
    <dgm:pt modelId="{8835C1C7-2B63-42F5-9306-889D21E82000}" type="pres">
      <dgm:prSet presAssocID="{8A24C693-B2D5-4156-AF3F-A040405321BD}" presName="horzSpace2" presStyleCnt="0"/>
      <dgm:spPr/>
    </dgm:pt>
    <dgm:pt modelId="{250686F7-C189-496F-8952-C6D6F9030AAB}" type="pres">
      <dgm:prSet presAssocID="{8A24C693-B2D5-4156-AF3F-A040405321BD}" presName="tx2" presStyleLbl="revTx" presStyleIdx="5" presStyleCnt="11"/>
      <dgm:spPr/>
      <dgm:t>
        <a:bodyPr/>
        <a:lstStyle/>
        <a:p>
          <a:endParaRPr lang="en-US"/>
        </a:p>
      </dgm:t>
    </dgm:pt>
    <dgm:pt modelId="{42E311A9-CA59-45FC-823D-075182353ADD}" type="pres">
      <dgm:prSet presAssocID="{8A24C693-B2D5-4156-AF3F-A040405321BD}" presName="vert2" presStyleCnt="0"/>
      <dgm:spPr/>
    </dgm:pt>
    <dgm:pt modelId="{EB88003F-D350-44C7-8D1D-2DC155280EB5}" type="pres">
      <dgm:prSet presAssocID="{D3D77F4D-4B9B-4486-B458-55B4785F906E}" presName="horz3" presStyleCnt="0"/>
      <dgm:spPr/>
    </dgm:pt>
    <dgm:pt modelId="{697B1243-1FFF-4FBD-ACC2-D871897C9B31}" type="pres">
      <dgm:prSet presAssocID="{D3D77F4D-4B9B-4486-B458-55B4785F906E}" presName="horzSpace3" presStyleCnt="0"/>
      <dgm:spPr/>
    </dgm:pt>
    <dgm:pt modelId="{680A1D43-7AE3-4C81-B272-B38624136D8A}" type="pres">
      <dgm:prSet presAssocID="{D3D77F4D-4B9B-4486-B458-55B4785F906E}" presName="tx3" presStyleLbl="revTx" presStyleIdx="6" presStyleCnt="11"/>
      <dgm:spPr/>
      <dgm:t>
        <a:bodyPr/>
        <a:lstStyle/>
        <a:p>
          <a:endParaRPr lang="en-US"/>
        </a:p>
      </dgm:t>
    </dgm:pt>
    <dgm:pt modelId="{EBBC0A72-86FE-4C4C-8D95-F5208575BCE1}" type="pres">
      <dgm:prSet presAssocID="{D3D77F4D-4B9B-4486-B458-55B4785F906E}" presName="vert3" presStyleCnt="0"/>
      <dgm:spPr/>
    </dgm:pt>
    <dgm:pt modelId="{55F44321-82B8-4EE7-8CD4-9B53832B5B53}" type="pres">
      <dgm:prSet presAssocID="{8A24C693-B2D5-4156-AF3F-A040405321BD}" presName="thinLine2b" presStyleLbl="callout" presStyleIdx="2" presStyleCnt="5"/>
      <dgm:spPr/>
    </dgm:pt>
    <dgm:pt modelId="{87C059F4-297F-403A-9C32-CFC6109314C0}" type="pres">
      <dgm:prSet presAssocID="{8A24C693-B2D5-4156-AF3F-A040405321BD}" presName="vertSpace2b" presStyleCnt="0"/>
      <dgm:spPr/>
    </dgm:pt>
    <dgm:pt modelId="{AD3916D1-8640-48AC-BAFA-7418E4EBACCF}" type="pres">
      <dgm:prSet presAssocID="{AD4DA7A3-E923-49E1-BE0C-ED60991AB323}" presName="horz2" presStyleCnt="0"/>
      <dgm:spPr/>
    </dgm:pt>
    <dgm:pt modelId="{6E982365-F4CA-4645-AB1D-845AA8300D39}" type="pres">
      <dgm:prSet presAssocID="{AD4DA7A3-E923-49E1-BE0C-ED60991AB323}" presName="horzSpace2" presStyleCnt="0"/>
      <dgm:spPr/>
    </dgm:pt>
    <dgm:pt modelId="{A1ED7F78-B719-4751-8B4B-1333D524E7E1}" type="pres">
      <dgm:prSet presAssocID="{AD4DA7A3-E923-49E1-BE0C-ED60991AB323}" presName="tx2" presStyleLbl="revTx" presStyleIdx="7" presStyleCnt="11"/>
      <dgm:spPr/>
      <dgm:t>
        <a:bodyPr/>
        <a:lstStyle/>
        <a:p>
          <a:endParaRPr lang="en-US"/>
        </a:p>
      </dgm:t>
    </dgm:pt>
    <dgm:pt modelId="{8C5C5285-4A6B-43E4-8964-807942781E87}" type="pres">
      <dgm:prSet presAssocID="{AD4DA7A3-E923-49E1-BE0C-ED60991AB323}" presName="vert2" presStyleCnt="0"/>
      <dgm:spPr/>
    </dgm:pt>
    <dgm:pt modelId="{F4C1E3D2-396E-4FA9-8591-179200A9F917}" type="pres">
      <dgm:prSet presAssocID="{78CE4B41-DDEC-46AD-AF3D-4C9193FB8667}" presName="horz3" presStyleCnt="0"/>
      <dgm:spPr/>
    </dgm:pt>
    <dgm:pt modelId="{C0675B2F-535C-4979-A082-5E7E73600C01}" type="pres">
      <dgm:prSet presAssocID="{78CE4B41-DDEC-46AD-AF3D-4C9193FB8667}" presName="horzSpace3" presStyleCnt="0"/>
      <dgm:spPr/>
    </dgm:pt>
    <dgm:pt modelId="{D37DA8E8-8E05-45E6-BB6F-BF1F87F497F4}" type="pres">
      <dgm:prSet presAssocID="{78CE4B41-DDEC-46AD-AF3D-4C9193FB8667}" presName="tx3" presStyleLbl="revTx" presStyleIdx="8" presStyleCnt="11"/>
      <dgm:spPr/>
      <dgm:t>
        <a:bodyPr/>
        <a:lstStyle/>
        <a:p>
          <a:endParaRPr lang="en-US"/>
        </a:p>
      </dgm:t>
    </dgm:pt>
    <dgm:pt modelId="{06864C4A-61D8-410A-82D3-EBE22DF5FBB0}" type="pres">
      <dgm:prSet presAssocID="{78CE4B41-DDEC-46AD-AF3D-4C9193FB8667}" presName="vert3" presStyleCnt="0"/>
      <dgm:spPr/>
    </dgm:pt>
    <dgm:pt modelId="{C07AFB3B-CF0D-47D7-B56C-CE15246B6AA2}" type="pres">
      <dgm:prSet presAssocID="{AD4DA7A3-E923-49E1-BE0C-ED60991AB323}" presName="thinLine2b" presStyleLbl="callout" presStyleIdx="3" presStyleCnt="5"/>
      <dgm:spPr/>
    </dgm:pt>
    <dgm:pt modelId="{682C4273-CA06-4E72-8E7D-F7D248E7DB6A}" type="pres">
      <dgm:prSet presAssocID="{AD4DA7A3-E923-49E1-BE0C-ED60991AB323}" presName="vertSpace2b" presStyleCnt="0"/>
      <dgm:spPr/>
    </dgm:pt>
    <dgm:pt modelId="{26872B77-570F-4126-962E-25E328E6DAE3}" type="pres">
      <dgm:prSet presAssocID="{62D19C20-5CFD-46CF-B880-4B48709A9172}" presName="horz2" presStyleCnt="0"/>
      <dgm:spPr/>
    </dgm:pt>
    <dgm:pt modelId="{1FC49FE3-E429-43F3-814C-9A6F49D39077}" type="pres">
      <dgm:prSet presAssocID="{62D19C20-5CFD-46CF-B880-4B48709A9172}" presName="horzSpace2" presStyleCnt="0"/>
      <dgm:spPr/>
    </dgm:pt>
    <dgm:pt modelId="{1B9F455F-E22A-4720-B134-39C306852A0C}" type="pres">
      <dgm:prSet presAssocID="{62D19C20-5CFD-46CF-B880-4B48709A9172}" presName="tx2" presStyleLbl="revTx" presStyleIdx="9" presStyleCnt="11"/>
      <dgm:spPr/>
      <dgm:t>
        <a:bodyPr/>
        <a:lstStyle/>
        <a:p>
          <a:endParaRPr lang="en-US"/>
        </a:p>
      </dgm:t>
    </dgm:pt>
    <dgm:pt modelId="{26A79B10-05BC-432E-8754-9D3DED49F802}" type="pres">
      <dgm:prSet presAssocID="{62D19C20-5CFD-46CF-B880-4B48709A9172}" presName="vert2" presStyleCnt="0"/>
      <dgm:spPr/>
    </dgm:pt>
    <dgm:pt modelId="{E2366B02-3322-4DF1-9F13-2481EF72E0D4}" type="pres">
      <dgm:prSet presAssocID="{44333489-9FE9-4018-9ADD-934BFD630D48}" presName="horz3" presStyleCnt="0"/>
      <dgm:spPr/>
    </dgm:pt>
    <dgm:pt modelId="{A147EBC5-E8AB-453B-958A-70F025197593}" type="pres">
      <dgm:prSet presAssocID="{44333489-9FE9-4018-9ADD-934BFD630D48}" presName="horzSpace3" presStyleCnt="0"/>
      <dgm:spPr/>
    </dgm:pt>
    <dgm:pt modelId="{EBCCA8E2-5AB2-436E-9817-B49221345133}" type="pres">
      <dgm:prSet presAssocID="{44333489-9FE9-4018-9ADD-934BFD630D48}" presName="tx3" presStyleLbl="revTx" presStyleIdx="10" presStyleCnt="11"/>
      <dgm:spPr/>
      <dgm:t>
        <a:bodyPr/>
        <a:lstStyle/>
        <a:p>
          <a:endParaRPr lang="en-US"/>
        </a:p>
      </dgm:t>
    </dgm:pt>
    <dgm:pt modelId="{DE4BA38E-C950-4979-BFF4-CE5BBD664183}" type="pres">
      <dgm:prSet presAssocID="{44333489-9FE9-4018-9ADD-934BFD630D48}" presName="vert3" presStyleCnt="0"/>
      <dgm:spPr/>
    </dgm:pt>
    <dgm:pt modelId="{CAA0692F-D7D7-4C31-AE88-6251D8FE8BD9}" type="pres">
      <dgm:prSet presAssocID="{62D19C20-5CFD-46CF-B880-4B48709A9172}" presName="thinLine2b" presStyleLbl="callout" presStyleIdx="4" presStyleCnt="5"/>
      <dgm:spPr/>
    </dgm:pt>
    <dgm:pt modelId="{DD706011-9DDC-4C9D-A896-41D31145C42A}" type="pres">
      <dgm:prSet presAssocID="{62D19C20-5CFD-46CF-B880-4B48709A9172}" presName="vertSpace2b" presStyleCnt="0"/>
      <dgm:spPr/>
    </dgm:pt>
  </dgm:ptLst>
  <dgm:cxnLst>
    <dgm:cxn modelId="{945FA5EF-2811-4E96-8C51-B67C4EC05B60}" type="presOf" srcId="{534D2C66-F8C0-43F1-8235-5B3A14CB95D5}" destId="{BB6462C5-BB6E-451A-B9D2-B1576811DFAA}" srcOrd="0" destOrd="0" presId="urn:microsoft.com/office/officeart/2008/layout/LinedList"/>
    <dgm:cxn modelId="{AE7BCDF2-A8C9-4890-918B-DF3E4A0A02D2}" srcId="{EAC2738A-AFC3-4CDA-BF01-D70337ED817C}" destId="{74D60AF1-FCB4-4E04-AEE9-2F2DAED02927}" srcOrd="0" destOrd="0" parTransId="{5BC4458F-C4C0-4069-8114-2287385B614F}" sibTransId="{9C7883C0-F6C9-49DF-A9FB-23E8A4BA5832}"/>
    <dgm:cxn modelId="{E9F775F5-DB67-408F-8C9D-0427AD3D4874}" type="presOf" srcId="{78CE4B41-DDEC-46AD-AF3D-4C9193FB8667}" destId="{D37DA8E8-8E05-45E6-BB6F-BF1F87F497F4}" srcOrd="0" destOrd="0" presId="urn:microsoft.com/office/officeart/2008/layout/LinedList"/>
    <dgm:cxn modelId="{59A06572-DB33-4362-8347-E236DF7F50BB}" type="presOf" srcId="{D3D77F4D-4B9B-4486-B458-55B4785F906E}" destId="{680A1D43-7AE3-4C81-B272-B38624136D8A}" srcOrd="0" destOrd="0" presId="urn:microsoft.com/office/officeart/2008/layout/LinedList"/>
    <dgm:cxn modelId="{3E5B0C45-E4E4-4A20-B5B4-046C2CD1DF0A}" srcId="{AD4DA7A3-E923-49E1-BE0C-ED60991AB323}" destId="{78CE4B41-DDEC-46AD-AF3D-4C9193FB8667}" srcOrd="0" destOrd="0" parTransId="{0631989A-0891-4C97-92D5-84A9BB9AC378}" sibTransId="{2A94D915-B421-400E-A48A-F97AD1753F76}"/>
    <dgm:cxn modelId="{F81A0AA8-2690-44CF-A526-68E527D66A86}" srcId="{EAC2738A-AFC3-4CDA-BF01-D70337ED817C}" destId="{8A24C693-B2D5-4156-AF3F-A040405321BD}" srcOrd="2" destOrd="0" parTransId="{20082DA2-138A-4B32-A802-6D96E68FDD71}" sibTransId="{964B473E-BE75-44B1-AE0D-4D10C975FAA5}"/>
    <dgm:cxn modelId="{ED0D269B-20E1-467F-B3DC-B63E0F82CA79}" type="presOf" srcId="{EAC2738A-AFC3-4CDA-BF01-D70337ED817C}" destId="{31610D61-024E-4FDA-B435-FC50014AACC2}" srcOrd="0" destOrd="0" presId="urn:microsoft.com/office/officeart/2008/layout/LinedList"/>
    <dgm:cxn modelId="{9965A4C1-B2E1-456C-9BFD-0A1CFAFA31D7}" type="presOf" srcId="{8A24C693-B2D5-4156-AF3F-A040405321BD}" destId="{250686F7-C189-496F-8952-C6D6F9030AAB}" srcOrd="0" destOrd="0" presId="urn:microsoft.com/office/officeart/2008/layout/LinedList"/>
    <dgm:cxn modelId="{5EE2CF33-605A-48F4-893F-0506C63E2C38}" srcId="{62D19C20-5CFD-46CF-B880-4B48709A9172}" destId="{44333489-9FE9-4018-9ADD-934BFD630D48}" srcOrd="0" destOrd="0" parTransId="{081D17C6-E62A-4AF2-9ED7-5C882288FDA5}" sibTransId="{A9799E02-09FD-4664-90DE-C915C6B85F7B}"/>
    <dgm:cxn modelId="{C40B1E48-6211-48FE-99B6-35D3931AD382}" type="presOf" srcId="{44333489-9FE9-4018-9ADD-934BFD630D48}" destId="{EBCCA8E2-5AB2-436E-9817-B49221345133}" srcOrd="0" destOrd="0" presId="urn:microsoft.com/office/officeart/2008/layout/LinedList"/>
    <dgm:cxn modelId="{E116D392-C54B-42CB-9A46-5C5E3CF68F07}" srcId="{1F07412E-C179-4411-B68F-46813612AA9C}" destId="{EAC2738A-AFC3-4CDA-BF01-D70337ED817C}" srcOrd="0" destOrd="0" parTransId="{A54D2111-260F-44A7-90F6-8FCDBE075FD7}" sibTransId="{441480B8-2C1F-4716-9C53-7257E44E6B43}"/>
    <dgm:cxn modelId="{C501491C-5009-45E0-A518-C9A7C3E88A34}" type="presOf" srcId="{1F1BDEB5-5064-48A1-9D2E-53651A79164F}" destId="{376E0AA1-296B-4ABF-96ED-D681629AA577}" srcOrd="0" destOrd="0" presId="urn:microsoft.com/office/officeart/2008/layout/LinedList"/>
    <dgm:cxn modelId="{FC85C6A1-C4F0-4CAC-8F05-CD8A25034BC0}" srcId="{8A24C693-B2D5-4156-AF3F-A040405321BD}" destId="{D3D77F4D-4B9B-4486-B458-55B4785F906E}" srcOrd="0" destOrd="0" parTransId="{0D31AFB1-31F4-41B9-9818-3AAEBB14D093}" sibTransId="{EB89369B-C510-40EE-A608-E77B0317C460}"/>
    <dgm:cxn modelId="{B80CD613-B9AB-4FE1-A488-51A8427D6843}" srcId="{EAC2738A-AFC3-4CDA-BF01-D70337ED817C}" destId="{1F1BDEB5-5064-48A1-9D2E-53651A79164F}" srcOrd="1" destOrd="0" parTransId="{38F3A1F4-454E-4D1D-9835-9847950D2D7B}" sibTransId="{6AD2F09A-6785-4091-A3A6-901E39152053}"/>
    <dgm:cxn modelId="{6FA944F6-B00A-4242-AF0C-B5A604BC6B47}" type="presOf" srcId="{62D19C20-5CFD-46CF-B880-4B48709A9172}" destId="{1B9F455F-E22A-4720-B134-39C306852A0C}" srcOrd="0" destOrd="0" presId="urn:microsoft.com/office/officeart/2008/layout/LinedList"/>
    <dgm:cxn modelId="{5BC5AD4D-26A4-4F9F-A5CE-D37B09247B55}" type="presOf" srcId="{74D60AF1-FCB4-4E04-AEE9-2F2DAED02927}" destId="{9B234B35-C2F9-4F62-AD28-E14A4AA87883}" srcOrd="0" destOrd="0" presId="urn:microsoft.com/office/officeart/2008/layout/LinedList"/>
    <dgm:cxn modelId="{F2799CF5-37B4-4D3B-947C-C419BA8CF99D}" srcId="{1F1BDEB5-5064-48A1-9D2E-53651A79164F}" destId="{534D2C66-F8C0-43F1-8235-5B3A14CB95D5}" srcOrd="0" destOrd="0" parTransId="{221A522E-0ED4-41BD-B712-DAE17DF1E1B1}" sibTransId="{CBBFFD70-7A9D-483E-B671-E99D75CE20C2}"/>
    <dgm:cxn modelId="{C22AFB7D-8920-4D93-92BE-766C218DCDDB}" srcId="{EAC2738A-AFC3-4CDA-BF01-D70337ED817C}" destId="{62D19C20-5CFD-46CF-B880-4B48709A9172}" srcOrd="4" destOrd="0" parTransId="{ED3D6A59-125D-4565-864D-50A9C4EEA889}" sibTransId="{3A47E055-08EB-4153-A9BF-FB441E0F18B9}"/>
    <dgm:cxn modelId="{86B0B012-F16C-4799-A458-E529EFD70CE7}" srcId="{EAC2738A-AFC3-4CDA-BF01-D70337ED817C}" destId="{AD4DA7A3-E923-49E1-BE0C-ED60991AB323}" srcOrd="3" destOrd="0" parTransId="{657A66B9-82FE-413B-AE51-B6E114F3866C}" sibTransId="{9F5064E7-6CD4-43CA-809E-8C37C6BDEAC4}"/>
    <dgm:cxn modelId="{A269519C-F7DA-4A76-B0DF-B57768E04B5B}" srcId="{74D60AF1-FCB4-4E04-AEE9-2F2DAED02927}" destId="{08177C0F-7A68-4422-A44A-7CB62C8F16F0}" srcOrd="0" destOrd="0" parTransId="{304AE79C-16AD-4BE3-885C-7FD17E499D77}" sibTransId="{2430407E-4050-4D5B-93B4-7A0482AD3122}"/>
    <dgm:cxn modelId="{D5561875-EF2A-46A6-861D-AA8AF7C0E243}" type="presOf" srcId="{08177C0F-7A68-4422-A44A-7CB62C8F16F0}" destId="{2CABB043-4E35-4DCD-9D4E-E5B9147F57FE}" srcOrd="0" destOrd="0" presId="urn:microsoft.com/office/officeart/2008/layout/LinedList"/>
    <dgm:cxn modelId="{EB05E856-B64E-42BA-B4AA-A24496F9EA7F}" type="presOf" srcId="{AD4DA7A3-E923-49E1-BE0C-ED60991AB323}" destId="{A1ED7F78-B719-4751-8B4B-1333D524E7E1}" srcOrd="0" destOrd="0" presId="urn:microsoft.com/office/officeart/2008/layout/LinedList"/>
    <dgm:cxn modelId="{1CCAB36F-A33F-4634-AB90-9031A6BA5ECA}" type="presOf" srcId="{1F07412E-C179-4411-B68F-46813612AA9C}" destId="{98E68F7C-52F9-4355-93C2-C1DE39BE7A43}" srcOrd="0" destOrd="0" presId="urn:microsoft.com/office/officeart/2008/layout/LinedList"/>
    <dgm:cxn modelId="{8AD6D78A-CB4D-427D-9DEE-2F681D426ED0}" type="presParOf" srcId="{98E68F7C-52F9-4355-93C2-C1DE39BE7A43}" destId="{165070D6-2C63-4DCC-B93A-7896D89CC969}" srcOrd="0" destOrd="0" presId="urn:microsoft.com/office/officeart/2008/layout/LinedList"/>
    <dgm:cxn modelId="{7EBE83FD-DA97-41AE-A2DE-FB8AFBA53BDB}" type="presParOf" srcId="{98E68F7C-52F9-4355-93C2-C1DE39BE7A43}" destId="{AEE0D66A-D05F-4C89-9256-516A86244E9A}" srcOrd="1" destOrd="0" presId="urn:microsoft.com/office/officeart/2008/layout/LinedList"/>
    <dgm:cxn modelId="{1AB1B563-65E0-45FA-9903-29761CCE2B18}" type="presParOf" srcId="{AEE0D66A-D05F-4C89-9256-516A86244E9A}" destId="{31610D61-024E-4FDA-B435-FC50014AACC2}" srcOrd="0" destOrd="0" presId="urn:microsoft.com/office/officeart/2008/layout/LinedList"/>
    <dgm:cxn modelId="{B69F960E-447B-414C-8427-2CE71630538C}" type="presParOf" srcId="{AEE0D66A-D05F-4C89-9256-516A86244E9A}" destId="{017455BE-4DCF-4AE3-AD9C-EB21086DF7CD}" srcOrd="1" destOrd="0" presId="urn:microsoft.com/office/officeart/2008/layout/LinedList"/>
    <dgm:cxn modelId="{8AC2FD97-5E62-4FD3-88BA-655AF4E072A8}" type="presParOf" srcId="{017455BE-4DCF-4AE3-AD9C-EB21086DF7CD}" destId="{8B3CE473-7A7B-44EA-91DF-95352B17B9A9}" srcOrd="0" destOrd="0" presId="urn:microsoft.com/office/officeart/2008/layout/LinedList"/>
    <dgm:cxn modelId="{512B5476-EFEA-4D16-8AAF-7ACD49D1F47C}" type="presParOf" srcId="{017455BE-4DCF-4AE3-AD9C-EB21086DF7CD}" destId="{869A7478-2157-409E-945C-AD0EEA6ABB9F}" srcOrd="1" destOrd="0" presId="urn:microsoft.com/office/officeart/2008/layout/LinedList"/>
    <dgm:cxn modelId="{F47483D7-0697-4C65-BB3A-F6F930D41080}" type="presParOf" srcId="{869A7478-2157-409E-945C-AD0EEA6ABB9F}" destId="{1AF1075B-B070-4606-93DA-E47414CCE96B}" srcOrd="0" destOrd="0" presId="urn:microsoft.com/office/officeart/2008/layout/LinedList"/>
    <dgm:cxn modelId="{9CD764C7-97DB-475E-963E-067629A4102D}" type="presParOf" srcId="{869A7478-2157-409E-945C-AD0EEA6ABB9F}" destId="{9B234B35-C2F9-4F62-AD28-E14A4AA87883}" srcOrd="1" destOrd="0" presId="urn:microsoft.com/office/officeart/2008/layout/LinedList"/>
    <dgm:cxn modelId="{B41589B2-5632-4CE1-9277-6DFF6F994D3B}" type="presParOf" srcId="{869A7478-2157-409E-945C-AD0EEA6ABB9F}" destId="{757839B3-0018-4744-9DB2-3EA349A0E73F}" srcOrd="2" destOrd="0" presId="urn:microsoft.com/office/officeart/2008/layout/LinedList"/>
    <dgm:cxn modelId="{7713BA16-6E15-4C75-9198-501D2D6E2C9C}" type="presParOf" srcId="{757839B3-0018-4744-9DB2-3EA349A0E73F}" destId="{1083F09A-9853-4FF8-8323-564598B59E33}" srcOrd="0" destOrd="0" presId="urn:microsoft.com/office/officeart/2008/layout/LinedList"/>
    <dgm:cxn modelId="{A4318065-DB5D-4A56-992A-ABB4AFA2DE91}" type="presParOf" srcId="{1083F09A-9853-4FF8-8323-564598B59E33}" destId="{241959A8-8FF3-4026-AD70-757B5966D14F}" srcOrd="0" destOrd="0" presId="urn:microsoft.com/office/officeart/2008/layout/LinedList"/>
    <dgm:cxn modelId="{A1B7F032-89CD-413A-A06C-41AB68860631}" type="presParOf" srcId="{1083F09A-9853-4FF8-8323-564598B59E33}" destId="{2CABB043-4E35-4DCD-9D4E-E5B9147F57FE}" srcOrd="1" destOrd="0" presId="urn:microsoft.com/office/officeart/2008/layout/LinedList"/>
    <dgm:cxn modelId="{6817DD3F-7A6A-43AE-ABC3-0C206FA913FC}" type="presParOf" srcId="{1083F09A-9853-4FF8-8323-564598B59E33}" destId="{6ABA4EEB-40C2-4B1B-B230-E47A7A3DF904}" srcOrd="2" destOrd="0" presId="urn:microsoft.com/office/officeart/2008/layout/LinedList"/>
    <dgm:cxn modelId="{A537812E-2499-41D7-9308-0E99E477E316}" type="presParOf" srcId="{017455BE-4DCF-4AE3-AD9C-EB21086DF7CD}" destId="{870D04C8-08AB-46D5-9B37-367964E74332}" srcOrd="2" destOrd="0" presId="urn:microsoft.com/office/officeart/2008/layout/LinedList"/>
    <dgm:cxn modelId="{DE66AC5D-FA48-42B7-BF3F-906EF1D69944}" type="presParOf" srcId="{017455BE-4DCF-4AE3-AD9C-EB21086DF7CD}" destId="{CE59631F-0893-4E61-8BB1-088F6DDE5BF6}" srcOrd="3" destOrd="0" presId="urn:microsoft.com/office/officeart/2008/layout/LinedList"/>
    <dgm:cxn modelId="{383EDA3D-A7D5-4DC1-97AA-A19EDDDA3121}" type="presParOf" srcId="{017455BE-4DCF-4AE3-AD9C-EB21086DF7CD}" destId="{BEA304DC-1CBC-4895-BAA1-8C06C8271949}" srcOrd="4" destOrd="0" presId="urn:microsoft.com/office/officeart/2008/layout/LinedList"/>
    <dgm:cxn modelId="{6915F2E1-11C7-4A62-9213-C429371E6B30}" type="presParOf" srcId="{BEA304DC-1CBC-4895-BAA1-8C06C8271949}" destId="{C8DAB24F-70E6-4180-AB65-861F922EEC8F}" srcOrd="0" destOrd="0" presId="urn:microsoft.com/office/officeart/2008/layout/LinedList"/>
    <dgm:cxn modelId="{428E4E53-A916-41AB-A745-D15BE4C1D48F}" type="presParOf" srcId="{BEA304DC-1CBC-4895-BAA1-8C06C8271949}" destId="{376E0AA1-296B-4ABF-96ED-D681629AA577}" srcOrd="1" destOrd="0" presId="urn:microsoft.com/office/officeart/2008/layout/LinedList"/>
    <dgm:cxn modelId="{9F493A69-310E-4AD6-A93C-AD2C34436B18}" type="presParOf" srcId="{BEA304DC-1CBC-4895-BAA1-8C06C8271949}" destId="{B89FC34E-8870-43FC-97A6-E618C8CC8DA5}" srcOrd="2" destOrd="0" presId="urn:microsoft.com/office/officeart/2008/layout/LinedList"/>
    <dgm:cxn modelId="{0226EB11-D961-45E1-81F9-D93FFAAB47B9}" type="presParOf" srcId="{B89FC34E-8870-43FC-97A6-E618C8CC8DA5}" destId="{1385EB0E-C21B-4968-B872-12DF5F1AB107}" srcOrd="0" destOrd="0" presId="urn:microsoft.com/office/officeart/2008/layout/LinedList"/>
    <dgm:cxn modelId="{2086B5CD-6E13-4713-AB7B-82ED19F51535}" type="presParOf" srcId="{1385EB0E-C21B-4968-B872-12DF5F1AB107}" destId="{EDB5FD2A-D8B9-42E9-9EAF-31D92CB9FAB4}" srcOrd="0" destOrd="0" presId="urn:microsoft.com/office/officeart/2008/layout/LinedList"/>
    <dgm:cxn modelId="{9AD8BD72-BFB3-4A5B-956F-73B7C50EDB78}" type="presParOf" srcId="{1385EB0E-C21B-4968-B872-12DF5F1AB107}" destId="{BB6462C5-BB6E-451A-B9D2-B1576811DFAA}" srcOrd="1" destOrd="0" presId="urn:microsoft.com/office/officeart/2008/layout/LinedList"/>
    <dgm:cxn modelId="{366AB651-0DCF-4434-A3AB-2F1692B3972B}" type="presParOf" srcId="{1385EB0E-C21B-4968-B872-12DF5F1AB107}" destId="{FCD31582-A754-4F57-860E-F13401A07538}" srcOrd="2" destOrd="0" presId="urn:microsoft.com/office/officeart/2008/layout/LinedList"/>
    <dgm:cxn modelId="{004B33D9-B3C1-4045-B91F-60F67BB8F531}" type="presParOf" srcId="{017455BE-4DCF-4AE3-AD9C-EB21086DF7CD}" destId="{6EAFA887-0E22-46A8-A597-D5496482349A}" srcOrd="5" destOrd="0" presId="urn:microsoft.com/office/officeart/2008/layout/LinedList"/>
    <dgm:cxn modelId="{4491A1EB-559F-406E-A1DF-A3E1E6DCD058}" type="presParOf" srcId="{017455BE-4DCF-4AE3-AD9C-EB21086DF7CD}" destId="{9A551EEB-9B19-49AE-8D26-F4DFF6E61DFF}" srcOrd="6" destOrd="0" presId="urn:microsoft.com/office/officeart/2008/layout/LinedList"/>
    <dgm:cxn modelId="{80D2FC02-BCCB-4DC8-A939-097A834D2AC1}" type="presParOf" srcId="{017455BE-4DCF-4AE3-AD9C-EB21086DF7CD}" destId="{20182646-2F9E-4ADA-BDED-0900BE9517D8}" srcOrd="7" destOrd="0" presId="urn:microsoft.com/office/officeart/2008/layout/LinedList"/>
    <dgm:cxn modelId="{8803B4E6-FEE1-478D-97DA-01B8A76CFA16}" type="presParOf" srcId="{20182646-2F9E-4ADA-BDED-0900BE9517D8}" destId="{8835C1C7-2B63-42F5-9306-889D21E82000}" srcOrd="0" destOrd="0" presId="urn:microsoft.com/office/officeart/2008/layout/LinedList"/>
    <dgm:cxn modelId="{DEB692F7-4246-4EDF-AC35-CBC271BEF2DF}" type="presParOf" srcId="{20182646-2F9E-4ADA-BDED-0900BE9517D8}" destId="{250686F7-C189-496F-8952-C6D6F9030AAB}" srcOrd="1" destOrd="0" presId="urn:microsoft.com/office/officeart/2008/layout/LinedList"/>
    <dgm:cxn modelId="{1BE3F3C5-4EE0-47C7-9CC9-37C531E00F58}" type="presParOf" srcId="{20182646-2F9E-4ADA-BDED-0900BE9517D8}" destId="{42E311A9-CA59-45FC-823D-075182353ADD}" srcOrd="2" destOrd="0" presId="urn:microsoft.com/office/officeart/2008/layout/LinedList"/>
    <dgm:cxn modelId="{EC5603D3-3EBC-40FF-8932-7D521400A5B2}" type="presParOf" srcId="{42E311A9-CA59-45FC-823D-075182353ADD}" destId="{EB88003F-D350-44C7-8D1D-2DC155280EB5}" srcOrd="0" destOrd="0" presId="urn:microsoft.com/office/officeart/2008/layout/LinedList"/>
    <dgm:cxn modelId="{DEA4EBF6-29B0-47BC-91B5-F0067B4796EF}" type="presParOf" srcId="{EB88003F-D350-44C7-8D1D-2DC155280EB5}" destId="{697B1243-1FFF-4FBD-ACC2-D871897C9B31}" srcOrd="0" destOrd="0" presId="urn:microsoft.com/office/officeart/2008/layout/LinedList"/>
    <dgm:cxn modelId="{5541223E-79CC-4FE9-A44A-CFE64CF3E98A}" type="presParOf" srcId="{EB88003F-D350-44C7-8D1D-2DC155280EB5}" destId="{680A1D43-7AE3-4C81-B272-B38624136D8A}" srcOrd="1" destOrd="0" presId="urn:microsoft.com/office/officeart/2008/layout/LinedList"/>
    <dgm:cxn modelId="{BAF5D40D-BE91-4863-B837-F186B75A65AB}" type="presParOf" srcId="{EB88003F-D350-44C7-8D1D-2DC155280EB5}" destId="{EBBC0A72-86FE-4C4C-8D95-F5208575BCE1}" srcOrd="2" destOrd="0" presId="urn:microsoft.com/office/officeart/2008/layout/LinedList"/>
    <dgm:cxn modelId="{4365BB48-7C84-4E80-A798-959EF14382CB}" type="presParOf" srcId="{017455BE-4DCF-4AE3-AD9C-EB21086DF7CD}" destId="{55F44321-82B8-4EE7-8CD4-9B53832B5B53}" srcOrd="8" destOrd="0" presId="urn:microsoft.com/office/officeart/2008/layout/LinedList"/>
    <dgm:cxn modelId="{166E8DEB-4025-4399-9E6E-D70B2E6DF324}" type="presParOf" srcId="{017455BE-4DCF-4AE3-AD9C-EB21086DF7CD}" destId="{87C059F4-297F-403A-9C32-CFC6109314C0}" srcOrd="9" destOrd="0" presId="urn:microsoft.com/office/officeart/2008/layout/LinedList"/>
    <dgm:cxn modelId="{6EA48D7B-A71F-4F79-9D77-1852D37721CA}" type="presParOf" srcId="{017455BE-4DCF-4AE3-AD9C-EB21086DF7CD}" destId="{AD3916D1-8640-48AC-BAFA-7418E4EBACCF}" srcOrd="10" destOrd="0" presId="urn:microsoft.com/office/officeart/2008/layout/LinedList"/>
    <dgm:cxn modelId="{A7D7CEFA-FAC6-4C29-A170-DE9D228DB8A7}" type="presParOf" srcId="{AD3916D1-8640-48AC-BAFA-7418E4EBACCF}" destId="{6E982365-F4CA-4645-AB1D-845AA8300D39}" srcOrd="0" destOrd="0" presId="urn:microsoft.com/office/officeart/2008/layout/LinedList"/>
    <dgm:cxn modelId="{9CA7C57A-E7EC-47AB-B215-50D73D78CB96}" type="presParOf" srcId="{AD3916D1-8640-48AC-BAFA-7418E4EBACCF}" destId="{A1ED7F78-B719-4751-8B4B-1333D524E7E1}" srcOrd="1" destOrd="0" presId="urn:microsoft.com/office/officeart/2008/layout/LinedList"/>
    <dgm:cxn modelId="{878BCC6C-E65F-4D87-8F7C-2A7DD70559E6}" type="presParOf" srcId="{AD3916D1-8640-48AC-BAFA-7418E4EBACCF}" destId="{8C5C5285-4A6B-43E4-8964-807942781E87}" srcOrd="2" destOrd="0" presId="urn:microsoft.com/office/officeart/2008/layout/LinedList"/>
    <dgm:cxn modelId="{5EE90792-0809-4CF7-9E7C-7EE465E4D3DF}" type="presParOf" srcId="{8C5C5285-4A6B-43E4-8964-807942781E87}" destId="{F4C1E3D2-396E-4FA9-8591-179200A9F917}" srcOrd="0" destOrd="0" presId="urn:microsoft.com/office/officeart/2008/layout/LinedList"/>
    <dgm:cxn modelId="{61F2E4A8-A531-4C54-ABB2-0757CA584D7D}" type="presParOf" srcId="{F4C1E3D2-396E-4FA9-8591-179200A9F917}" destId="{C0675B2F-535C-4979-A082-5E7E73600C01}" srcOrd="0" destOrd="0" presId="urn:microsoft.com/office/officeart/2008/layout/LinedList"/>
    <dgm:cxn modelId="{D57CB5DA-AFC5-4959-A166-3393C53088A0}" type="presParOf" srcId="{F4C1E3D2-396E-4FA9-8591-179200A9F917}" destId="{D37DA8E8-8E05-45E6-BB6F-BF1F87F497F4}" srcOrd="1" destOrd="0" presId="urn:microsoft.com/office/officeart/2008/layout/LinedList"/>
    <dgm:cxn modelId="{9882AB27-71C4-41D3-839D-A40C5ACB4812}" type="presParOf" srcId="{F4C1E3D2-396E-4FA9-8591-179200A9F917}" destId="{06864C4A-61D8-410A-82D3-EBE22DF5FBB0}" srcOrd="2" destOrd="0" presId="urn:microsoft.com/office/officeart/2008/layout/LinedList"/>
    <dgm:cxn modelId="{43D71E4A-4396-457C-A22C-1A342854D1FD}" type="presParOf" srcId="{017455BE-4DCF-4AE3-AD9C-EB21086DF7CD}" destId="{C07AFB3B-CF0D-47D7-B56C-CE15246B6AA2}" srcOrd="11" destOrd="0" presId="urn:microsoft.com/office/officeart/2008/layout/LinedList"/>
    <dgm:cxn modelId="{04E90F35-B7BE-48A4-B0EA-31DA49F28685}" type="presParOf" srcId="{017455BE-4DCF-4AE3-AD9C-EB21086DF7CD}" destId="{682C4273-CA06-4E72-8E7D-F7D248E7DB6A}" srcOrd="12" destOrd="0" presId="urn:microsoft.com/office/officeart/2008/layout/LinedList"/>
    <dgm:cxn modelId="{4D34A943-4360-417C-ABB1-4955D5DE9BDD}" type="presParOf" srcId="{017455BE-4DCF-4AE3-AD9C-EB21086DF7CD}" destId="{26872B77-570F-4126-962E-25E328E6DAE3}" srcOrd="13" destOrd="0" presId="urn:microsoft.com/office/officeart/2008/layout/LinedList"/>
    <dgm:cxn modelId="{F9E0E0F6-DC40-4BB4-B06F-3958CE9BC9B9}" type="presParOf" srcId="{26872B77-570F-4126-962E-25E328E6DAE3}" destId="{1FC49FE3-E429-43F3-814C-9A6F49D39077}" srcOrd="0" destOrd="0" presId="urn:microsoft.com/office/officeart/2008/layout/LinedList"/>
    <dgm:cxn modelId="{FBCD4E3E-51EA-4072-8B96-E8D3AF7FEF11}" type="presParOf" srcId="{26872B77-570F-4126-962E-25E328E6DAE3}" destId="{1B9F455F-E22A-4720-B134-39C306852A0C}" srcOrd="1" destOrd="0" presId="urn:microsoft.com/office/officeart/2008/layout/LinedList"/>
    <dgm:cxn modelId="{D96457BF-893B-4CF9-B454-01D8B5742FA4}" type="presParOf" srcId="{26872B77-570F-4126-962E-25E328E6DAE3}" destId="{26A79B10-05BC-432E-8754-9D3DED49F802}" srcOrd="2" destOrd="0" presId="urn:microsoft.com/office/officeart/2008/layout/LinedList"/>
    <dgm:cxn modelId="{F8C592B5-8DC2-4081-B3F2-66CCB7DDA7D0}" type="presParOf" srcId="{26A79B10-05BC-432E-8754-9D3DED49F802}" destId="{E2366B02-3322-4DF1-9F13-2481EF72E0D4}" srcOrd="0" destOrd="0" presId="urn:microsoft.com/office/officeart/2008/layout/LinedList"/>
    <dgm:cxn modelId="{8B7C4855-C913-4900-A750-2F1D4D487585}" type="presParOf" srcId="{E2366B02-3322-4DF1-9F13-2481EF72E0D4}" destId="{A147EBC5-E8AB-453B-958A-70F025197593}" srcOrd="0" destOrd="0" presId="urn:microsoft.com/office/officeart/2008/layout/LinedList"/>
    <dgm:cxn modelId="{78073C68-74C1-4E45-B760-4012C29F1935}" type="presParOf" srcId="{E2366B02-3322-4DF1-9F13-2481EF72E0D4}" destId="{EBCCA8E2-5AB2-436E-9817-B49221345133}" srcOrd="1" destOrd="0" presId="urn:microsoft.com/office/officeart/2008/layout/LinedList"/>
    <dgm:cxn modelId="{9BFDAEB7-D275-46E2-8F3A-7B44B784DB0C}" type="presParOf" srcId="{E2366B02-3322-4DF1-9F13-2481EF72E0D4}" destId="{DE4BA38E-C950-4979-BFF4-CE5BBD664183}" srcOrd="2" destOrd="0" presId="urn:microsoft.com/office/officeart/2008/layout/LinedList"/>
    <dgm:cxn modelId="{1178C233-1A97-47AD-B4CD-EDF05C1B03F2}" type="presParOf" srcId="{017455BE-4DCF-4AE3-AD9C-EB21086DF7CD}" destId="{CAA0692F-D7D7-4C31-AE88-6251D8FE8BD9}" srcOrd="14" destOrd="0" presId="urn:microsoft.com/office/officeart/2008/layout/LinedList"/>
    <dgm:cxn modelId="{512C87F2-1A8F-49DE-BF81-6B0DA9ABB957}" type="presParOf" srcId="{017455BE-4DCF-4AE3-AD9C-EB21086DF7CD}" destId="{DD706011-9DDC-4C9D-A896-41D31145C42A}" srcOrd="15"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8</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E25F800-C14C-4F8C-B524-0BC4C9A1F02E}" type="presOf" srcId="{EA5D4FDD-852C-42B1-AC37-601E79D559A8}" destId="{5EE392F1-34E6-4D75-93D9-06D773323D5D}" srcOrd="0" destOrd="0" presId="urn:microsoft.com/office/officeart/2005/8/layout/vList3"/>
    <dgm:cxn modelId="{8332661D-0501-4094-B23B-8A8B7C672F51}" type="presOf" srcId="{D1908031-5F7F-4557-A0DD-0F27CDC5B5C8}" destId="{F538080A-9D5C-4B64-BE02-6E74660B3D3A}" srcOrd="0" destOrd="0" presId="urn:microsoft.com/office/officeart/2005/8/layout/vList3"/>
    <dgm:cxn modelId="{7FA035A4-198F-4B7F-889E-F8BEE7E5989D}" type="presParOf" srcId="{F538080A-9D5C-4B64-BE02-6E74660B3D3A}" destId="{DFDAD32B-A873-41CB-B647-4009D34B0D96}" srcOrd="0" destOrd="0" presId="urn:microsoft.com/office/officeart/2005/8/layout/vList3"/>
    <dgm:cxn modelId="{AB8CA544-EC72-415A-A6CA-F40987E81E8E}" type="presParOf" srcId="{DFDAD32B-A873-41CB-B647-4009D34B0D96}" destId="{EB8622BF-E028-4141-90BF-038FB0BFB02D}" srcOrd="0" destOrd="0" presId="urn:microsoft.com/office/officeart/2005/8/layout/vList3"/>
    <dgm:cxn modelId="{0C2EF024-466A-40D7-AD30-295AAFF2177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D35C399-63A4-4058-88F7-BC11C60D3C1B}" type="doc">
      <dgm:prSet loTypeId="urn:microsoft.com/office/officeart/2005/8/layout/hierarchy4" loCatId="list" qsTypeId="urn:microsoft.com/office/officeart/2005/8/quickstyle/simple1" qsCatId="simple" csTypeId="urn:microsoft.com/office/officeart/2005/8/colors/accent2_2" csCatId="accent2" phldr="1"/>
      <dgm:spPr/>
      <dgm:t>
        <a:bodyPr/>
        <a:lstStyle/>
        <a:p>
          <a:endParaRPr lang="en-US"/>
        </a:p>
      </dgm:t>
    </dgm:pt>
    <dgm:pt modelId="{F2229A8F-41E8-45CA-8B73-85AFD3495252}">
      <dgm:prSet/>
      <dgm:spPr/>
      <dgm:t>
        <a:bodyPr/>
        <a:lstStyle/>
        <a:p>
          <a:pPr rtl="0"/>
          <a:r>
            <a:rPr lang="en-US" dirty="0" smtClean="0"/>
            <a:t>Foods that require Time and Temperature Control for Safety (TCS)</a:t>
          </a:r>
          <a:endParaRPr lang="en-US" dirty="0"/>
        </a:p>
      </dgm:t>
    </dgm:pt>
    <dgm:pt modelId="{1F88FBAC-7F8A-40FA-AAB1-3971482989F2}" type="parTrans" cxnId="{2B04E8F1-F9BC-4746-B5D7-046E2C9E2F9D}">
      <dgm:prSet/>
      <dgm:spPr/>
      <dgm:t>
        <a:bodyPr/>
        <a:lstStyle/>
        <a:p>
          <a:endParaRPr lang="en-US"/>
        </a:p>
      </dgm:t>
    </dgm:pt>
    <dgm:pt modelId="{48B9ECD6-7377-4DCE-AA28-C06750FFF054}" type="sibTrans" cxnId="{2B04E8F1-F9BC-4746-B5D7-046E2C9E2F9D}">
      <dgm:prSet/>
      <dgm:spPr/>
      <dgm:t>
        <a:bodyPr/>
        <a:lstStyle/>
        <a:p>
          <a:endParaRPr lang="en-US"/>
        </a:p>
      </dgm:t>
    </dgm:pt>
    <dgm:pt modelId="{9FD6C1E7-9701-4A26-8FCA-0980E9333B38}">
      <dgm:prSet/>
      <dgm:spPr/>
      <dgm:t>
        <a:bodyPr/>
        <a:lstStyle/>
        <a:p>
          <a:pPr rtl="0"/>
          <a:r>
            <a:rPr lang="en-US" dirty="0" smtClean="0"/>
            <a:t>Animal products</a:t>
          </a:r>
          <a:endParaRPr lang="en-US" dirty="0"/>
        </a:p>
      </dgm:t>
    </dgm:pt>
    <dgm:pt modelId="{648632DA-7B81-47B5-ABB0-38CB87749442}" type="parTrans" cxnId="{38BF9FB1-0D23-47CE-8992-4687A3019AC2}">
      <dgm:prSet/>
      <dgm:spPr/>
      <dgm:t>
        <a:bodyPr/>
        <a:lstStyle/>
        <a:p>
          <a:endParaRPr lang="en-US"/>
        </a:p>
      </dgm:t>
    </dgm:pt>
    <dgm:pt modelId="{AB387C88-0909-4A3F-ADF7-7B13FD21585A}" type="sibTrans" cxnId="{38BF9FB1-0D23-47CE-8992-4687A3019AC2}">
      <dgm:prSet/>
      <dgm:spPr/>
      <dgm:t>
        <a:bodyPr/>
        <a:lstStyle/>
        <a:p>
          <a:endParaRPr lang="en-US"/>
        </a:p>
      </dgm:t>
    </dgm:pt>
    <dgm:pt modelId="{75EB14F2-BA7D-4CAE-AC13-A1F0FEF4F65F}">
      <dgm:prSet/>
      <dgm:spPr/>
      <dgm:t>
        <a:bodyPr/>
        <a:lstStyle/>
        <a:p>
          <a:pPr rtl="0"/>
          <a:r>
            <a:rPr lang="en-US" dirty="0" smtClean="0"/>
            <a:t>Heat-treated Starches</a:t>
          </a:r>
          <a:endParaRPr lang="en-US" dirty="0"/>
        </a:p>
      </dgm:t>
    </dgm:pt>
    <dgm:pt modelId="{9E66D247-4AD0-4BA8-8566-ED24EEE0CD28}" type="parTrans" cxnId="{0B6D5F56-92C0-47CB-9CFC-AAB941E660BE}">
      <dgm:prSet/>
      <dgm:spPr/>
      <dgm:t>
        <a:bodyPr/>
        <a:lstStyle/>
        <a:p>
          <a:endParaRPr lang="en-US"/>
        </a:p>
      </dgm:t>
    </dgm:pt>
    <dgm:pt modelId="{00388497-C186-40BD-98FE-3B3D66457729}" type="sibTrans" cxnId="{0B6D5F56-92C0-47CB-9CFC-AAB941E660BE}">
      <dgm:prSet/>
      <dgm:spPr/>
      <dgm:t>
        <a:bodyPr/>
        <a:lstStyle/>
        <a:p>
          <a:endParaRPr lang="en-US"/>
        </a:p>
      </dgm:t>
    </dgm:pt>
    <dgm:pt modelId="{CC691593-0141-4CA6-8073-99D5DA0170F2}">
      <dgm:prSet/>
      <dgm:spPr/>
      <dgm:t>
        <a:bodyPr/>
        <a:lstStyle/>
        <a:p>
          <a:pPr rtl="0"/>
          <a:r>
            <a:rPr lang="en-US" dirty="0" smtClean="0"/>
            <a:t>Special Produce</a:t>
          </a:r>
          <a:endParaRPr lang="en-US" dirty="0"/>
        </a:p>
      </dgm:t>
    </dgm:pt>
    <dgm:pt modelId="{BE00239D-562F-4A48-BF73-F6AB16EEE6B5}" type="parTrans" cxnId="{D33308D8-0FDC-43FC-934C-345E5F62E5F1}">
      <dgm:prSet/>
      <dgm:spPr/>
      <dgm:t>
        <a:bodyPr/>
        <a:lstStyle/>
        <a:p>
          <a:endParaRPr lang="en-US"/>
        </a:p>
      </dgm:t>
    </dgm:pt>
    <dgm:pt modelId="{735273AB-8965-463C-A71B-794C47B2AB92}" type="sibTrans" cxnId="{D33308D8-0FDC-43FC-934C-345E5F62E5F1}">
      <dgm:prSet/>
      <dgm:spPr/>
      <dgm:t>
        <a:bodyPr/>
        <a:lstStyle/>
        <a:p>
          <a:endParaRPr lang="en-US"/>
        </a:p>
      </dgm:t>
    </dgm:pt>
    <dgm:pt modelId="{8C3D9D4A-7BA8-4B0A-A2AA-0678741F06BA}" type="pres">
      <dgm:prSet presAssocID="{DD35C399-63A4-4058-88F7-BC11C60D3C1B}" presName="Name0" presStyleCnt="0">
        <dgm:presLayoutVars>
          <dgm:chPref val="1"/>
          <dgm:dir/>
          <dgm:animOne val="branch"/>
          <dgm:animLvl val="lvl"/>
          <dgm:resizeHandles/>
        </dgm:presLayoutVars>
      </dgm:prSet>
      <dgm:spPr/>
      <dgm:t>
        <a:bodyPr/>
        <a:lstStyle/>
        <a:p>
          <a:endParaRPr lang="en-US"/>
        </a:p>
      </dgm:t>
    </dgm:pt>
    <dgm:pt modelId="{C84A1ED0-9F89-46FA-A206-3B83085BDC4F}" type="pres">
      <dgm:prSet presAssocID="{F2229A8F-41E8-45CA-8B73-85AFD3495252}" presName="vertOne" presStyleCnt="0"/>
      <dgm:spPr/>
      <dgm:t>
        <a:bodyPr/>
        <a:lstStyle/>
        <a:p>
          <a:endParaRPr lang="en-US"/>
        </a:p>
      </dgm:t>
    </dgm:pt>
    <dgm:pt modelId="{A5CFE763-F36F-42E9-AAFA-FDD6330B8C73}" type="pres">
      <dgm:prSet presAssocID="{F2229A8F-41E8-45CA-8B73-85AFD3495252}" presName="txOne" presStyleLbl="node0" presStyleIdx="0" presStyleCnt="1">
        <dgm:presLayoutVars>
          <dgm:chPref val="3"/>
        </dgm:presLayoutVars>
      </dgm:prSet>
      <dgm:spPr/>
      <dgm:t>
        <a:bodyPr/>
        <a:lstStyle/>
        <a:p>
          <a:endParaRPr lang="en-US"/>
        </a:p>
      </dgm:t>
    </dgm:pt>
    <dgm:pt modelId="{D01A2433-7484-4BAD-B8E4-1B7AAEA6C154}" type="pres">
      <dgm:prSet presAssocID="{F2229A8F-41E8-45CA-8B73-85AFD3495252}" presName="parTransOne" presStyleCnt="0"/>
      <dgm:spPr/>
      <dgm:t>
        <a:bodyPr/>
        <a:lstStyle/>
        <a:p>
          <a:endParaRPr lang="en-US"/>
        </a:p>
      </dgm:t>
    </dgm:pt>
    <dgm:pt modelId="{D0EF63A1-DD88-489C-8558-6287B33232D6}" type="pres">
      <dgm:prSet presAssocID="{F2229A8F-41E8-45CA-8B73-85AFD3495252}" presName="horzOne" presStyleCnt="0"/>
      <dgm:spPr/>
      <dgm:t>
        <a:bodyPr/>
        <a:lstStyle/>
        <a:p>
          <a:endParaRPr lang="en-US"/>
        </a:p>
      </dgm:t>
    </dgm:pt>
    <dgm:pt modelId="{C3A9E87B-B3E3-499D-ADB2-FB28140874E0}" type="pres">
      <dgm:prSet presAssocID="{9FD6C1E7-9701-4A26-8FCA-0980E9333B38}" presName="vertTwo" presStyleCnt="0"/>
      <dgm:spPr/>
      <dgm:t>
        <a:bodyPr/>
        <a:lstStyle/>
        <a:p>
          <a:endParaRPr lang="en-US"/>
        </a:p>
      </dgm:t>
    </dgm:pt>
    <dgm:pt modelId="{6B7C6720-037D-4B36-870A-F347F95AB2D1}" type="pres">
      <dgm:prSet presAssocID="{9FD6C1E7-9701-4A26-8FCA-0980E9333B38}" presName="txTwo" presStyleLbl="node2" presStyleIdx="0" presStyleCnt="3">
        <dgm:presLayoutVars>
          <dgm:chPref val="3"/>
        </dgm:presLayoutVars>
      </dgm:prSet>
      <dgm:spPr/>
      <dgm:t>
        <a:bodyPr/>
        <a:lstStyle/>
        <a:p>
          <a:endParaRPr lang="en-US"/>
        </a:p>
      </dgm:t>
    </dgm:pt>
    <dgm:pt modelId="{EA03A841-0DDB-4A18-9C9C-78E74FD5DAEA}" type="pres">
      <dgm:prSet presAssocID="{9FD6C1E7-9701-4A26-8FCA-0980E9333B38}" presName="horzTwo" presStyleCnt="0"/>
      <dgm:spPr/>
      <dgm:t>
        <a:bodyPr/>
        <a:lstStyle/>
        <a:p>
          <a:endParaRPr lang="en-US"/>
        </a:p>
      </dgm:t>
    </dgm:pt>
    <dgm:pt modelId="{C4B6EBD4-AA23-440C-9990-206E87640BCA}" type="pres">
      <dgm:prSet presAssocID="{AB387C88-0909-4A3F-ADF7-7B13FD21585A}" presName="sibSpaceTwo" presStyleCnt="0"/>
      <dgm:spPr/>
      <dgm:t>
        <a:bodyPr/>
        <a:lstStyle/>
        <a:p>
          <a:endParaRPr lang="en-US"/>
        </a:p>
      </dgm:t>
    </dgm:pt>
    <dgm:pt modelId="{7E8A8674-9C5C-4AB3-AE55-3F3311A5B04A}" type="pres">
      <dgm:prSet presAssocID="{75EB14F2-BA7D-4CAE-AC13-A1F0FEF4F65F}" presName="vertTwo" presStyleCnt="0"/>
      <dgm:spPr/>
      <dgm:t>
        <a:bodyPr/>
        <a:lstStyle/>
        <a:p>
          <a:endParaRPr lang="en-US"/>
        </a:p>
      </dgm:t>
    </dgm:pt>
    <dgm:pt modelId="{7BDF2CE5-9ECD-45C3-BFE3-551F96B62044}" type="pres">
      <dgm:prSet presAssocID="{75EB14F2-BA7D-4CAE-AC13-A1F0FEF4F65F}" presName="txTwo" presStyleLbl="node2" presStyleIdx="1" presStyleCnt="3">
        <dgm:presLayoutVars>
          <dgm:chPref val="3"/>
        </dgm:presLayoutVars>
      </dgm:prSet>
      <dgm:spPr/>
      <dgm:t>
        <a:bodyPr/>
        <a:lstStyle/>
        <a:p>
          <a:endParaRPr lang="en-US"/>
        </a:p>
      </dgm:t>
    </dgm:pt>
    <dgm:pt modelId="{C14772F9-575E-450C-ADE8-37CC618F4B81}" type="pres">
      <dgm:prSet presAssocID="{75EB14F2-BA7D-4CAE-AC13-A1F0FEF4F65F}" presName="horzTwo" presStyleCnt="0"/>
      <dgm:spPr/>
      <dgm:t>
        <a:bodyPr/>
        <a:lstStyle/>
        <a:p>
          <a:endParaRPr lang="en-US"/>
        </a:p>
      </dgm:t>
    </dgm:pt>
    <dgm:pt modelId="{5D863C2F-9A1D-4369-A46F-48BB52B892DF}" type="pres">
      <dgm:prSet presAssocID="{00388497-C186-40BD-98FE-3B3D66457729}" presName="sibSpaceTwo" presStyleCnt="0"/>
      <dgm:spPr/>
      <dgm:t>
        <a:bodyPr/>
        <a:lstStyle/>
        <a:p>
          <a:endParaRPr lang="en-US"/>
        </a:p>
      </dgm:t>
    </dgm:pt>
    <dgm:pt modelId="{6CEB9B84-16FA-4C9B-987D-A5ABE60267D9}" type="pres">
      <dgm:prSet presAssocID="{CC691593-0141-4CA6-8073-99D5DA0170F2}" presName="vertTwo" presStyleCnt="0"/>
      <dgm:spPr/>
      <dgm:t>
        <a:bodyPr/>
        <a:lstStyle/>
        <a:p>
          <a:endParaRPr lang="en-US"/>
        </a:p>
      </dgm:t>
    </dgm:pt>
    <dgm:pt modelId="{814E891A-077A-4A3D-89C1-4D8333F87301}" type="pres">
      <dgm:prSet presAssocID="{CC691593-0141-4CA6-8073-99D5DA0170F2}" presName="txTwo" presStyleLbl="node2" presStyleIdx="2" presStyleCnt="3">
        <dgm:presLayoutVars>
          <dgm:chPref val="3"/>
        </dgm:presLayoutVars>
      </dgm:prSet>
      <dgm:spPr/>
      <dgm:t>
        <a:bodyPr/>
        <a:lstStyle/>
        <a:p>
          <a:endParaRPr lang="en-US"/>
        </a:p>
      </dgm:t>
    </dgm:pt>
    <dgm:pt modelId="{7171A173-AC84-454E-9C63-0B488F49624D}" type="pres">
      <dgm:prSet presAssocID="{CC691593-0141-4CA6-8073-99D5DA0170F2}" presName="horzTwo" presStyleCnt="0"/>
      <dgm:spPr/>
      <dgm:t>
        <a:bodyPr/>
        <a:lstStyle/>
        <a:p>
          <a:endParaRPr lang="en-US"/>
        </a:p>
      </dgm:t>
    </dgm:pt>
  </dgm:ptLst>
  <dgm:cxnLst>
    <dgm:cxn modelId="{38BF9FB1-0D23-47CE-8992-4687A3019AC2}" srcId="{F2229A8F-41E8-45CA-8B73-85AFD3495252}" destId="{9FD6C1E7-9701-4A26-8FCA-0980E9333B38}" srcOrd="0" destOrd="0" parTransId="{648632DA-7B81-47B5-ABB0-38CB87749442}" sibTransId="{AB387C88-0909-4A3F-ADF7-7B13FD21585A}"/>
    <dgm:cxn modelId="{D33308D8-0FDC-43FC-934C-345E5F62E5F1}" srcId="{F2229A8F-41E8-45CA-8B73-85AFD3495252}" destId="{CC691593-0141-4CA6-8073-99D5DA0170F2}" srcOrd="2" destOrd="0" parTransId="{BE00239D-562F-4A48-BF73-F6AB16EEE6B5}" sibTransId="{735273AB-8965-463C-A71B-794C47B2AB92}"/>
    <dgm:cxn modelId="{E4B48583-A17A-4C83-AF9E-7270D11A5AB3}" type="presOf" srcId="{DD35C399-63A4-4058-88F7-BC11C60D3C1B}" destId="{8C3D9D4A-7BA8-4B0A-A2AA-0678741F06BA}" srcOrd="0" destOrd="0" presId="urn:microsoft.com/office/officeart/2005/8/layout/hierarchy4"/>
    <dgm:cxn modelId="{2B04E8F1-F9BC-4746-B5D7-046E2C9E2F9D}" srcId="{DD35C399-63A4-4058-88F7-BC11C60D3C1B}" destId="{F2229A8F-41E8-45CA-8B73-85AFD3495252}" srcOrd="0" destOrd="0" parTransId="{1F88FBAC-7F8A-40FA-AAB1-3971482989F2}" sibTransId="{48B9ECD6-7377-4DCE-AA28-C06750FFF054}"/>
    <dgm:cxn modelId="{F6A36344-372B-43F0-8A76-C9BA8FCD0D6F}" type="presOf" srcId="{75EB14F2-BA7D-4CAE-AC13-A1F0FEF4F65F}" destId="{7BDF2CE5-9ECD-45C3-BFE3-551F96B62044}" srcOrd="0" destOrd="0" presId="urn:microsoft.com/office/officeart/2005/8/layout/hierarchy4"/>
    <dgm:cxn modelId="{8BCC5004-3CEA-4798-A1D4-0CD3EEB4CC22}" type="presOf" srcId="{9FD6C1E7-9701-4A26-8FCA-0980E9333B38}" destId="{6B7C6720-037D-4B36-870A-F347F95AB2D1}" srcOrd="0" destOrd="0" presId="urn:microsoft.com/office/officeart/2005/8/layout/hierarchy4"/>
    <dgm:cxn modelId="{CA40B46B-6E65-4C0E-A717-9C92D3A391F4}" type="presOf" srcId="{CC691593-0141-4CA6-8073-99D5DA0170F2}" destId="{814E891A-077A-4A3D-89C1-4D8333F87301}" srcOrd="0" destOrd="0" presId="urn:microsoft.com/office/officeart/2005/8/layout/hierarchy4"/>
    <dgm:cxn modelId="{0B6D5F56-92C0-47CB-9CFC-AAB941E660BE}" srcId="{F2229A8F-41E8-45CA-8B73-85AFD3495252}" destId="{75EB14F2-BA7D-4CAE-AC13-A1F0FEF4F65F}" srcOrd="1" destOrd="0" parTransId="{9E66D247-4AD0-4BA8-8566-ED24EEE0CD28}" sibTransId="{00388497-C186-40BD-98FE-3B3D66457729}"/>
    <dgm:cxn modelId="{65AE6FF4-A7E9-4989-B18E-9EA1A878867B}" type="presOf" srcId="{F2229A8F-41E8-45CA-8B73-85AFD3495252}" destId="{A5CFE763-F36F-42E9-AAFA-FDD6330B8C73}" srcOrd="0" destOrd="0" presId="urn:microsoft.com/office/officeart/2005/8/layout/hierarchy4"/>
    <dgm:cxn modelId="{36AEAE41-A9D8-49C8-9BE1-DD3E12C8562B}" type="presParOf" srcId="{8C3D9D4A-7BA8-4B0A-A2AA-0678741F06BA}" destId="{C84A1ED0-9F89-46FA-A206-3B83085BDC4F}" srcOrd="0" destOrd="0" presId="urn:microsoft.com/office/officeart/2005/8/layout/hierarchy4"/>
    <dgm:cxn modelId="{2B7C79D3-4914-4221-8402-294E65480AB5}" type="presParOf" srcId="{C84A1ED0-9F89-46FA-A206-3B83085BDC4F}" destId="{A5CFE763-F36F-42E9-AAFA-FDD6330B8C73}" srcOrd="0" destOrd="0" presId="urn:microsoft.com/office/officeart/2005/8/layout/hierarchy4"/>
    <dgm:cxn modelId="{67314615-AD97-4DEF-A53B-07B2BA1E61A9}" type="presParOf" srcId="{C84A1ED0-9F89-46FA-A206-3B83085BDC4F}" destId="{D01A2433-7484-4BAD-B8E4-1B7AAEA6C154}" srcOrd="1" destOrd="0" presId="urn:microsoft.com/office/officeart/2005/8/layout/hierarchy4"/>
    <dgm:cxn modelId="{F9E51A57-6578-4D9C-A835-E13B5A145725}" type="presParOf" srcId="{C84A1ED0-9F89-46FA-A206-3B83085BDC4F}" destId="{D0EF63A1-DD88-489C-8558-6287B33232D6}" srcOrd="2" destOrd="0" presId="urn:microsoft.com/office/officeart/2005/8/layout/hierarchy4"/>
    <dgm:cxn modelId="{7990EC67-C6AE-436D-8294-DD83C2073EFB}" type="presParOf" srcId="{D0EF63A1-DD88-489C-8558-6287B33232D6}" destId="{C3A9E87B-B3E3-499D-ADB2-FB28140874E0}" srcOrd="0" destOrd="0" presId="urn:microsoft.com/office/officeart/2005/8/layout/hierarchy4"/>
    <dgm:cxn modelId="{235011EF-CC8D-4C01-A696-030AEA027554}" type="presParOf" srcId="{C3A9E87B-B3E3-499D-ADB2-FB28140874E0}" destId="{6B7C6720-037D-4B36-870A-F347F95AB2D1}" srcOrd="0" destOrd="0" presId="urn:microsoft.com/office/officeart/2005/8/layout/hierarchy4"/>
    <dgm:cxn modelId="{72D314AD-C6B8-4B9F-B5F4-D11A404AF36A}" type="presParOf" srcId="{C3A9E87B-B3E3-499D-ADB2-FB28140874E0}" destId="{EA03A841-0DDB-4A18-9C9C-78E74FD5DAEA}" srcOrd="1" destOrd="0" presId="urn:microsoft.com/office/officeart/2005/8/layout/hierarchy4"/>
    <dgm:cxn modelId="{BB79C578-BD68-438E-9043-2E92A240AA51}" type="presParOf" srcId="{D0EF63A1-DD88-489C-8558-6287B33232D6}" destId="{C4B6EBD4-AA23-440C-9990-206E87640BCA}" srcOrd="1" destOrd="0" presId="urn:microsoft.com/office/officeart/2005/8/layout/hierarchy4"/>
    <dgm:cxn modelId="{AC8A95E6-1B10-4992-A535-9762C0EC0520}" type="presParOf" srcId="{D0EF63A1-DD88-489C-8558-6287B33232D6}" destId="{7E8A8674-9C5C-4AB3-AE55-3F3311A5B04A}" srcOrd="2" destOrd="0" presId="urn:microsoft.com/office/officeart/2005/8/layout/hierarchy4"/>
    <dgm:cxn modelId="{1FA2050D-3178-4DCA-92C3-361EE13923A5}" type="presParOf" srcId="{7E8A8674-9C5C-4AB3-AE55-3F3311A5B04A}" destId="{7BDF2CE5-9ECD-45C3-BFE3-551F96B62044}" srcOrd="0" destOrd="0" presId="urn:microsoft.com/office/officeart/2005/8/layout/hierarchy4"/>
    <dgm:cxn modelId="{30FC4F53-544D-464E-845A-8C9B40511E2D}" type="presParOf" srcId="{7E8A8674-9C5C-4AB3-AE55-3F3311A5B04A}" destId="{C14772F9-575E-450C-ADE8-37CC618F4B81}" srcOrd="1" destOrd="0" presId="urn:microsoft.com/office/officeart/2005/8/layout/hierarchy4"/>
    <dgm:cxn modelId="{A96DFD3D-2833-4727-A5B8-89012D847B1C}" type="presParOf" srcId="{D0EF63A1-DD88-489C-8558-6287B33232D6}" destId="{5D863C2F-9A1D-4369-A46F-48BB52B892DF}" srcOrd="3" destOrd="0" presId="urn:microsoft.com/office/officeart/2005/8/layout/hierarchy4"/>
    <dgm:cxn modelId="{81159C0A-E610-436D-91C9-99B8815539B0}" type="presParOf" srcId="{D0EF63A1-DD88-489C-8558-6287B33232D6}" destId="{6CEB9B84-16FA-4C9B-987D-A5ABE60267D9}" srcOrd="4" destOrd="0" presId="urn:microsoft.com/office/officeart/2005/8/layout/hierarchy4"/>
    <dgm:cxn modelId="{58EF3CD1-B1E0-4058-8AEF-7789FA613BAE}" type="presParOf" srcId="{6CEB9B84-16FA-4C9B-987D-A5ABE60267D9}" destId="{814E891A-077A-4A3D-89C1-4D8333F87301}" srcOrd="0" destOrd="0" presId="urn:microsoft.com/office/officeart/2005/8/layout/hierarchy4"/>
    <dgm:cxn modelId="{6DA8BE8A-B482-43A0-A59D-3C01D3550094}" type="presParOf" srcId="{6CEB9B84-16FA-4C9B-987D-A5ABE60267D9}" destId="{7171A173-AC84-454E-9C63-0B488F49624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35DC0F32-2B26-4326-A227-DCD29C81339B}" type="presOf" srcId="{EA5D4FDD-852C-42B1-AC37-601E79D559A8}" destId="{5EE392F1-34E6-4D75-93D9-06D773323D5D}" srcOrd="0" destOrd="0" presId="urn:microsoft.com/office/officeart/2005/8/layout/vList3"/>
    <dgm:cxn modelId="{D7173357-7661-4D5D-A1C8-E8371D08E1C4}" type="presOf" srcId="{D1908031-5F7F-4557-A0DD-0F27CDC5B5C8}" destId="{F538080A-9D5C-4B64-BE02-6E74660B3D3A}" srcOrd="0" destOrd="0" presId="urn:microsoft.com/office/officeart/2005/8/layout/vList3"/>
    <dgm:cxn modelId="{70C997CB-A400-4559-8A9F-B942DF5A4E13}" type="presParOf" srcId="{F538080A-9D5C-4B64-BE02-6E74660B3D3A}" destId="{DFDAD32B-A873-41CB-B647-4009D34B0D96}" srcOrd="0" destOrd="0" presId="urn:microsoft.com/office/officeart/2005/8/layout/vList3"/>
    <dgm:cxn modelId="{5034F99F-4481-44BC-AC14-47FD7FAF68CC}" type="presParOf" srcId="{DFDAD32B-A873-41CB-B647-4009D34B0D96}" destId="{EB8622BF-E028-4141-90BF-038FB0BFB02D}" srcOrd="0" destOrd="0" presId="urn:microsoft.com/office/officeart/2005/8/layout/vList3"/>
    <dgm:cxn modelId="{03C20C64-F148-482E-99CE-9B9816B30B79}"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E6E873B-0E98-4733-AEAF-9FE16B7FE0BB}"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7F2A5850-0C82-426D-B626-49FCE57B34E3}">
      <dgm:prSet/>
      <dgm:spPr/>
      <dgm:t>
        <a:bodyPr/>
        <a:lstStyle/>
        <a:p>
          <a:pPr rtl="0"/>
          <a:r>
            <a:rPr lang="en-US" dirty="0" smtClean="0"/>
            <a:t>Animal products</a:t>
          </a:r>
          <a:endParaRPr lang="en-US" dirty="0"/>
        </a:p>
      </dgm:t>
    </dgm:pt>
    <dgm:pt modelId="{FC63743E-FEF2-4298-9887-421132228FED}" type="parTrans" cxnId="{D566A222-493E-4825-BF01-D693471410F0}">
      <dgm:prSet/>
      <dgm:spPr/>
      <dgm:t>
        <a:bodyPr/>
        <a:lstStyle/>
        <a:p>
          <a:endParaRPr lang="en-US"/>
        </a:p>
      </dgm:t>
    </dgm:pt>
    <dgm:pt modelId="{8E2B674A-A716-492B-9956-EB728085FD28}" type="sibTrans" cxnId="{D566A222-493E-4825-BF01-D693471410F0}">
      <dgm:prSet/>
      <dgm:spPr/>
      <dgm:t>
        <a:bodyPr/>
        <a:lstStyle/>
        <a:p>
          <a:endParaRPr lang="en-US"/>
        </a:p>
      </dgm:t>
    </dgm:pt>
    <dgm:pt modelId="{2557D79F-54D8-4654-A6EE-EB4ABBD7A9A2}">
      <dgm:prSet/>
      <dgm:spPr/>
      <dgm:t>
        <a:bodyPr/>
        <a:lstStyle/>
        <a:p>
          <a:pPr rtl="0"/>
          <a:r>
            <a:rPr lang="en-US" dirty="0" smtClean="0"/>
            <a:t>Meat, Poultry, Seafood, Dairy</a:t>
          </a:r>
          <a:endParaRPr lang="en-US" dirty="0"/>
        </a:p>
      </dgm:t>
    </dgm:pt>
    <dgm:pt modelId="{C6FBFDB8-1BFD-4729-A457-0C61EBF3666C}" type="parTrans" cxnId="{402A8722-4954-474B-9989-4AB4D3A464E1}">
      <dgm:prSet/>
      <dgm:spPr/>
      <dgm:t>
        <a:bodyPr/>
        <a:lstStyle/>
        <a:p>
          <a:endParaRPr lang="en-US"/>
        </a:p>
      </dgm:t>
    </dgm:pt>
    <dgm:pt modelId="{7A703CC9-BEB8-40F7-AACA-6189DF59C935}" type="sibTrans" cxnId="{402A8722-4954-474B-9989-4AB4D3A464E1}">
      <dgm:prSet/>
      <dgm:spPr/>
      <dgm:t>
        <a:bodyPr/>
        <a:lstStyle/>
        <a:p>
          <a:endParaRPr lang="en-US"/>
        </a:p>
      </dgm:t>
    </dgm:pt>
    <dgm:pt modelId="{430089C7-18BB-469E-9F25-9A3F5DE6B337}" type="pres">
      <dgm:prSet presAssocID="{5E6E873B-0E98-4733-AEAF-9FE16B7FE0BB}" presName="vert0" presStyleCnt="0">
        <dgm:presLayoutVars>
          <dgm:dir/>
          <dgm:animOne val="branch"/>
          <dgm:animLvl val="lvl"/>
        </dgm:presLayoutVars>
      </dgm:prSet>
      <dgm:spPr/>
      <dgm:t>
        <a:bodyPr/>
        <a:lstStyle/>
        <a:p>
          <a:endParaRPr lang="en-US"/>
        </a:p>
      </dgm:t>
    </dgm:pt>
    <dgm:pt modelId="{359867C5-4CC7-4DB9-844F-0C54954675DF}" type="pres">
      <dgm:prSet presAssocID="{7F2A5850-0C82-426D-B626-49FCE57B34E3}" presName="thickLine" presStyleLbl="alignNode1" presStyleIdx="0" presStyleCnt="1"/>
      <dgm:spPr/>
    </dgm:pt>
    <dgm:pt modelId="{B79B9879-3233-4388-92AE-A464DBFFD01E}" type="pres">
      <dgm:prSet presAssocID="{7F2A5850-0C82-426D-B626-49FCE57B34E3}" presName="horz1" presStyleCnt="0"/>
      <dgm:spPr/>
    </dgm:pt>
    <dgm:pt modelId="{D8DA3998-0E71-4187-855B-6CD16781D327}" type="pres">
      <dgm:prSet presAssocID="{7F2A5850-0C82-426D-B626-49FCE57B34E3}" presName="tx1" presStyleLbl="revTx" presStyleIdx="0" presStyleCnt="2"/>
      <dgm:spPr/>
      <dgm:t>
        <a:bodyPr/>
        <a:lstStyle/>
        <a:p>
          <a:endParaRPr lang="en-US"/>
        </a:p>
      </dgm:t>
    </dgm:pt>
    <dgm:pt modelId="{2F80A677-EDE9-493F-82A5-5CE13A3A772A}" type="pres">
      <dgm:prSet presAssocID="{7F2A5850-0C82-426D-B626-49FCE57B34E3}" presName="vert1" presStyleCnt="0"/>
      <dgm:spPr/>
    </dgm:pt>
    <dgm:pt modelId="{07FF45F5-A701-45F5-8376-BCE5AF61586B}" type="pres">
      <dgm:prSet presAssocID="{2557D79F-54D8-4654-A6EE-EB4ABBD7A9A2}" presName="vertSpace2a" presStyleCnt="0"/>
      <dgm:spPr/>
    </dgm:pt>
    <dgm:pt modelId="{4297D634-5CF3-49AF-9081-C43396A5AA4B}" type="pres">
      <dgm:prSet presAssocID="{2557D79F-54D8-4654-A6EE-EB4ABBD7A9A2}" presName="horz2" presStyleCnt="0"/>
      <dgm:spPr/>
    </dgm:pt>
    <dgm:pt modelId="{C3F9B81B-6788-4236-BD60-4EB3D1B01728}" type="pres">
      <dgm:prSet presAssocID="{2557D79F-54D8-4654-A6EE-EB4ABBD7A9A2}" presName="horzSpace2" presStyleCnt="0"/>
      <dgm:spPr/>
    </dgm:pt>
    <dgm:pt modelId="{F7525C61-7126-4562-BA40-D117C401AF3F}" type="pres">
      <dgm:prSet presAssocID="{2557D79F-54D8-4654-A6EE-EB4ABBD7A9A2}" presName="tx2" presStyleLbl="revTx" presStyleIdx="1" presStyleCnt="2"/>
      <dgm:spPr/>
      <dgm:t>
        <a:bodyPr/>
        <a:lstStyle/>
        <a:p>
          <a:endParaRPr lang="en-US"/>
        </a:p>
      </dgm:t>
    </dgm:pt>
    <dgm:pt modelId="{5509B4E6-D346-4C2A-B126-CD6B7DAC0B12}" type="pres">
      <dgm:prSet presAssocID="{2557D79F-54D8-4654-A6EE-EB4ABBD7A9A2}" presName="vert2" presStyleCnt="0"/>
      <dgm:spPr/>
    </dgm:pt>
    <dgm:pt modelId="{32FAEB1C-76CC-4CCD-B24B-A0134C67D8DE}" type="pres">
      <dgm:prSet presAssocID="{2557D79F-54D8-4654-A6EE-EB4ABBD7A9A2}" presName="thinLine2b" presStyleLbl="callout" presStyleIdx="0" presStyleCnt="1"/>
      <dgm:spPr/>
    </dgm:pt>
    <dgm:pt modelId="{794ED3AE-BA81-4BB9-9C83-8D2F5C18E251}" type="pres">
      <dgm:prSet presAssocID="{2557D79F-54D8-4654-A6EE-EB4ABBD7A9A2}" presName="vertSpace2b" presStyleCnt="0"/>
      <dgm:spPr/>
    </dgm:pt>
  </dgm:ptLst>
  <dgm:cxnLst>
    <dgm:cxn modelId="{3955A816-A5AE-4C90-A3D4-3751302ED8DE}" type="presOf" srcId="{2557D79F-54D8-4654-A6EE-EB4ABBD7A9A2}" destId="{F7525C61-7126-4562-BA40-D117C401AF3F}" srcOrd="0" destOrd="0" presId="urn:microsoft.com/office/officeart/2008/layout/LinedList"/>
    <dgm:cxn modelId="{D566A222-493E-4825-BF01-D693471410F0}" srcId="{5E6E873B-0E98-4733-AEAF-9FE16B7FE0BB}" destId="{7F2A5850-0C82-426D-B626-49FCE57B34E3}" srcOrd="0" destOrd="0" parTransId="{FC63743E-FEF2-4298-9887-421132228FED}" sibTransId="{8E2B674A-A716-492B-9956-EB728085FD28}"/>
    <dgm:cxn modelId="{402A8722-4954-474B-9989-4AB4D3A464E1}" srcId="{7F2A5850-0C82-426D-B626-49FCE57B34E3}" destId="{2557D79F-54D8-4654-A6EE-EB4ABBD7A9A2}" srcOrd="0" destOrd="0" parTransId="{C6FBFDB8-1BFD-4729-A457-0C61EBF3666C}" sibTransId="{7A703CC9-BEB8-40F7-AACA-6189DF59C935}"/>
    <dgm:cxn modelId="{5471A38C-D88A-436F-8F89-FCC6E5A2BE8B}" type="presOf" srcId="{7F2A5850-0C82-426D-B626-49FCE57B34E3}" destId="{D8DA3998-0E71-4187-855B-6CD16781D327}" srcOrd="0" destOrd="0" presId="urn:microsoft.com/office/officeart/2008/layout/LinedList"/>
    <dgm:cxn modelId="{AE2CDA66-7E12-486A-9BE1-CE02AA77004F}" type="presOf" srcId="{5E6E873B-0E98-4733-AEAF-9FE16B7FE0BB}" destId="{430089C7-18BB-469E-9F25-9A3F5DE6B337}" srcOrd="0" destOrd="0" presId="urn:microsoft.com/office/officeart/2008/layout/LinedList"/>
    <dgm:cxn modelId="{B7961C00-5E82-4F67-9F60-98E575A0AE04}" type="presParOf" srcId="{430089C7-18BB-469E-9F25-9A3F5DE6B337}" destId="{359867C5-4CC7-4DB9-844F-0C54954675DF}" srcOrd="0" destOrd="0" presId="urn:microsoft.com/office/officeart/2008/layout/LinedList"/>
    <dgm:cxn modelId="{70AF89A8-A542-43AA-9064-8704A7AE6095}" type="presParOf" srcId="{430089C7-18BB-469E-9F25-9A3F5DE6B337}" destId="{B79B9879-3233-4388-92AE-A464DBFFD01E}" srcOrd="1" destOrd="0" presId="urn:microsoft.com/office/officeart/2008/layout/LinedList"/>
    <dgm:cxn modelId="{424FD911-E8CE-46C5-9168-BB5084B220BB}" type="presParOf" srcId="{B79B9879-3233-4388-92AE-A464DBFFD01E}" destId="{D8DA3998-0E71-4187-855B-6CD16781D327}" srcOrd="0" destOrd="0" presId="urn:microsoft.com/office/officeart/2008/layout/LinedList"/>
    <dgm:cxn modelId="{ABDB89A9-0F92-4FFB-A8A1-009688A68FC2}" type="presParOf" srcId="{B79B9879-3233-4388-92AE-A464DBFFD01E}" destId="{2F80A677-EDE9-493F-82A5-5CE13A3A772A}" srcOrd="1" destOrd="0" presId="urn:microsoft.com/office/officeart/2008/layout/LinedList"/>
    <dgm:cxn modelId="{C30C4525-6835-49F2-9A59-AC22EC8058A4}" type="presParOf" srcId="{2F80A677-EDE9-493F-82A5-5CE13A3A772A}" destId="{07FF45F5-A701-45F5-8376-BCE5AF61586B}" srcOrd="0" destOrd="0" presId="urn:microsoft.com/office/officeart/2008/layout/LinedList"/>
    <dgm:cxn modelId="{2B740069-4FFE-4A53-B5B4-498011DFCE8F}" type="presParOf" srcId="{2F80A677-EDE9-493F-82A5-5CE13A3A772A}" destId="{4297D634-5CF3-49AF-9081-C43396A5AA4B}" srcOrd="1" destOrd="0" presId="urn:microsoft.com/office/officeart/2008/layout/LinedList"/>
    <dgm:cxn modelId="{5B20B4FC-1E0C-42AE-8B5E-364ECB19D670}" type="presParOf" srcId="{4297D634-5CF3-49AF-9081-C43396A5AA4B}" destId="{C3F9B81B-6788-4236-BD60-4EB3D1B01728}" srcOrd="0" destOrd="0" presId="urn:microsoft.com/office/officeart/2008/layout/LinedList"/>
    <dgm:cxn modelId="{78A0E7FE-1F5B-4A1A-A41E-0AA6C8F85646}" type="presParOf" srcId="{4297D634-5CF3-49AF-9081-C43396A5AA4B}" destId="{F7525C61-7126-4562-BA40-D117C401AF3F}" srcOrd="1" destOrd="0" presId="urn:microsoft.com/office/officeart/2008/layout/LinedList"/>
    <dgm:cxn modelId="{E65AEF35-48D4-4744-876B-357E97C10DCF}" type="presParOf" srcId="{4297D634-5CF3-49AF-9081-C43396A5AA4B}" destId="{5509B4E6-D346-4C2A-B126-CD6B7DAC0B12}" srcOrd="2" destOrd="0" presId="urn:microsoft.com/office/officeart/2008/layout/LinedList"/>
    <dgm:cxn modelId="{D51ECA72-D0AF-4ABC-85D1-6EF9A44875DC}" type="presParOf" srcId="{2F80A677-EDE9-493F-82A5-5CE13A3A772A}" destId="{32FAEB1C-76CC-4CCD-B24B-A0134C67D8DE}" srcOrd="2" destOrd="0" presId="urn:microsoft.com/office/officeart/2008/layout/LinedList"/>
    <dgm:cxn modelId="{FCFC3E87-4730-4B4E-893B-F8D1B80620CA}" type="presParOf" srcId="{2F80A677-EDE9-493F-82A5-5CE13A3A772A}" destId="{794ED3AE-BA81-4BB9-9C83-8D2F5C18E251}"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67FCE029-95C4-4850-94D0-EEF148FAF7DD}" type="presOf" srcId="{EA5D4FDD-852C-42B1-AC37-601E79D559A8}" destId="{5EE392F1-34E6-4D75-93D9-06D773323D5D}" srcOrd="0" destOrd="0" presId="urn:microsoft.com/office/officeart/2005/8/layout/vList3"/>
    <dgm:cxn modelId="{B87F0860-00BE-4222-BE3C-3F7C5BAD1C9D}" type="presOf" srcId="{D1908031-5F7F-4557-A0DD-0F27CDC5B5C8}" destId="{F538080A-9D5C-4B64-BE02-6E74660B3D3A}" srcOrd="0" destOrd="0" presId="urn:microsoft.com/office/officeart/2005/8/layout/vList3"/>
    <dgm:cxn modelId="{5292C6A2-0EC4-44CA-88C4-85330D923AD1}" type="presParOf" srcId="{F538080A-9D5C-4B64-BE02-6E74660B3D3A}" destId="{DFDAD32B-A873-41CB-B647-4009D34B0D96}" srcOrd="0" destOrd="0" presId="urn:microsoft.com/office/officeart/2005/8/layout/vList3"/>
    <dgm:cxn modelId="{A4132610-6375-49D1-9707-0D3281C8081C}" type="presParOf" srcId="{DFDAD32B-A873-41CB-B647-4009D34B0D96}" destId="{EB8622BF-E028-4141-90BF-038FB0BFB02D}" srcOrd="0" destOrd="0" presId="urn:microsoft.com/office/officeart/2005/8/layout/vList3"/>
    <dgm:cxn modelId="{D9288FEA-570B-42B2-B42A-FF0AC691EA10}"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548B003C-B86F-4997-B61C-3AF04660B3BE}" type="presOf" srcId="{D1908031-5F7F-4557-A0DD-0F27CDC5B5C8}" destId="{F538080A-9D5C-4B64-BE02-6E74660B3D3A}" srcOrd="0" destOrd="0" presId="urn:microsoft.com/office/officeart/2005/8/layout/vList3"/>
    <dgm:cxn modelId="{D0DB5FBF-3A7B-4C36-81EA-2A10089962A0}" type="presOf" srcId="{EA5D4FDD-852C-42B1-AC37-601E79D559A8}" destId="{5EE392F1-34E6-4D75-93D9-06D773323D5D}" srcOrd="0" destOrd="0" presId="urn:microsoft.com/office/officeart/2005/8/layout/vList3"/>
    <dgm:cxn modelId="{81A6018C-A833-4571-B92D-33C1F49D74C1}" type="presParOf" srcId="{F538080A-9D5C-4B64-BE02-6E74660B3D3A}" destId="{DFDAD32B-A873-41CB-B647-4009D34B0D96}" srcOrd="0" destOrd="0" presId="urn:microsoft.com/office/officeart/2005/8/layout/vList3"/>
    <dgm:cxn modelId="{F939EE1C-17D7-4BD3-B064-56BBCFDC5EB0}" type="presParOf" srcId="{DFDAD32B-A873-41CB-B647-4009D34B0D96}" destId="{EB8622BF-E028-4141-90BF-038FB0BFB02D}" srcOrd="0" destOrd="0" presId="urn:microsoft.com/office/officeart/2005/8/layout/vList3"/>
    <dgm:cxn modelId="{4C05961D-F465-4B27-A421-1FC19F33F1B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FC40C22-A8CC-4B21-B28F-89E3583AD9F4}"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9B2B4950-B66F-43C3-A106-94B9A3A30AC7}">
      <dgm:prSet/>
      <dgm:spPr/>
      <dgm:t>
        <a:bodyPr/>
        <a:lstStyle/>
        <a:p>
          <a:pPr rtl="0"/>
          <a:r>
            <a:rPr lang="en-US" dirty="0" smtClean="0"/>
            <a:t>Heat treated Starches</a:t>
          </a:r>
          <a:endParaRPr lang="en-US" dirty="0"/>
        </a:p>
      </dgm:t>
    </dgm:pt>
    <dgm:pt modelId="{92D6ABA6-024C-4D7B-8EA8-7107BC45FF97}" type="parTrans" cxnId="{1BDDABBC-B526-44B6-8935-4C50798DB2E0}">
      <dgm:prSet/>
      <dgm:spPr/>
      <dgm:t>
        <a:bodyPr/>
        <a:lstStyle/>
        <a:p>
          <a:endParaRPr lang="en-US"/>
        </a:p>
      </dgm:t>
    </dgm:pt>
    <dgm:pt modelId="{4478F7DE-3F20-4852-8F9F-0E6041F26B25}" type="sibTrans" cxnId="{1BDDABBC-B526-44B6-8935-4C50798DB2E0}">
      <dgm:prSet/>
      <dgm:spPr/>
      <dgm:t>
        <a:bodyPr/>
        <a:lstStyle/>
        <a:p>
          <a:endParaRPr lang="en-US"/>
        </a:p>
      </dgm:t>
    </dgm:pt>
    <dgm:pt modelId="{E7069ABF-B89F-4933-AE42-EA74FB205F1E}">
      <dgm:prSet/>
      <dgm:spPr/>
      <dgm:t>
        <a:bodyPr/>
        <a:lstStyle/>
        <a:p>
          <a:pPr rtl="0"/>
          <a:r>
            <a:rPr lang="en-US" dirty="0" smtClean="0"/>
            <a:t>Rice, Potatoes, Beans, Pasta, Vegetables</a:t>
          </a:r>
          <a:endParaRPr lang="en-US" dirty="0"/>
        </a:p>
      </dgm:t>
    </dgm:pt>
    <dgm:pt modelId="{7911DC52-7483-4775-B3ED-3B3EBCAB0DA7}" type="parTrans" cxnId="{24C74599-7AAE-400A-86C4-49CC22BDF12E}">
      <dgm:prSet/>
      <dgm:spPr/>
      <dgm:t>
        <a:bodyPr/>
        <a:lstStyle/>
        <a:p>
          <a:endParaRPr lang="en-US"/>
        </a:p>
      </dgm:t>
    </dgm:pt>
    <dgm:pt modelId="{9DF87AA1-9BB9-46E7-9420-F2C5372B8FAB}" type="sibTrans" cxnId="{24C74599-7AAE-400A-86C4-49CC22BDF12E}">
      <dgm:prSet/>
      <dgm:spPr/>
      <dgm:t>
        <a:bodyPr/>
        <a:lstStyle/>
        <a:p>
          <a:endParaRPr lang="en-US"/>
        </a:p>
      </dgm:t>
    </dgm:pt>
    <dgm:pt modelId="{7ABDAB57-A170-434E-A358-81C8DCC3092D}" type="pres">
      <dgm:prSet presAssocID="{EFC40C22-A8CC-4B21-B28F-89E3583AD9F4}" presName="vert0" presStyleCnt="0">
        <dgm:presLayoutVars>
          <dgm:dir/>
          <dgm:animOne val="branch"/>
          <dgm:animLvl val="lvl"/>
        </dgm:presLayoutVars>
      </dgm:prSet>
      <dgm:spPr/>
      <dgm:t>
        <a:bodyPr/>
        <a:lstStyle/>
        <a:p>
          <a:endParaRPr lang="en-US"/>
        </a:p>
      </dgm:t>
    </dgm:pt>
    <dgm:pt modelId="{FEE86E9E-B8A7-48CC-AFCF-41635CC457BC}" type="pres">
      <dgm:prSet presAssocID="{9B2B4950-B66F-43C3-A106-94B9A3A30AC7}" presName="thickLine" presStyleLbl="alignNode1" presStyleIdx="0" presStyleCnt="1"/>
      <dgm:spPr/>
    </dgm:pt>
    <dgm:pt modelId="{E59D013E-B2AF-4787-80F6-6081E9342C5E}" type="pres">
      <dgm:prSet presAssocID="{9B2B4950-B66F-43C3-A106-94B9A3A30AC7}" presName="horz1" presStyleCnt="0"/>
      <dgm:spPr/>
    </dgm:pt>
    <dgm:pt modelId="{0D1BD272-9F63-4150-AEFC-A5BE39C77F61}" type="pres">
      <dgm:prSet presAssocID="{9B2B4950-B66F-43C3-A106-94B9A3A30AC7}" presName="tx1" presStyleLbl="revTx" presStyleIdx="0" presStyleCnt="2"/>
      <dgm:spPr/>
      <dgm:t>
        <a:bodyPr/>
        <a:lstStyle/>
        <a:p>
          <a:endParaRPr lang="en-US"/>
        </a:p>
      </dgm:t>
    </dgm:pt>
    <dgm:pt modelId="{0FC41428-F2C6-42A0-8333-97BA8D527AB7}" type="pres">
      <dgm:prSet presAssocID="{9B2B4950-B66F-43C3-A106-94B9A3A30AC7}" presName="vert1" presStyleCnt="0"/>
      <dgm:spPr/>
    </dgm:pt>
    <dgm:pt modelId="{2B999B63-EA0C-4584-8A44-9A2BA44AF91D}" type="pres">
      <dgm:prSet presAssocID="{E7069ABF-B89F-4933-AE42-EA74FB205F1E}" presName="vertSpace2a" presStyleCnt="0"/>
      <dgm:spPr/>
    </dgm:pt>
    <dgm:pt modelId="{875A13B4-E9A8-49F5-AA4C-C89AB2C3F198}" type="pres">
      <dgm:prSet presAssocID="{E7069ABF-B89F-4933-AE42-EA74FB205F1E}" presName="horz2" presStyleCnt="0"/>
      <dgm:spPr/>
    </dgm:pt>
    <dgm:pt modelId="{A53226EB-61D0-4AA7-952D-3747FD1CEC07}" type="pres">
      <dgm:prSet presAssocID="{E7069ABF-B89F-4933-AE42-EA74FB205F1E}" presName="horzSpace2" presStyleCnt="0"/>
      <dgm:spPr/>
    </dgm:pt>
    <dgm:pt modelId="{683C2124-009E-4AFF-ADAD-9AC2E93775B5}" type="pres">
      <dgm:prSet presAssocID="{E7069ABF-B89F-4933-AE42-EA74FB205F1E}" presName="tx2" presStyleLbl="revTx" presStyleIdx="1" presStyleCnt="2"/>
      <dgm:spPr/>
      <dgm:t>
        <a:bodyPr/>
        <a:lstStyle/>
        <a:p>
          <a:endParaRPr lang="en-US"/>
        </a:p>
      </dgm:t>
    </dgm:pt>
    <dgm:pt modelId="{700DDA11-C57C-47F5-B035-50BB39AFE13A}" type="pres">
      <dgm:prSet presAssocID="{E7069ABF-B89F-4933-AE42-EA74FB205F1E}" presName="vert2" presStyleCnt="0"/>
      <dgm:spPr/>
    </dgm:pt>
    <dgm:pt modelId="{E587E40A-4766-465D-B26B-FF223EA02A54}" type="pres">
      <dgm:prSet presAssocID="{E7069ABF-B89F-4933-AE42-EA74FB205F1E}" presName="thinLine2b" presStyleLbl="callout" presStyleIdx="0" presStyleCnt="1"/>
      <dgm:spPr/>
    </dgm:pt>
    <dgm:pt modelId="{D7405AAA-5B75-4A67-8144-5C8F3ED8D835}" type="pres">
      <dgm:prSet presAssocID="{E7069ABF-B89F-4933-AE42-EA74FB205F1E}" presName="vertSpace2b" presStyleCnt="0"/>
      <dgm:spPr/>
    </dgm:pt>
  </dgm:ptLst>
  <dgm:cxnLst>
    <dgm:cxn modelId="{1BDDABBC-B526-44B6-8935-4C50798DB2E0}" srcId="{EFC40C22-A8CC-4B21-B28F-89E3583AD9F4}" destId="{9B2B4950-B66F-43C3-A106-94B9A3A30AC7}" srcOrd="0" destOrd="0" parTransId="{92D6ABA6-024C-4D7B-8EA8-7107BC45FF97}" sibTransId="{4478F7DE-3F20-4852-8F9F-0E6041F26B25}"/>
    <dgm:cxn modelId="{814820FB-9C0F-4327-B067-4EF633698582}" type="presOf" srcId="{9B2B4950-B66F-43C3-A106-94B9A3A30AC7}" destId="{0D1BD272-9F63-4150-AEFC-A5BE39C77F61}" srcOrd="0" destOrd="0" presId="urn:microsoft.com/office/officeart/2008/layout/LinedList"/>
    <dgm:cxn modelId="{1AB290C1-BA89-4A9F-87DC-78C47A605DB9}" type="presOf" srcId="{EFC40C22-A8CC-4B21-B28F-89E3583AD9F4}" destId="{7ABDAB57-A170-434E-A358-81C8DCC3092D}" srcOrd="0" destOrd="0" presId="urn:microsoft.com/office/officeart/2008/layout/LinedList"/>
    <dgm:cxn modelId="{1CEBD7A1-E4C6-4BAC-A7D2-E2CDA8033E87}" type="presOf" srcId="{E7069ABF-B89F-4933-AE42-EA74FB205F1E}" destId="{683C2124-009E-4AFF-ADAD-9AC2E93775B5}" srcOrd="0" destOrd="0" presId="urn:microsoft.com/office/officeart/2008/layout/LinedList"/>
    <dgm:cxn modelId="{24C74599-7AAE-400A-86C4-49CC22BDF12E}" srcId="{9B2B4950-B66F-43C3-A106-94B9A3A30AC7}" destId="{E7069ABF-B89F-4933-AE42-EA74FB205F1E}" srcOrd="0" destOrd="0" parTransId="{7911DC52-7483-4775-B3ED-3B3EBCAB0DA7}" sibTransId="{9DF87AA1-9BB9-46E7-9420-F2C5372B8FAB}"/>
    <dgm:cxn modelId="{0D24E03A-3D25-4D86-BD9B-73A0DF60D50E}" type="presParOf" srcId="{7ABDAB57-A170-434E-A358-81C8DCC3092D}" destId="{FEE86E9E-B8A7-48CC-AFCF-41635CC457BC}" srcOrd="0" destOrd="0" presId="urn:microsoft.com/office/officeart/2008/layout/LinedList"/>
    <dgm:cxn modelId="{3F83AB85-151B-4682-8249-A02ECD55E036}" type="presParOf" srcId="{7ABDAB57-A170-434E-A358-81C8DCC3092D}" destId="{E59D013E-B2AF-4787-80F6-6081E9342C5E}" srcOrd="1" destOrd="0" presId="urn:microsoft.com/office/officeart/2008/layout/LinedList"/>
    <dgm:cxn modelId="{07A0C64D-8C26-42CE-A1AB-904D38C7A169}" type="presParOf" srcId="{E59D013E-B2AF-4787-80F6-6081E9342C5E}" destId="{0D1BD272-9F63-4150-AEFC-A5BE39C77F61}" srcOrd="0" destOrd="0" presId="urn:microsoft.com/office/officeart/2008/layout/LinedList"/>
    <dgm:cxn modelId="{4AC3A304-597F-4418-B94C-38A8C50EC189}" type="presParOf" srcId="{E59D013E-B2AF-4787-80F6-6081E9342C5E}" destId="{0FC41428-F2C6-42A0-8333-97BA8D527AB7}" srcOrd="1" destOrd="0" presId="urn:microsoft.com/office/officeart/2008/layout/LinedList"/>
    <dgm:cxn modelId="{673A7C29-0D5E-4638-8245-D236668AA7C0}" type="presParOf" srcId="{0FC41428-F2C6-42A0-8333-97BA8D527AB7}" destId="{2B999B63-EA0C-4584-8A44-9A2BA44AF91D}" srcOrd="0" destOrd="0" presId="urn:microsoft.com/office/officeart/2008/layout/LinedList"/>
    <dgm:cxn modelId="{9188143D-5855-4261-8FDD-B37F9871A492}" type="presParOf" srcId="{0FC41428-F2C6-42A0-8333-97BA8D527AB7}" destId="{875A13B4-E9A8-49F5-AA4C-C89AB2C3F198}" srcOrd="1" destOrd="0" presId="urn:microsoft.com/office/officeart/2008/layout/LinedList"/>
    <dgm:cxn modelId="{588CFD35-72EA-439F-AE64-0121A5D8FCCF}" type="presParOf" srcId="{875A13B4-E9A8-49F5-AA4C-C89AB2C3F198}" destId="{A53226EB-61D0-4AA7-952D-3747FD1CEC07}" srcOrd="0" destOrd="0" presId="urn:microsoft.com/office/officeart/2008/layout/LinedList"/>
    <dgm:cxn modelId="{9A0001E2-8D58-42BD-94EA-7A6E50F6BAF4}" type="presParOf" srcId="{875A13B4-E9A8-49F5-AA4C-C89AB2C3F198}" destId="{683C2124-009E-4AFF-ADAD-9AC2E93775B5}" srcOrd="1" destOrd="0" presId="urn:microsoft.com/office/officeart/2008/layout/LinedList"/>
    <dgm:cxn modelId="{70BA623E-805C-4442-BBAC-A03A89E6FBA3}" type="presParOf" srcId="{875A13B4-E9A8-49F5-AA4C-C89AB2C3F198}" destId="{700DDA11-C57C-47F5-B035-50BB39AFE13A}" srcOrd="2" destOrd="0" presId="urn:microsoft.com/office/officeart/2008/layout/LinedList"/>
    <dgm:cxn modelId="{53FE3092-8940-40D4-9455-D0EED39E7C86}" type="presParOf" srcId="{0FC41428-F2C6-42A0-8333-97BA8D527AB7}" destId="{E587E40A-4766-465D-B26B-FF223EA02A54}" srcOrd="2" destOrd="0" presId="urn:microsoft.com/office/officeart/2008/layout/LinedList"/>
    <dgm:cxn modelId="{DD435F8A-9129-409A-B239-D14D12F6B88D}" type="presParOf" srcId="{0FC41428-F2C6-42A0-8333-97BA8D527AB7}" destId="{D7405AAA-5B75-4A67-8144-5C8F3ED8D835}"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0F782A5-5225-4E4B-A158-DD9EA118597E}" type="presOf" srcId="{D1908031-5F7F-4557-A0DD-0F27CDC5B5C8}" destId="{F538080A-9D5C-4B64-BE02-6E74660B3D3A}" srcOrd="0" destOrd="0" presId="urn:microsoft.com/office/officeart/2005/8/layout/vList3"/>
    <dgm:cxn modelId="{E3FAB3B2-D1E5-435B-8BF0-0B80202F6738}" type="presOf" srcId="{EA5D4FDD-852C-42B1-AC37-601E79D559A8}" destId="{5EE392F1-34E6-4D75-93D9-06D773323D5D}" srcOrd="0" destOrd="0" presId="urn:microsoft.com/office/officeart/2005/8/layout/vList3"/>
    <dgm:cxn modelId="{72B31A2F-E258-46D7-80FF-D329C2A648C0}" type="presParOf" srcId="{F538080A-9D5C-4B64-BE02-6E74660B3D3A}" destId="{DFDAD32B-A873-41CB-B647-4009D34B0D96}" srcOrd="0" destOrd="0" presId="urn:microsoft.com/office/officeart/2005/8/layout/vList3"/>
    <dgm:cxn modelId="{12ED6356-8A4A-4927-9EED-99DB1957EBE0}" type="presParOf" srcId="{DFDAD32B-A873-41CB-B647-4009D34B0D96}" destId="{EB8622BF-E028-4141-90BF-038FB0BFB02D}" srcOrd="0" destOrd="0" presId="urn:microsoft.com/office/officeart/2005/8/layout/vList3"/>
    <dgm:cxn modelId="{82960556-2C83-4479-BE96-2FF6F52892E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8F48053-B695-4368-BB59-E4E3AB686CC5}" type="doc">
      <dgm:prSet loTypeId="urn:microsoft.com/office/officeart/2008/layout/LinedList" loCatId="list" qsTypeId="urn:microsoft.com/office/officeart/2005/8/quickstyle/simple1" qsCatId="simple" csTypeId="urn:microsoft.com/office/officeart/2005/8/colors/accent2_3" csCatId="accent2"/>
      <dgm:spPr/>
      <dgm:t>
        <a:bodyPr/>
        <a:lstStyle/>
        <a:p>
          <a:endParaRPr lang="en-US"/>
        </a:p>
      </dgm:t>
    </dgm:pt>
    <dgm:pt modelId="{C69CF2EC-A437-4934-85F1-0A0D1FB8CBA8}">
      <dgm:prSet/>
      <dgm:spPr/>
      <dgm:t>
        <a:bodyPr/>
        <a:lstStyle/>
        <a:p>
          <a:pPr rtl="0"/>
          <a:r>
            <a:rPr lang="en-US" dirty="0" smtClean="0"/>
            <a:t>Special Produce</a:t>
          </a:r>
          <a:endParaRPr lang="en-US" dirty="0"/>
        </a:p>
      </dgm:t>
    </dgm:pt>
    <dgm:pt modelId="{D9763BCC-33E7-416F-A7A2-5C79CA588DB2}" type="parTrans" cxnId="{E2FDA7E7-68EB-4B63-A789-E3CC2075F957}">
      <dgm:prSet/>
      <dgm:spPr/>
      <dgm:t>
        <a:bodyPr/>
        <a:lstStyle/>
        <a:p>
          <a:endParaRPr lang="en-US"/>
        </a:p>
      </dgm:t>
    </dgm:pt>
    <dgm:pt modelId="{90E16B95-63E7-4876-95FD-2BA514C5232F}" type="sibTrans" cxnId="{E2FDA7E7-68EB-4B63-A789-E3CC2075F957}">
      <dgm:prSet/>
      <dgm:spPr/>
      <dgm:t>
        <a:bodyPr/>
        <a:lstStyle/>
        <a:p>
          <a:endParaRPr lang="en-US"/>
        </a:p>
      </dgm:t>
    </dgm:pt>
    <dgm:pt modelId="{BBE7D266-66C4-4997-85FF-9B4B27FA209F}">
      <dgm:prSet/>
      <dgm:spPr/>
      <dgm:t>
        <a:bodyPr/>
        <a:lstStyle/>
        <a:p>
          <a:pPr rtl="0"/>
          <a:r>
            <a:rPr lang="en-US" dirty="0" smtClean="0"/>
            <a:t>Tofu, Sprouts, Cut Melons, Cut tomatoes, Garlic in Oil, Cut Leafy Greens</a:t>
          </a:r>
          <a:endParaRPr lang="en-US" dirty="0"/>
        </a:p>
      </dgm:t>
    </dgm:pt>
    <dgm:pt modelId="{A1DCC469-FC86-4503-9E97-BBD49F864C16}" type="parTrans" cxnId="{CB25D387-C756-43A9-A928-94C6B85B5DBD}">
      <dgm:prSet/>
      <dgm:spPr/>
      <dgm:t>
        <a:bodyPr/>
        <a:lstStyle/>
        <a:p>
          <a:endParaRPr lang="en-US"/>
        </a:p>
      </dgm:t>
    </dgm:pt>
    <dgm:pt modelId="{9C8724BF-4075-4336-B6D7-A1544389BFCD}" type="sibTrans" cxnId="{CB25D387-C756-43A9-A928-94C6B85B5DBD}">
      <dgm:prSet/>
      <dgm:spPr/>
      <dgm:t>
        <a:bodyPr/>
        <a:lstStyle/>
        <a:p>
          <a:endParaRPr lang="en-US"/>
        </a:p>
      </dgm:t>
    </dgm:pt>
    <dgm:pt modelId="{5E658695-B35C-434A-A94D-3FCB2DACF190}" type="pres">
      <dgm:prSet presAssocID="{28F48053-B695-4368-BB59-E4E3AB686CC5}" presName="vert0" presStyleCnt="0">
        <dgm:presLayoutVars>
          <dgm:dir/>
          <dgm:animOne val="branch"/>
          <dgm:animLvl val="lvl"/>
        </dgm:presLayoutVars>
      </dgm:prSet>
      <dgm:spPr/>
      <dgm:t>
        <a:bodyPr/>
        <a:lstStyle/>
        <a:p>
          <a:endParaRPr lang="en-US"/>
        </a:p>
      </dgm:t>
    </dgm:pt>
    <dgm:pt modelId="{2D529C63-4B7B-4A95-B453-84AFD9B8FD64}" type="pres">
      <dgm:prSet presAssocID="{C69CF2EC-A437-4934-85F1-0A0D1FB8CBA8}" presName="thickLine" presStyleLbl="alignNode1" presStyleIdx="0" presStyleCnt="1"/>
      <dgm:spPr/>
    </dgm:pt>
    <dgm:pt modelId="{B22C80A8-C4AB-4A1D-8932-FE0EC051ADA4}" type="pres">
      <dgm:prSet presAssocID="{C69CF2EC-A437-4934-85F1-0A0D1FB8CBA8}" presName="horz1" presStyleCnt="0"/>
      <dgm:spPr/>
    </dgm:pt>
    <dgm:pt modelId="{3915F1BE-790A-4379-9788-8E3B7F04174C}" type="pres">
      <dgm:prSet presAssocID="{C69CF2EC-A437-4934-85F1-0A0D1FB8CBA8}" presName="tx1" presStyleLbl="revTx" presStyleIdx="0" presStyleCnt="2"/>
      <dgm:spPr/>
      <dgm:t>
        <a:bodyPr/>
        <a:lstStyle/>
        <a:p>
          <a:endParaRPr lang="en-US"/>
        </a:p>
      </dgm:t>
    </dgm:pt>
    <dgm:pt modelId="{D67AE2B5-5C27-4C6C-8225-4855959A9165}" type="pres">
      <dgm:prSet presAssocID="{C69CF2EC-A437-4934-85F1-0A0D1FB8CBA8}" presName="vert1" presStyleCnt="0"/>
      <dgm:spPr/>
    </dgm:pt>
    <dgm:pt modelId="{CA850F39-1F56-4C8F-919A-D364B8318C57}" type="pres">
      <dgm:prSet presAssocID="{BBE7D266-66C4-4997-85FF-9B4B27FA209F}" presName="vertSpace2a" presStyleCnt="0"/>
      <dgm:spPr/>
    </dgm:pt>
    <dgm:pt modelId="{F33824A3-DF86-456C-8BB8-135C1E5C8122}" type="pres">
      <dgm:prSet presAssocID="{BBE7D266-66C4-4997-85FF-9B4B27FA209F}" presName="horz2" presStyleCnt="0"/>
      <dgm:spPr/>
    </dgm:pt>
    <dgm:pt modelId="{8D99964E-338D-461B-A6E0-5C0C704E6FE2}" type="pres">
      <dgm:prSet presAssocID="{BBE7D266-66C4-4997-85FF-9B4B27FA209F}" presName="horzSpace2" presStyleCnt="0"/>
      <dgm:spPr/>
    </dgm:pt>
    <dgm:pt modelId="{75D1EFA7-B28D-4D2F-8C2B-209CC9B38F2E}" type="pres">
      <dgm:prSet presAssocID="{BBE7D266-66C4-4997-85FF-9B4B27FA209F}" presName="tx2" presStyleLbl="revTx" presStyleIdx="1" presStyleCnt="2"/>
      <dgm:spPr/>
      <dgm:t>
        <a:bodyPr/>
        <a:lstStyle/>
        <a:p>
          <a:endParaRPr lang="en-US"/>
        </a:p>
      </dgm:t>
    </dgm:pt>
    <dgm:pt modelId="{93BB48A2-CF89-414A-B741-87EDA321AAD9}" type="pres">
      <dgm:prSet presAssocID="{BBE7D266-66C4-4997-85FF-9B4B27FA209F}" presName="vert2" presStyleCnt="0"/>
      <dgm:spPr/>
    </dgm:pt>
    <dgm:pt modelId="{4AC23A27-64FF-4333-AF3F-6C8B276EDDD4}" type="pres">
      <dgm:prSet presAssocID="{BBE7D266-66C4-4997-85FF-9B4B27FA209F}" presName="thinLine2b" presStyleLbl="callout" presStyleIdx="0" presStyleCnt="1"/>
      <dgm:spPr/>
    </dgm:pt>
    <dgm:pt modelId="{DD058CE7-0DA8-477A-BBD2-184003030548}" type="pres">
      <dgm:prSet presAssocID="{BBE7D266-66C4-4997-85FF-9B4B27FA209F}" presName="vertSpace2b" presStyleCnt="0"/>
      <dgm:spPr/>
    </dgm:pt>
  </dgm:ptLst>
  <dgm:cxnLst>
    <dgm:cxn modelId="{CB25D387-C756-43A9-A928-94C6B85B5DBD}" srcId="{C69CF2EC-A437-4934-85F1-0A0D1FB8CBA8}" destId="{BBE7D266-66C4-4997-85FF-9B4B27FA209F}" srcOrd="0" destOrd="0" parTransId="{A1DCC469-FC86-4503-9E97-BBD49F864C16}" sibTransId="{9C8724BF-4075-4336-B6D7-A1544389BFCD}"/>
    <dgm:cxn modelId="{77C4480D-5CE6-4CF6-A2A3-48920486CF07}" type="presOf" srcId="{C69CF2EC-A437-4934-85F1-0A0D1FB8CBA8}" destId="{3915F1BE-790A-4379-9788-8E3B7F04174C}" srcOrd="0" destOrd="0" presId="urn:microsoft.com/office/officeart/2008/layout/LinedList"/>
    <dgm:cxn modelId="{CA722EDF-C7FD-44DC-8492-2E040BC53C41}" type="presOf" srcId="{BBE7D266-66C4-4997-85FF-9B4B27FA209F}" destId="{75D1EFA7-B28D-4D2F-8C2B-209CC9B38F2E}" srcOrd="0" destOrd="0" presId="urn:microsoft.com/office/officeart/2008/layout/LinedList"/>
    <dgm:cxn modelId="{E2FDA7E7-68EB-4B63-A789-E3CC2075F957}" srcId="{28F48053-B695-4368-BB59-E4E3AB686CC5}" destId="{C69CF2EC-A437-4934-85F1-0A0D1FB8CBA8}" srcOrd="0" destOrd="0" parTransId="{D9763BCC-33E7-416F-A7A2-5C79CA588DB2}" sibTransId="{90E16B95-63E7-4876-95FD-2BA514C5232F}"/>
    <dgm:cxn modelId="{21F7DD11-05B0-40CA-95EE-0F35339A7A66}" type="presOf" srcId="{28F48053-B695-4368-BB59-E4E3AB686CC5}" destId="{5E658695-B35C-434A-A94D-3FCB2DACF190}" srcOrd="0" destOrd="0" presId="urn:microsoft.com/office/officeart/2008/layout/LinedList"/>
    <dgm:cxn modelId="{8538EF62-EC5D-4290-B7DA-D972B99CBB5A}" type="presParOf" srcId="{5E658695-B35C-434A-A94D-3FCB2DACF190}" destId="{2D529C63-4B7B-4A95-B453-84AFD9B8FD64}" srcOrd="0" destOrd="0" presId="urn:microsoft.com/office/officeart/2008/layout/LinedList"/>
    <dgm:cxn modelId="{DA176649-DB10-4B3D-957C-496D7154DC4E}" type="presParOf" srcId="{5E658695-B35C-434A-A94D-3FCB2DACF190}" destId="{B22C80A8-C4AB-4A1D-8932-FE0EC051ADA4}" srcOrd="1" destOrd="0" presId="urn:microsoft.com/office/officeart/2008/layout/LinedList"/>
    <dgm:cxn modelId="{53033BB4-8068-40F7-AEFE-C672C45CFE34}" type="presParOf" srcId="{B22C80A8-C4AB-4A1D-8932-FE0EC051ADA4}" destId="{3915F1BE-790A-4379-9788-8E3B7F04174C}" srcOrd="0" destOrd="0" presId="urn:microsoft.com/office/officeart/2008/layout/LinedList"/>
    <dgm:cxn modelId="{A2A52C9E-0654-4DD9-81F8-FC06ED2875D1}" type="presParOf" srcId="{B22C80A8-C4AB-4A1D-8932-FE0EC051ADA4}" destId="{D67AE2B5-5C27-4C6C-8225-4855959A9165}" srcOrd="1" destOrd="0" presId="urn:microsoft.com/office/officeart/2008/layout/LinedList"/>
    <dgm:cxn modelId="{73D92F10-985E-44DF-9730-65AD638644AB}" type="presParOf" srcId="{D67AE2B5-5C27-4C6C-8225-4855959A9165}" destId="{CA850F39-1F56-4C8F-919A-D364B8318C57}" srcOrd="0" destOrd="0" presId="urn:microsoft.com/office/officeart/2008/layout/LinedList"/>
    <dgm:cxn modelId="{951D92E3-6C2B-46AF-A833-9526EF754C5F}" type="presParOf" srcId="{D67AE2B5-5C27-4C6C-8225-4855959A9165}" destId="{F33824A3-DF86-456C-8BB8-135C1E5C8122}" srcOrd="1" destOrd="0" presId="urn:microsoft.com/office/officeart/2008/layout/LinedList"/>
    <dgm:cxn modelId="{CDD29408-749D-4C2E-926E-249816F3B5FE}" type="presParOf" srcId="{F33824A3-DF86-456C-8BB8-135C1E5C8122}" destId="{8D99964E-338D-461B-A6E0-5C0C704E6FE2}" srcOrd="0" destOrd="0" presId="urn:microsoft.com/office/officeart/2008/layout/LinedList"/>
    <dgm:cxn modelId="{9A28136C-DD91-4527-B79B-775A55B00A93}" type="presParOf" srcId="{F33824A3-DF86-456C-8BB8-135C1E5C8122}" destId="{75D1EFA7-B28D-4D2F-8C2B-209CC9B38F2E}" srcOrd="1" destOrd="0" presId="urn:microsoft.com/office/officeart/2008/layout/LinedList"/>
    <dgm:cxn modelId="{E7244E36-F017-47F2-A9AE-6399DAC15B0F}" type="presParOf" srcId="{F33824A3-DF86-456C-8BB8-135C1E5C8122}" destId="{93BB48A2-CF89-414A-B741-87EDA321AAD9}" srcOrd="2" destOrd="0" presId="urn:microsoft.com/office/officeart/2008/layout/LinedList"/>
    <dgm:cxn modelId="{4A71D464-324B-42F8-841F-DD4A318E9A50}" type="presParOf" srcId="{D67AE2B5-5C27-4C6C-8225-4855959A9165}" destId="{4AC23A27-64FF-4333-AF3F-6C8B276EDDD4}" srcOrd="2" destOrd="0" presId="urn:microsoft.com/office/officeart/2008/layout/LinedList"/>
    <dgm:cxn modelId="{FEED8FED-69DC-4A26-86EE-9EB65BB87AB9}" type="presParOf" srcId="{D67AE2B5-5C27-4C6C-8225-4855959A9165}" destId="{DD058CE7-0DA8-477A-BBD2-184003030548}"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7</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1591A1D-B0C2-4624-9EA7-B1E550BC1AA0}" type="presOf" srcId="{D1908031-5F7F-4557-A0DD-0F27CDC5B5C8}" destId="{F538080A-9D5C-4B64-BE02-6E74660B3D3A}" srcOrd="0" destOrd="0" presId="urn:microsoft.com/office/officeart/2005/8/layout/vList3"/>
    <dgm:cxn modelId="{0C512C4C-C352-4CFC-995E-7977942F7D44}" type="presOf" srcId="{EA5D4FDD-852C-42B1-AC37-601E79D559A8}" destId="{5EE392F1-34E6-4D75-93D9-06D773323D5D}" srcOrd="0" destOrd="0" presId="urn:microsoft.com/office/officeart/2005/8/layout/vList3"/>
    <dgm:cxn modelId="{6EB89642-664D-4D96-B520-EAD24405451F}" type="presParOf" srcId="{F538080A-9D5C-4B64-BE02-6E74660B3D3A}" destId="{DFDAD32B-A873-41CB-B647-4009D34B0D96}" srcOrd="0" destOrd="0" presId="urn:microsoft.com/office/officeart/2005/8/layout/vList3"/>
    <dgm:cxn modelId="{933CDFC1-F529-4C5D-80E0-B13B80DC0155}" type="presParOf" srcId="{DFDAD32B-A873-41CB-B647-4009D34B0D96}" destId="{EB8622BF-E028-4141-90BF-038FB0BFB02D}" srcOrd="0" destOrd="0" presId="urn:microsoft.com/office/officeart/2005/8/layout/vList3"/>
    <dgm:cxn modelId="{959F0CF9-C4B3-47AF-B4E7-285BCB283DF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C6E66F-DAC5-4841-BC7B-CB094BA23CCE}" type="doc">
      <dgm:prSet loTypeId="urn:microsoft.com/office/officeart/2005/8/layout/vList4" loCatId="list" qsTypeId="urn:microsoft.com/office/officeart/2005/8/quickstyle/simple1" qsCatId="simple" csTypeId="urn:microsoft.com/office/officeart/2005/8/colors/accent2_3" csCatId="accent2" phldr="1"/>
      <dgm:spPr/>
      <dgm:t>
        <a:bodyPr/>
        <a:lstStyle/>
        <a:p>
          <a:endParaRPr lang="en-US"/>
        </a:p>
      </dgm:t>
    </dgm:pt>
    <dgm:pt modelId="{3F8C9FED-B9CE-408E-A38A-2317A878F372}">
      <dgm:prSet/>
      <dgm:spPr/>
      <dgm:t>
        <a:bodyPr/>
        <a:lstStyle/>
        <a:p>
          <a:pPr rtl="0"/>
          <a:r>
            <a:rPr lang="en-US" dirty="0" smtClean="0"/>
            <a:t>Temperature Danger Zone</a:t>
          </a:r>
          <a:endParaRPr lang="en-US" dirty="0"/>
        </a:p>
      </dgm:t>
    </dgm:pt>
    <dgm:pt modelId="{54932C7A-E2F5-4D4F-BE93-9EAE360C8842}" type="parTrans" cxnId="{DD009263-577C-4165-B417-AA8C1ADDB219}">
      <dgm:prSet/>
      <dgm:spPr/>
      <dgm:t>
        <a:bodyPr/>
        <a:lstStyle/>
        <a:p>
          <a:endParaRPr lang="en-US"/>
        </a:p>
      </dgm:t>
    </dgm:pt>
    <dgm:pt modelId="{C329B88A-FD20-42E0-B702-EE56592E265C}" type="sibTrans" cxnId="{DD009263-577C-4165-B417-AA8C1ADDB219}">
      <dgm:prSet/>
      <dgm:spPr/>
      <dgm:t>
        <a:bodyPr/>
        <a:lstStyle/>
        <a:p>
          <a:endParaRPr lang="en-US"/>
        </a:p>
      </dgm:t>
    </dgm:pt>
    <dgm:pt modelId="{4A9122A1-B0B9-4270-9B30-13A88552982F}">
      <dgm:prSet/>
      <dgm:spPr/>
      <dgm:t>
        <a:bodyPr/>
        <a:lstStyle/>
        <a:p>
          <a:pPr rtl="0"/>
          <a:r>
            <a:rPr lang="en-US" dirty="0" smtClean="0"/>
            <a:t>41°F to 135°F</a:t>
          </a:r>
          <a:endParaRPr lang="en-US" dirty="0"/>
        </a:p>
      </dgm:t>
    </dgm:pt>
    <dgm:pt modelId="{527C40FD-946C-4BF4-B156-5B01922751B5}" type="parTrans" cxnId="{396E60E9-6AFC-46F3-A1CC-CFC42F470E2C}">
      <dgm:prSet/>
      <dgm:spPr/>
      <dgm:t>
        <a:bodyPr/>
        <a:lstStyle/>
        <a:p>
          <a:endParaRPr lang="en-US"/>
        </a:p>
      </dgm:t>
    </dgm:pt>
    <dgm:pt modelId="{923B09CF-0FCB-42E8-AC56-D2496C40AFAA}" type="sibTrans" cxnId="{396E60E9-6AFC-46F3-A1CC-CFC42F470E2C}">
      <dgm:prSet/>
      <dgm:spPr/>
      <dgm:t>
        <a:bodyPr/>
        <a:lstStyle/>
        <a:p>
          <a:endParaRPr lang="en-US"/>
        </a:p>
      </dgm:t>
    </dgm:pt>
    <dgm:pt modelId="{6A185E84-43CA-42B5-AD05-6563F704A6A8}">
      <dgm:prSet/>
      <dgm:spPr/>
      <dgm:t>
        <a:bodyPr/>
        <a:lstStyle/>
        <a:p>
          <a:pPr rtl="0"/>
          <a:r>
            <a:rPr lang="en-US" dirty="0" smtClean="0"/>
            <a:t>Rapid Bacterial Growth After 4 Hours</a:t>
          </a:r>
          <a:endParaRPr lang="en-US" dirty="0"/>
        </a:p>
      </dgm:t>
    </dgm:pt>
    <dgm:pt modelId="{6F45096B-E032-446D-8E2E-583084A93D63}" type="parTrans" cxnId="{E8493EB5-763E-461C-9BD6-F87113B5D049}">
      <dgm:prSet/>
      <dgm:spPr/>
      <dgm:t>
        <a:bodyPr/>
        <a:lstStyle/>
        <a:p>
          <a:endParaRPr lang="en-US"/>
        </a:p>
      </dgm:t>
    </dgm:pt>
    <dgm:pt modelId="{B12E8F8B-6E46-439C-A9DE-B6D5CB49CB2E}" type="sibTrans" cxnId="{E8493EB5-763E-461C-9BD6-F87113B5D049}">
      <dgm:prSet/>
      <dgm:spPr/>
      <dgm:t>
        <a:bodyPr/>
        <a:lstStyle/>
        <a:p>
          <a:endParaRPr lang="en-US"/>
        </a:p>
      </dgm:t>
    </dgm:pt>
    <dgm:pt modelId="{EB3192B1-500B-46DC-8A7E-C16D2437C1C4}" type="pres">
      <dgm:prSet presAssocID="{ACC6E66F-DAC5-4841-BC7B-CB094BA23CCE}" presName="linear" presStyleCnt="0">
        <dgm:presLayoutVars>
          <dgm:dir/>
          <dgm:resizeHandles val="exact"/>
        </dgm:presLayoutVars>
      </dgm:prSet>
      <dgm:spPr/>
      <dgm:t>
        <a:bodyPr/>
        <a:lstStyle/>
        <a:p>
          <a:endParaRPr lang="en-US"/>
        </a:p>
      </dgm:t>
    </dgm:pt>
    <dgm:pt modelId="{3145C066-2451-4A27-BEF5-75D2A299424D}" type="pres">
      <dgm:prSet presAssocID="{3F8C9FED-B9CE-408E-A38A-2317A878F372}" presName="comp" presStyleCnt="0"/>
      <dgm:spPr/>
    </dgm:pt>
    <dgm:pt modelId="{02FC619B-67CE-43E9-AAE6-2179923870CE}" type="pres">
      <dgm:prSet presAssocID="{3F8C9FED-B9CE-408E-A38A-2317A878F372}" presName="box" presStyleLbl="node1" presStyleIdx="0" presStyleCnt="1"/>
      <dgm:spPr/>
      <dgm:t>
        <a:bodyPr/>
        <a:lstStyle/>
        <a:p>
          <a:endParaRPr lang="en-US"/>
        </a:p>
      </dgm:t>
    </dgm:pt>
    <dgm:pt modelId="{68D9BF94-E18D-4505-B4BC-48D4947CA30A}" type="pres">
      <dgm:prSet presAssocID="{3F8C9FED-B9CE-408E-A38A-2317A878F372}" presName="img"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9ADED9C1-F8C1-46D2-AE39-DAD65355FBAE}" type="pres">
      <dgm:prSet presAssocID="{3F8C9FED-B9CE-408E-A38A-2317A878F372}" presName="text" presStyleLbl="node1" presStyleIdx="0" presStyleCnt="1">
        <dgm:presLayoutVars>
          <dgm:bulletEnabled val="1"/>
        </dgm:presLayoutVars>
      </dgm:prSet>
      <dgm:spPr/>
      <dgm:t>
        <a:bodyPr/>
        <a:lstStyle/>
        <a:p>
          <a:endParaRPr lang="en-US"/>
        </a:p>
      </dgm:t>
    </dgm:pt>
  </dgm:ptLst>
  <dgm:cxnLst>
    <dgm:cxn modelId="{7625CC83-5D4E-44E3-91AF-4F7410F335FE}" type="presOf" srcId="{3F8C9FED-B9CE-408E-A38A-2317A878F372}" destId="{9ADED9C1-F8C1-46D2-AE39-DAD65355FBAE}" srcOrd="1" destOrd="0" presId="urn:microsoft.com/office/officeart/2005/8/layout/vList4"/>
    <dgm:cxn modelId="{0CF4FD91-AD09-416B-864E-CEC743F60F6E}" type="presOf" srcId="{3F8C9FED-B9CE-408E-A38A-2317A878F372}" destId="{02FC619B-67CE-43E9-AAE6-2179923870CE}" srcOrd="0" destOrd="0" presId="urn:microsoft.com/office/officeart/2005/8/layout/vList4"/>
    <dgm:cxn modelId="{E1FB6977-654B-4FFF-B261-CB028C9D5928}" type="presOf" srcId="{4A9122A1-B0B9-4270-9B30-13A88552982F}" destId="{02FC619B-67CE-43E9-AAE6-2179923870CE}" srcOrd="0" destOrd="1" presId="urn:microsoft.com/office/officeart/2005/8/layout/vList4"/>
    <dgm:cxn modelId="{DD009263-577C-4165-B417-AA8C1ADDB219}" srcId="{ACC6E66F-DAC5-4841-BC7B-CB094BA23CCE}" destId="{3F8C9FED-B9CE-408E-A38A-2317A878F372}" srcOrd="0" destOrd="0" parTransId="{54932C7A-E2F5-4D4F-BE93-9EAE360C8842}" sibTransId="{C329B88A-FD20-42E0-B702-EE56592E265C}"/>
    <dgm:cxn modelId="{826D2E4A-3F29-4232-8AEC-109BAEF8ED51}" type="presOf" srcId="{ACC6E66F-DAC5-4841-BC7B-CB094BA23CCE}" destId="{EB3192B1-500B-46DC-8A7E-C16D2437C1C4}" srcOrd="0" destOrd="0" presId="urn:microsoft.com/office/officeart/2005/8/layout/vList4"/>
    <dgm:cxn modelId="{396E60E9-6AFC-46F3-A1CC-CFC42F470E2C}" srcId="{3F8C9FED-B9CE-408E-A38A-2317A878F372}" destId="{4A9122A1-B0B9-4270-9B30-13A88552982F}" srcOrd="0" destOrd="0" parTransId="{527C40FD-946C-4BF4-B156-5B01922751B5}" sibTransId="{923B09CF-0FCB-42E8-AC56-D2496C40AFAA}"/>
    <dgm:cxn modelId="{B19855C2-7DBD-4391-B0F7-2F1BF4EA9B3B}" type="presOf" srcId="{6A185E84-43CA-42B5-AD05-6563F704A6A8}" destId="{9ADED9C1-F8C1-46D2-AE39-DAD65355FBAE}" srcOrd="1" destOrd="2" presId="urn:microsoft.com/office/officeart/2005/8/layout/vList4"/>
    <dgm:cxn modelId="{53970945-4E0D-4EFE-A78A-A862FD00CDCC}" type="presOf" srcId="{6A185E84-43CA-42B5-AD05-6563F704A6A8}" destId="{02FC619B-67CE-43E9-AAE6-2179923870CE}" srcOrd="0" destOrd="2" presId="urn:microsoft.com/office/officeart/2005/8/layout/vList4"/>
    <dgm:cxn modelId="{76FF794A-7758-4129-9119-659EC67917F4}" type="presOf" srcId="{4A9122A1-B0B9-4270-9B30-13A88552982F}" destId="{9ADED9C1-F8C1-46D2-AE39-DAD65355FBAE}" srcOrd="1" destOrd="1" presId="urn:microsoft.com/office/officeart/2005/8/layout/vList4"/>
    <dgm:cxn modelId="{E8493EB5-763E-461C-9BD6-F87113B5D049}" srcId="{3F8C9FED-B9CE-408E-A38A-2317A878F372}" destId="{6A185E84-43CA-42B5-AD05-6563F704A6A8}" srcOrd="1" destOrd="0" parTransId="{6F45096B-E032-446D-8E2E-583084A93D63}" sibTransId="{B12E8F8B-6E46-439C-A9DE-B6D5CB49CB2E}"/>
    <dgm:cxn modelId="{EE503166-56B0-4A87-859F-362BDF9E688B}" type="presParOf" srcId="{EB3192B1-500B-46DC-8A7E-C16D2437C1C4}" destId="{3145C066-2451-4A27-BEF5-75D2A299424D}" srcOrd="0" destOrd="0" presId="urn:microsoft.com/office/officeart/2005/8/layout/vList4"/>
    <dgm:cxn modelId="{52C5718B-9395-45F9-92AB-69D4EED8494E}" type="presParOf" srcId="{3145C066-2451-4A27-BEF5-75D2A299424D}" destId="{02FC619B-67CE-43E9-AAE6-2179923870CE}" srcOrd="0" destOrd="0" presId="urn:microsoft.com/office/officeart/2005/8/layout/vList4"/>
    <dgm:cxn modelId="{B6B9726E-BE63-41EF-957C-084F63B33954}" type="presParOf" srcId="{3145C066-2451-4A27-BEF5-75D2A299424D}" destId="{68D9BF94-E18D-4505-B4BC-48D4947CA30A}" srcOrd="1" destOrd="0" presId="urn:microsoft.com/office/officeart/2005/8/layout/vList4"/>
    <dgm:cxn modelId="{0CC463E3-AA6E-4E90-9F36-9D644F9F48D6}" type="presParOf" srcId="{3145C066-2451-4A27-BEF5-75D2A299424D}" destId="{9ADED9C1-F8C1-46D2-AE39-DAD65355FBA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8</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33BB4063-8A1A-4ED8-9CD7-64AC8EA1BC8F}" type="presOf" srcId="{D1908031-5F7F-4557-A0DD-0F27CDC5B5C8}" destId="{F538080A-9D5C-4B64-BE02-6E74660B3D3A}" srcOrd="0" destOrd="0" presId="urn:microsoft.com/office/officeart/2005/8/layout/vList3"/>
    <dgm:cxn modelId="{D26074C4-63DD-4D09-B96D-CC83732FC47F}" type="presOf" srcId="{EA5D4FDD-852C-42B1-AC37-601E79D559A8}" destId="{5EE392F1-34E6-4D75-93D9-06D773323D5D}" srcOrd="0" destOrd="0" presId="urn:microsoft.com/office/officeart/2005/8/layout/vList3"/>
    <dgm:cxn modelId="{0C3CB2E4-4ECD-48AB-996E-C8184D7BFBC3}" type="presParOf" srcId="{F538080A-9D5C-4B64-BE02-6E74660B3D3A}" destId="{DFDAD32B-A873-41CB-B647-4009D34B0D96}" srcOrd="0" destOrd="0" presId="urn:microsoft.com/office/officeart/2005/8/layout/vList3"/>
    <dgm:cxn modelId="{5E7D3F8D-8867-4794-9004-46E0EC4052D6}" type="presParOf" srcId="{DFDAD32B-A873-41CB-B647-4009D34B0D96}" destId="{EB8622BF-E028-4141-90BF-038FB0BFB02D}" srcOrd="0" destOrd="0" presId="urn:microsoft.com/office/officeart/2005/8/layout/vList3"/>
    <dgm:cxn modelId="{39FDB818-9A13-48E7-A13F-B6F1A76E0DA2}"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9338292-3773-436C-8D64-535ACD30662A}" type="doc">
      <dgm:prSet loTypeId="urn:microsoft.com/office/officeart/2005/8/layout/vList4" loCatId="list" qsTypeId="urn:microsoft.com/office/officeart/2005/8/quickstyle/simple1" qsCatId="simple" csTypeId="urn:microsoft.com/office/officeart/2005/8/colors/accent2_3" csCatId="accent2" phldr="1"/>
      <dgm:spPr/>
      <dgm:t>
        <a:bodyPr/>
        <a:lstStyle/>
        <a:p>
          <a:endParaRPr lang="en-US"/>
        </a:p>
      </dgm:t>
    </dgm:pt>
    <dgm:pt modelId="{AA8B4466-75E6-407A-A7A2-45394536137B}">
      <dgm:prSet/>
      <dgm:spPr/>
      <dgm:t>
        <a:bodyPr/>
        <a:lstStyle/>
        <a:p>
          <a:pPr rtl="0"/>
          <a:r>
            <a:rPr lang="en-US" dirty="0" smtClean="0"/>
            <a:t>Use a Calibrated, Sanitized Temperature Measuring Device</a:t>
          </a:r>
          <a:endParaRPr lang="en-US" dirty="0"/>
        </a:p>
      </dgm:t>
    </dgm:pt>
    <dgm:pt modelId="{35CAEC8D-0B49-4B58-B6BC-A479CA7B73C5}" type="parTrans" cxnId="{B6AF4C37-9AFB-493A-BC3A-0FB29CC07F75}">
      <dgm:prSet/>
      <dgm:spPr/>
      <dgm:t>
        <a:bodyPr/>
        <a:lstStyle/>
        <a:p>
          <a:endParaRPr lang="en-US"/>
        </a:p>
      </dgm:t>
    </dgm:pt>
    <dgm:pt modelId="{CCB78CF6-5B31-4595-8E78-BED3A93DBA77}" type="sibTrans" cxnId="{B6AF4C37-9AFB-493A-BC3A-0FB29CC07F75}">
      <dgm:prSet/>
      <dgm:spPr/>
      <dgm:t>
        <a:bodyPr/>
        <a:lstStyle/>
        <a:p>
          <a:endParaRPr lang="en-US"/>
        </a:p>
      </dgm:t>
    </dgm:pt>
    <dgm:pt modelId="{3D7A7574-F23C-4396-9952-348659D4A6B2}">
      <dgm:prSet/>
      <dgm:spPr/>
      <dgm:t>
        <a:bodyPr/>
        <a:lstStyle/>
        <a:p>
          <a:pPr rtl="0"/>
          <a:r>
            <a:rPr lang="en-US" dirty="0" smtClean="0"/>
            <a:t>Use approved sanitizer or single use alcohol wipe</a:t>
          </a:r>
        </a:p>
      </dgm:t>
    </dgm:pt>
    <dgm:pt modelId="{7DC17FBE-FE8B-4C58-ABE5-B1B77D826EBD}" type="parTrans" cxnId="{07A68D04-5E75-4545-A925-A938FAB2CB90}">
      <dgm:prSet/>
      <dgm:spPr/>
      <dgm:t>
        <a:bodyPr/>
        <a:lstStyle/>
        <a:p>
          <a:endParaRPr lang="en-US"/>
        </a:p>
      </dgm:t>
    </dgm:pt>
    <dgm:pt modelId="{C1FC401D-5F95-4D6B-905F-03EC8A174915}" type="sibTrans" cxnId="{07A68D04-5E75-4545-A925-A938FAB2CB90}">
      <dgm:prSet/>
      <dgm:spPr/>
      <dgm:t>
        <a:bodyPr/>
        <a:lstStyle/>
        <a:p>
          <a:endParaRPr lang="en-US"/>
        </a:p>
      </dgm:t>
    </dgm:pt>
    <dgm:pt modelId="{83F55EBB-77AB-45B0-BF0B-F1B63B66D5D2}">
      <dgm:prSet/>
      <dgm:spPr/>
      <dgm:t>
        <a:bodyPr/>
        <a:lstStyle/>
        <a:p>
          <a:pPr rtl="0"/>
          <a:r>
            <a:rPr lang="en-US" dirty="0" smtClean="0"/>
            <a:t>Thin tip probe for thin foods</a:t>
          </a:r>
        </a:p>
      </dgm:t>
    </dgm:pt>
    <dgm:pt modelId="{C3F9DB5A-300D-4046-97CE-81F77C0FEE22}" type="parTrans" cxnId="{17DBDFD4-3DE0-4409-8DB3-EED6699B5277}">
      <dgm:prSet/>
      <dgm:spPr/>
      <dgm:t>
        <a:bodyPr/>
        <a:lstStyle/>
        <a:p>
          <a:endParaRPr lang="en-US"/>
        </a:p>
      </dgm:t>
    </dgm:pt>
    <dgm:pt modelId="{93785CAE-DB41-4952-95EB-4E1F4604A076}" type="sibTrans" cxnId="{17DBDFD4-3DE0-4409-8DB3-EED6699B5277}">
      <dgm:prSet/>
      <dgm:spPr/>
      <dgm:t>
        <a:bodyPr/>
        <a:lstStyle/>
        <a:p>
          <a:endParaRPr lang="en-US"/>
        </a:p>
      </dgm:t>
    </dgm:pt>
    <dgm:pt modelId="{87B34794-5194-452D-985A-53D2FAEFBAFB}">
      <dgm:prSet/>
      <dgm:spPr/>
      <dgm:t>
        <a:bodyPr/>
        <a:lstStyle/>
        <a:p>
          <a:r>
            <a:rPr lang="en-US" dirty="0" smtClean="0"/>
            <a:t>Hamburgers, chicken patties, etc.</a:t>
          </a:r>
          <a:endParaRPr lang="en-US" dirty="0"/>
        </a:p>
      </dgm:t>
    </dgm:pt>
    <dgm:pt modelId="{DE92FC80-F992-4A88-8DEB-0082338C000C}" type="parTrans" cxnId="{69684C74-5FC1-47E0-8799-716781276B0B}">
      <dgm:prSet/>
      <dgm:spPr/>
      <dgm:t>
        <a:bodyPr/>
        <a:lstStyle/>
        <a:p>
          <a:endParaRPr lang="en-US"/>
        </a:p>
      </dgm:t>
    </dgm:pt>
    <dgm:pt modelId="{EE96A2AE-ED79-4A99-B5AE-92401662F45E}" type="sibTrans" cxnId="{69684C74-5FC1-47E0-8799-716781276B0B}">
      <dgm:prSet/>
      <dgm:spPr/>
      <dgm:t>
        <a:bodyPr/>
        <a:lstStyle/>
        <a:p>
          <a:endParaRPr lang="en-US"/>
        </a:p>
      </dgm:t>
    </dgm:pt>
    <dgm:pt modelId="{EF1AEFBE-46AA-4254-A423-1F288255EA87}" type="pres">
      <dgm:prSet presAssocID="{A9338292-3773-436C-8D64-535ACD30662A}" presName="linear" presStyleCnt="0">
        <dgm:presLayoutVars>
          <dgm:dir/>
          <dgm:resizeHandles val="exact"/>
        </dgm:presLayoutVars>
      </dgm:prSet>
      <dgm:spPr/>
      <dgm:t>
        <a:bodyPr/>
        <a:lstStyle/>
        <a:p>
          <a:endParaRPr lang="en-US"/>
        </a:p>
      </dgm:t>
    </dgm:pt>
    <dgm:pt modelId="{3E788247-D6B4-49E3-896A-0A91A4DC6297}" type="pres">
      <dgm:prSet presAssocID="{AA8B4466-75E6-407A-A7A2-45394536137B}" presName="comp" presStyleCnt="0"/>
      <dgm:spPr/>
    </dgm:pt>
    <dgm:pt modelId="{0C69FE4A-A19C-4311-99CF-11B982A176E2}" type="pres">
      <dgm:prSet presAssocID="{AA8B4466-75E6-407A-A7A2-45394536137B}" presName="box" presStyleLbl="node1" presStyleIdx="0" presStyleCnt="3"/>
      <dgm:spPr/>
      <dgm:t>
        <a:bodyPr/>
        <a:lstStyle/>
        <a:p>
          <a:endParaRPr lang="en-US"/>
        </a:p>
      </dgm:t>
    </dgm:pt>
    <dgm:pt modelId="{D05F4835-1F88-4245-9544-44CF510E8333}" type="pres">
      <dgm:prSet presAssocID="{AA8B4466-75E6-407A-A7A2-45394536137B}" presName="img"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 modelId="{38DA65EB-BC47-4820-A585-88C3C372967D}" type="pres">
      <dgm:prSet presAssocID="{AA8B4466-75E6-407A-A7A2-45394536137B}" presName="text" presStyleLbl="node1" presStyleIdx="0" presStyleCnt="3">
        <dgm:presLayoutVars>
          <dgm:bulletEnabled val="1"/>
        </dgm:presLayoutVars>
      </dgm:prSet>
      <dgm:spPr/>
      <dgm:t>
        <a:bodyPr/>
        <a:lstStyle/>
        <a:p>
          <a:endParaRPr lang="en-US"/>
        </a:p>
      </dgm:t>
    </dgm:pt>
    <dgm:pt modelId="{A44C4B07-63CB-45AA-B68C-0866436F18FF}" type="pres">
      <dgm:prSet presAssocID="{CCB78CF6-5B31-4595-8E78-BED3A93DBA77}" presName="spacer" presStyleCnt="0"/>
      <dgm:spPr/>
    </dgm:pt>
    <dgm:pt modelId="{0157E6C8-37A3-4D32-BC72-3A92FF1DB4AB}" type="pres">
      <dgm:prSet presAssocID="{3D7A7574-F23C-4396-9952-348659D4A6B2}" presName="comp" presStyleCnt="0"/>
      <dgm:spPr/>
    </dgm:pt>
    <dgm:pt modelId="{021B6903-134F-4821-A2B9-BE26D74A645E}" type="pres">
      <dgm:prSet presAssocID="{3D7A7574-F23C-4396-9952-348659D4A6B2}" presName="box" presStyleLbl="node1" presStyleIdx="1" presStyleCnt="3"/>
      <dgm:spPr/>
      <dgm:t>
        <a:bodyPr/>
        <a:lstStyle/>
        <a:p>
          <a:endParaRPr lang="en-US"/>
        </a:p>
      </dgm:t>
    </dgm:pt>
    <dgm:pt modelId="{F531B17B-1DBE-4C41-B273-BB765D36457E}" type="pres">
      <dgm:prSet presAssocID="{3D7A7574-F23C-4396-9952-348659D4A6B2}" presName="img"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222C6551-9B08-40FC-89E6-0A2D56E14679}" type="pres">
      <dgm:prSet presAssocID="{3D7A7574-F23C-4396-9952-348659D4A6B2}" presName="text" presStyleLbl="node1" presStyleIdx="1" presStyleCnt="3">
        <dgm:presLayoutVars>
          <dgm:bulletEnabled val="1"/>
        </dgm:presLayoutVars>
      </dgm:prSet>
      <dgm:spPr/>
      <dgm:t>
        <a:bodyPr/>
        <a:lstStyle/>
        <a:p>
          <a:endParaRPr lang="en-US"/>
        </a:p>
      </dgm:t>
    </dgm:pt>
    <dgm:pt modelId="{2F185141-1E8D-498C-AE9C-902CBF549532}" type="pres">
      <dgm:prSet presAssocID="{C1FC401D-5F95-4D6B-905F-03EC8A174915}" presName="spacer" presStyleCnt="0"/>
      <dgm:spPr/>
    </dgm:pt>
    <dgm:pt modelId="{8AD76B56-12E9-4133-A033-506469A6F8A9}" type="pres">
      <dgm:prSet presAssocID="{83F55EBB-77AB-45B0-BF0B-F1B63B66D5D2}" presName="comp" presStyleCnt="0"/>
      <dgm:spPr/>
    </dgm:pt>
    <dgm:pt modelId="{019D40D3-B461-4F5A-98DF-8CF2E104199F}" type="pres">
      <dgm:prSet presAssocID="{83F55EBB-77AB-45B0-BF0B-F1B63B66D5D2}" presName="box" presStyleLbl="node1" presStyleIdx="2" presStyleCnt="3"/>
      <dgm:spPr/>
      <dgm:t>
        <a:bodyPr/>
        <a:lstStyle/>
        <a:p>
          <a:endParaRPr lang="en-US"/>
        </a:p>
      </dgm:t>
    </dgm:pt>
    <dgm:pt modelId="{118CE2DB-C0C3-4E64-8F20-97E88C1793A6}" type="pres">
      <dgm:prSet presAssocID="{83F55EBB-77AB-45B0-BF0B-F1B63B66D5D2}" presName="img"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a:p>
      </dgm:t>
    </dgm:pt>
    <dgm:pt modelId="{E0D464D7-BF2B-4A2E-B5C7-2C04E49DAD10}" type="pres">
      <dgm:prSet presAssocID="{83F55EBB-77AB-45B0-BF0B-F1B63B66D5D2}" presName="text" presStyleLbl="node1" presStyleIdx="2" presStyleCnt="3">
        <dgm:presLayoutVars>
          <dgm:bulletEnabled val="1"/>
        </dgm:presLayoutVars>
      </dgm:prSet>
      <dgm:spPr/>
      <dgm:t>
        <a:bodyPr/>
        <a:lstStyle/>
        <a:p>
          <a:endParaRPr lang="en-US"/>
        </a:p>
      </dgm:t>
    </dgm:pt>
  </dgm:ptLst>
  <dgm:cxnLst>
    <dgm:cxn modelId="{B6AF4C37-9AFB-493A-BC3A-0FB29CC07F75}" srcId="{A9338292-3773-436C-8D64-535ACD30662A}" destId="{AA8B4466-75E6-407A-A7A2-45394536137B}" srcOrd="0" destOrd="0" parTransId="{35CAEC8D-0B49-4B58-B6BC-A479CA7B73C5}" sibTransId="{CCB78CF6-5B31-4595-8E78-BED3A93DBA77}"/>
    <dgm:cxn modelId="{CC48DEA3-4386-47C1-B763-7B4062ED72E6}" type="presOf" srcId="{3D7A7574-F23C-4396-9952-348659D4A6B2}" destId="{021B6903-134F-4821-A2B9-BE26D74A645E}" srcOrd="0" destOrd="0" presId="urn:microsoft.com/office/officeart/2005/8/layout/vList4"/>
    <dgm:cxn modelId="{C75FBCDE-3B16-42A1-8ABD-19CF67FB5C74}" type="presOf" srcId="{87B34794-5194-452D-985A-53D2FAEFBAFB}" destId="{019D40D3-B461-4F5A-98DF-8CF2E104199F}" srcOrd="0" destOrd="1" presId="urn:microsoft.com/office/officeart/2005/8/layout/vList4"/>
    <dgm:cxn modelId="{BFF7106D-8543-493B-B112-C7AFBB572446}" type="presOf" srcId="{87B34794-5194-452D-985A-53D2FAEFBAFB}" destId="{E0D464D7-BF2B-4A2E-B5C7-2C04E49DAD10}" srcOrd="1" destOrd="1" presId="urn:microsoft.com/office/officeart/2005/8/layout/vList4"/>
    <dgm:cxn modelId="{69684C74-5FC1-47E0-8799-716781276B0B}" srcId="{83F55EBB-77AB-45B0-BF0B-F1B63B66D5D2}" destId="{87B34794-5194-452D-985A-53D2FAEFBAFB}" srcOrd="0" destOrd="0" parTransId="{DE92FC80-F992-4A88-8DEB-0082338C000C}" sibTransId="{EE96A2AE-ED79-4A99-B5AE-92401662F45E}"/>
    <dgm:cxn modelId="{A9631F2E-D278-4342-99AE-B2FB3B661AF7}" type="presOf" srcId="{AA8B4466-75E6-407A-A7A2-45394536137B}" destId="{0C69FE4A-A19C-4311-99CF-11B982A176E2}" srcOrd="0" destOrd="0" presId="urn:microsoft.com/office/officeart/2005/8/layout/vList4"/>
    <dgm:cxn modelId="{419DAB26-E86B-405C-88A0-BE3AFBF397EE}" type="presOf" srcId="{83F55EBB-77AB-45B0-BF0B-F1B63B66D5D2}" destId="{019D40D3-B461-4F5A-98DF-8CF2E104199F}" srcOrd="0" destOrd="0" presId="urn:microsoft.com/office/officeart/2005/8/layout/vList4"/>
    <dgm:cxn modelId="{17DBDFD4-3DE0-4409-8DB3-EED6699B5277}" srcId="{A9338292-3773-436C-8D64-535ACD30662A}" destId="{83F55EBB-77AB-45B0-BF0B-F1B63B66D5D2}" srcOrd="2" destOrd="0" parTransId="{C3F9DB5A-300D-4046-97CE-81F77C0FEE22}" sibTransId="{93785CAE-DB41-4952-95EB-4E1F4604A076}"/>
    <dgm:cxn modelId="{07A68D04-5E75-4545-A925-A938FAB2CB90}" srcId="{A9338292-3773-436C-8D64-535ACD30662A}" destId="{3D7A7574-F23C-4396-9952-348659D4A6B2}" srcOrd="1" destOrd="0" parTransId="{7DC17FBE-FE8B-4C58-ABE5-B1B77D826EBD}" sibTransId="{C1FC401D-5F95-4D6B-905F-03EC8A174915}"/>
    <dgm:cxn modelId="{7FFCD4A0-7C3A-49E9-A91A-CC6B5EE0DECF}" type="presOf" srcId="{AA8B4466-75E6-407A-A7A2-45394536137B}" destId="{38DA65EB-BC47-4820-A585-88C3C372967D}" srcOrd="1" destOrd="0" presId="urn:microsoft.com/office/officeart/2005/8/layout/vList4"/>
    <dgm:cxn modelId="{97996563-F7D9-4A2C-8A99-1095B6720975}" type="presOf" srcId="{83F55EBB-77AB-45B0-BF0B-F1B63B66D5D2}" destId="{E0D464D7-BF2B-4A2E-B5C7-2C04E49DAD10}" srcOrd="1" destOrd="0" presId="urn:microsoft.com/office/officeart/2005/8/layout/vList4"/>
    <dgm:cxn modelId="{0332220F-F1FC-479A-A4FA-23CBAC643F62}" type="presOf" srcId="{3D7A7574-F23C-4396-9952-348659D4A6B2}" destId="{222C6551-9B08-40FC-89E6-0A2D56E14679}" srcOrd="1" destOrd="0" presId="urn:microsoft.com/office/officeart/2005/8/layout/vList4"/>
    <dgm:cxn modelId="{54C05FB0-B25B-4729-96A5-0C946C7BB511}" type="presOf" srcId="{A9338292-3773-436C-8D64-535ACD30662A}" destId="{EF1AEFBE-46AA-4254-A423-1F288255EA87}" srcOrd="0" destOrd="0" presId="urn:microsoft.com/office/officeart/2005/8/layout/vList4"/>
    <dgm:cxn modelId="{00E25104-9D40-4D72-A24B-A5482154A13F}" type="presParOf" srcId="{EF1AEFBE-46AA-4254-A423-1F288255EA87}" destId="{3E788247-D6B4-49E3-896A-0A91A4DC6297}" srcOrd="0" destOrd="0" presId="urn:microsoft.com/office/officeart/2005/8/layout/vList4"/>
    <dgm:cxn modelId="{BF62D0D2-1B7C-47C6-9EBE-4D8C1E5E4252}" type="presParOf" srcId="{3E788247-D6B4-49E3-896A-0A91A4DC6297}" destId="{0C69FE4A-A19C-4311-99CF-11B982A176E2}" srcOrd="0" destOrd="0" presId="urn:microsoft.com/office/officeart/2005/8/layout/vList4"/>
    <dgm:cxn modelId="{7B577C74-2B95-45DF-928F-E2AB2ECB542F}" type="presParOf" srcId="{3E788247-D6B4-49E3-896A-0A91A4DC6297}" destId="{D05F4835-1F88-4245-9544-44CF510E8333}" srcOrd="1" destOrd="0" presId="urn:microsoft.com/office/officeart/2005/8/layout/vList4"/>
    <dgm:cxn modelId="{EFE5515E-704B-4D36-9F79-F9E0203444BA}" type="presParOf" srcId="{3E788247-D6B4-49E3-896A-0A91A4DC6297}" destId="{38DA65EB-BC47-4820-A585-88C3C372967D}" srcOrd="2" destOrd="0" presId="urn:microsoft.com/office/officeart/2005/8/layout/vList4"/>
    <dgm:cxn modelId="{35EBAB31-E282-4CEE-9A2B-39FF98138F9D}" type="presParOf" srcId="{EF1AEFBE-46AA-4254-A423-1F288255EA87}" destId="{A44C4B07-63CB-45AA-B68C-0866436F18FF}" srcOrd="1" destOrd="0" presId="urn:microsoft.com/office/officeart/2005/8/layout/vList4"/>
    <dgm:cxn modelId="{3AD902DE-C56C-44B6-A381-A9E7F818369F}" type="presParOf" srcId="{EF1AEFBE-46AA-4254-A423-1F288255EA87}" destId="{0157E6C8-37A3-4D32-BC72-3A92FF1DB4AB}" srcOrd="2" destOrd="0" presId="urn:microsoft.com/office/officeart/2005/8/layout/vList4"/>
    <dgm:cxn modelId="{7784FA6A-BB13-4ED1-BE3B-98C82E97678D}" type="presParOf" srcId="{0157E6C8-37A3-4D32-BC72-3A92FF1DB4AB}" destId="{021B6903-134F-4821-A2B9-BE26D74A645E}" srcOrd="0" destOrd="0" presId="urn:microsoft.com/office/officeart/2005/8/layout/vList4"/>
    <dgm:cxn modelId="{4EB9A8C2-1F73-4F0B-946C-A43071C5CB41}" type="presParOf" srcId="{0157E6C8-37A3-4D32-BC72-3A92FF1DB4AB}" destId="{F531B17B-1DBE-4C41-B273-BB765D36457E}" srcOrd="1" destOrd="0" presId="urn:microsoft.com/office/officeart/2005/8/layout/vList4"/>
    <dgm:cxn modelId="{3891310E-C4F8-483A-925A-E0E5615BF290}" type="presParOf" srcId="{0157E6C8-37A3-4D32-BC72-3A92FF1DB4AB}" destId="{222C6551-9B08-40FC-89E6-0A2D56E14679}" srcOrd="2" destOrd="0" presId="urn:microsoft.com/office/officeart/2005/8/layout/vList4"/>
    <dgm:cxn modelId="{9295682B-55E1-4BE0-8384-B45E7DBE8178}" type="presParOf" srcId="{EF1AEFBE-46AA-4254-A423-1F288255EA87}" destId="{2F185141-1E8D-498C-AE9C-902CBF549532}" srcOrd="3" destOrd="0" presId="urn:microsoft.com/office/officeart/2005/8/layout/vList4"/>
    <dgm:cxn modelId="{3C130363-A989-4A4E-BF69-F4E70FFBE243}" type="presParOf" srcId="{EF1AEFBE-46AA-4254-A423-1F288255EA87}" destId="{8AD76B56-12E9-4133-A033-506469A6F8A9}" srcOrd="4" destOrd="0" presId="urn:microsoft.com/office/officeart/2005/8/layout/vList4"/>
    <dgm:cxn modelId="{20D65F50-5C88-40B8-BA1D-903738D16017}" type="presParOf" srcId="{8AD76B56-12E9-4133-A033-506469A6F8A9}" destId="{019D40D3-B461-4F5A-98DF-8CF2E104199F}" srcOrd="0" destOrd="0" presId="urn:microsoft.com/office/officeart/2005/8/layout/vList4"/>
    <dgm:cxn modelId="{DFC8945D-F181-4BFF-9961-11F7334C265B}" type="presParOf" srcId="{8AD76B56-12E9-4133-A033-506469A6F8A9}" destId="{118CE2DB-C0C3-4E64-8F20-97E88C1793A6}" srcOrd="1" destOrd="0" presId="urn:microsoft.com/office/officeart/2005/8/layout/vList4"/>
    <dgm:cxn modelId="{9D37D0D9-F915-4EA3-B420-C126C79970BD}" type="presParOf" srcId="{8AD76B56-12E9-4133-A033-506469A6F8A9}" destId="{E0D464D7-BF2B-4A2E-B5C7-2C04E49DAD1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9</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14050C8-7E0B-4F7C-936E-FB3253B526B8}" type="presOf" srcId="{D1908031-5F7F-4557-A0DD-0F27CDC5B5C8}" destId="{F538080A-9D5C-4B64-BE02-6E74660B3D3A}" srcOrd="0" destOrd="0" presId="urn:microsoft.com/office/officeart/2005/8/layout/vList3"/>
    <dgm:cxn modelId="{F4BACE55-AEEC-4984-8C9B-B7F0895ED857}" type="presOf" srcId="{EA5D4FDD-852C-42B1-AC37-601E79D559A8}" destId="{5EE392F1-34E6-4D75-93D9-06D773323D5D}" srcOrd="0" destOrd="0" presId="urn:microsoft.com/office/officeart/2005/8/layout/vList3"/>
    <dgm:cxn modelId="{53CAED77-D899-4500-93BC-6F09BC1CBC0F}" type="presParOf" srcId="{F538080A-9D5C-4B64-BE02-6E74660B3D3A}" destId="{DFDAD32B-A873-41CB-B647-4009D34B0D96}" srcOrd="0" destOrd="0" presId="urn:microsoft.com/office/officeart/2005/8/layout/vList3"/>
    <dgm:cxn modelId="{1D14855B-B752-4057-8991-E1AF066E1BD5}" type="presParOf" srcId="{DFDAD32B-A873-41CB-B647-4009D34B0D96}" destId="{EB8622BF-E028-4141-90BF-038FB0BFB02D}" srcOrd="0" destOrd="0" presId="urn:microsoft.com/office/officeart/2005/8/layout/vList3"/>
    <dgm:cxn modelId="{F9465490-65D6-4E29-A09C-DB7D38FF23F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922AD28-BC84-49D0-966A-ABDDBF598631}" type="doc">
      <dgm:prSet loTypeId="urn:microsoft.com/office/officeart/2008/layout/AlternatingPictureBlocks" loCatId="picture" qsTypeId="urn:microsoft.com/office/officeart/2005/8/quickstyle/simple1" qsCatId="simple" csTypeId="urn:microsoft.com/office/officeart/2005/8/colors/accent2_4" csCatId="accent2" phldr="1"/>
      <dgm:spPr/>
      <dgm:t>
        <a:bodyPr/>
        <a:lstStyle/>
        <a:p>
          <a:endParaRPr lang="en-US"/>
        </a:p>
      </dgm:t>
    </dgm:pt>
    <dgm:pt modelId="{B91D6650-E3D9-4A0E-8983-176B9B6F20CF}">
      <dgm:prSet/>
      <dgm:spPr/>
      <dgm:t>
        <a:bodyPr/>
        <a:lstStyle/>
        <a:p>
          <a:pPr rtl="0"/>
          <a:r>
            <a:rPr lang="en-US" dirty="0" smtClean="0"/>
            <a:t>Ice Slurry</a:t>
          </a:r>
          <a:endParaRPr lang="en-US" dirty="0"/>
        </a:p>
      </dgm:t>
    </dgm:pt>
    <dgm:pt modelId="{2A5DEBC6-04C0-4851-845D-869DF8BABD53}" type="parTrans" cxnId="{C340D7C8-217E-4541-98B6-43C77602B80B}">
      <dgm:prSet/>
      <dgm:spPr/>
      <dgm:t>
        <a:bodyPr/>
        <a:lstStyle/>
        <a:p>
          <a:endParaRPr lang="en-US"/>
        </a:p>
      </dgm:t>
    </dgm:pt>
    <dgm:pt modelId="{5FD18AC6-7050-44F6-A8F4-567DDF485190}" type="sibTrans" cxnId="{C340D7C8-217E-4541-98B6-43C77602B80B}">
      <dgm:prSet/>
      <dgm:spPr/>
      <dgm:t>
        <a:bodyPr/>
        <a:lstStyle/>
        <a:p>
          <a:endParaRPr lang="en-US"/>
        </a:p>
      </dgm:t>
    </dgm:pt>
    <dgm:pt modelId="{3BC38CDB-0C1D-4DAB-81B9-1AC5E0B9CBDF}">
      <dgm:prSet/>
      <dgm:spPr/>
      <dgm:t>
        <a:bodyPr/>
        <a:lstStyle/>
        <a:p>
          <a:pPr rtl="0"/>
          <a:r>
            <a:rPr lang="en-US" dirty="0" smtClean="0"/>
            <a:t>Temperature should read 32°F</a:t>
          </a:r>
          <a:endParaRPr lang="en-US" dirty="0"/>
        </a:p>
      </dgm:t>
    </dgm:pt>
    <dgm:pt modelId="{B747526B-8D4F-4365-B6EB-B44D3065F859}" type="parTrans" cxnId="{10A376A5-5B1A-4C37-B921-6C0B29FDC4CC}">
      <dgm:prSet/>
      <dgm:spPr/>
      <dgm:t>
        <a:bodyPr/>
        <a:lstStyle/>
        <a:p>
          <a:endParaRPr lang="en-US"/>
        </a:p>
      </dgm:t>
    </dgm:pt>
    <dgm:pt modelId="{999B4EBB-4BFA-4C79-BF0C-F3187538C516}" type="sibTrans" cxnId="{10A376A5-5B1A-4C37-B921-6C0B29FDC4CC}">
      <dgm:prSet/>
      <dgm:spPr/>
      <dgm:t>
        <a:bodyPr/>
        <a:lstStyle/>
        <a:p>
          <a:endParaRPr lang="en-US"/>
        </a:p>
      </dgm:t>
    </dgm:pt>
    <dgm:pt modelId="{5CC1BEE1-97CE-48CC-9907-3CFFF06F645C}">
      <dgm:prSet/>
      <dgm:spPr/>
      <dgm:t>
        <a:bodyPr/>
        <a:lstStyle/>
        <a:p>
          <a:pPr rtl="0"/>
          <a:r>
            <a:rPr lang="en-US" dirty="0" smtClean="0"/>
            <a:t>For metal stem thermometers, adjust the calibration nut to 32</a:t>
          </a:r>
          <a:r>
            <a:rPr lang="en-US" dirty="0" smtClean="0">
              <a:sym typeface="Symbol"/>
            </a:rPr>
            <a:t></a:t>
          </a:r>
          <a:r>
            <a:rPr lang="en-US" dirty="0" smtClean="0"/>
            <a:t>F while in ice</a:t>
          </a:r>
          <a:endParaRPr lang="en-US" dirty="0"/>
        </a:p>
      </dgm:t>
    </dgm:pt>
    <dgm:pt modelId="{05C7994C-B0C2-4C1D-9A39-E7954063A35F}" type="parTrans" cxnId="{9B05FD7D-8090-4874-A87D-C80BB4E10C37}">
      <dgm:prSet/>
      <dgm:spPr/>
      <dgm:t>
        <a:bodyPr/>
        <a:lstStyle/>
        <a:p>
          <a:endParaRPr lang="en-US"/>
        </a:p>
      </dgm:t>
    </dgm:pt>
    <dgm:pt modelId="{07FD5F45-D91A-47BB-83C3-61C6B80F3B4C}" type="sibTrans" cxnId="{9B05FD7D-8090-4874-A87D-C80BB4E10C37}">
      <dgm:prSet/>
      <dgm:spPr/>
      <dgm:t>
        <a:bodyPr/>
        <a:lstStyle/>
        <a:p>
          <a:endParaRPr lang="en-US"/>
        </a:p>
      </dgm:t>
    </dgm:pt>
    <dgm:pt modelId="{26F11392-7EF3-49E8-9BB1-E960426E1D56}">
      <dgm:prSet/>
      <dgm:spPr/>
      <dgm:t>
        <a:bodyPr/>
        <a:lstStyle/>
        <a:p>
          <a:pPr rtl="0"/>
          <a:r>
            <a:rPr lang="en-US" dirty="0" smtClean="0"/>
            <a:t>Place thermometer stem in the ice slurry</a:t>
          </a:r>
          <a:endParaRPr lang="en-US" dirty="0"/>
        </a:p>
      </dgm:t>
    </dgm:pt>
    <dgm:pt modelId="{794992ED-8C40-4203-98D5-24C466979CE9}" type="parTrans" cxnId="{56D9DD14-2246-43AB-B19D-7A67A2D6F2DA}">
      <dgm:prSet/>
      <dgm:spPr/>
      <dgm:t>
        <a:bodyPr/>
        <a:lstStyle/>
        <a:p>
          <a:endParaRPr lang="en-US"/>
        </a:p>
      </dgm:t>
    </dgm:pt>
    <dgm:pt modelId="{70939548-5690-4ACC-82F0-81394C6CAB60}" type="sibTrans" cxnId="{56D9DD14-2246-43AB-B19D-7A67A2D6F2DA}">
      <dgm:prSet/>
      <dgm:spPr/>
      <dgm:t>
        <a:bodyPr/>
        <a:lstStyle/>
        <a:p>
          <a:endParaRPr lang="en-US"/>
        </a:p>
      </dgm:t>
    </dgm:pt>
    <dgm:pt modelId="{97C7BE26-0E36-4320-A2A2-9FA0270EF0BE}">
      <dgm:prSet/>
      <dgm:spPr/>
      <dgm:t>
        <a:bodyPr/>
        <a:lstStyle/>
        <a:p>
          <a:pPr rtl="0"/>
          <a:r>
            <a:rPr lang="en-US" dirty="0" smtClean="0"/>
            <a:t>Fill a cup full of small ice cubes </a:t>
          </a:r>
        </a:p>
        <a:p>
          <a:pPr rtl="0"/>
          <a:r>
            <a:rPr lang="en-US" dirty="0" smtClean="0"/>
            <a:t>Add enough water to fill the spaces</a:t>
          </a:r>
          <a:endParaRPr lang="en-US" dirty="0"/>
        </a:p>
      </dgm:t>
    </dgm:pt>
    <dgm:pt modelId="{F474ADBA-6045-4FFF-AB51-F46CEBBCE42D}" type="parTrans" cxnId="{CACAE3DA-97B3-4AC4-BA00-91EA9A4F1BE2}">
      <dgm:prSet/>
      <dgm:spPr/>
      <dgm:t>
        <a:bodyPr/>
        <a:lstStyle/>
        <a:p>
          <a:endParaRPr lang="en-US"/>
        </a:p>
      </dgm:t>
    </dgm:pt>
    <dgm:pt modelId="{F5FCF461-173C-4DE3-8151-3A2F538CE8F3}" type="sibTrans" cxnId="{CACAE3DA-97B3-4AC4-BA00-91EA9A4F1BE2}">
      <dgm:prSet/>
      <dgm:spPr/>
      <dgm:t>
        <a:bodyPr/>
        <a:lstStyle/>
        <a:p>
          <a:endParaRPr lang="en-US"/>
        </a:p>
      </dgm:t>
    </dgm:pt>
    <dgm:pt modelId="{A1E22F3F-0CEE-4352-8CBB-663D146B8C06}" type="pres">
      <dgm:prSet presAssocID="{C922AD28-BC84-49D0-966A-ABDDBF598631}" presName="linearFlow" presStyleCnt="0">
        <dgm:presLayoutVars>
          <dgm:dir/>
          <dgm:resizeHandles val="exact"/>
        </dgm:presLayoutVars>
      </dgm:prSet>
      <dgm:spPr/>
      <dgm:t>
        <a:bodyPr/>
        <a:lstStyle/>
        <a:p>
          <a:endParaRPr lang="en-US"/>
        </a:p>
      </dgm:t>
    </dgm:pt>
    <dgm:pt modelId="{1737A57C-CABE-4B37-A473-0FD1AE852E8A}" type="pres">
      <dgm:prSet presAssocID="{B91D6650-E3D9-4A0E-8983-176B9B6F20CF}" presName="comp" presStyleCnt="0"/>
      <dgm:spPr/>
    </dgm:pt>
    <dgm:pt modelId="{0F0258E4-3816-452F-A986-DB550DE262EC}" type="pres">
      <dgm:prSet presAssocID="{B91D6650-E3D9-4A0E-8983-176B9B6F20CF}" presName="rect2" presStyleLbl="node1" presStyleIdx="0" presStyleCnt="1">
        <dgm:presLayoutVars>
          <dgm:bulletEnabled val="1"/>
        </dgm:presLayoutVars>
      </dgm:prSet>
      <dgm:spPr/>
      <dgm:t>
        <a:bodyPr/>
        <a:lstStyle/>
        <a:p>
          <a:endParaRPr lang="en-US"/>
        </a:p>
      </dgm:t>
    </dgm:pt>
    <dgm:pt modelId="{E26D1416-DEBF-4DD3-97B8-72CD28174B72}" type="pres">
      <dgm:prSet presAssocID="{B91D6650-E3D9-4A0E-8983-176B9B6F20CF}" presName="rect1" presStyleLbl="ln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C3C0BE0F-D166-4364-A0E0-75A1D099A670}" type="presOf" srcId="{26F11392-7EF3-49E8-9BB1-E960426E1D56}" destId="{0F0258E4-3816-452F-A986-DB550DE262EC}" srcOrd="0" destOrd="2" presId="urn:microsoft.com/office/officeart/2008/layout/AlternatingPictureBlocks"/>
    <dgm:cxn modelId="{320266DA-7460-46FD-A046-BA52B700A3AB}" type="presOf" srcId="{97C7BE26-0E36-4320-A2A2-9FA0270EF0BE}" destId="{0F0258E4-3816-452F-A986-DB550DE262EC}" srcOrd="0" destOrd="1" presId="urn:microsoft.com/office/officeart/2008/layout/AlternatingPictureBlocks"/>
    <dgm:cxn modelId="{C340D7C8-217E-4541-98B6-43C77602B80B}" srcId="{C922AD28-BC84-49D0-966A-ABDDBF598631}" destId="{B91D6650-E3D9-4A0E-8983-176B9B6F20CF}" srcOrd="0" destOrd="0" parTransId="{2A5DEBC6-04C0-4851-845D-869DF8BABD53}" sibTransId="{5FD18AC6-7050-44F6-A8F4-567DDF485190}"/>
    <dgm:cxn modelId="{57A9485E-4B91-4BDF-B4C7-1FCDFDDEC1E8}" type="presOf" srcId="{B91D6650-E3D9-4A0E-8983-176B9B6F20CF}" destId="{0F0258E4-3816-452F-A986-DB550DE262EC}" srcOrd="0" destOrd="0" presId="urn:microsoft.com/office/officeart/2008/layout/AlternatingPictureBlocks"/>
    <dgm:cxn modelId="{56D9DD14-2246-43AB-B19D-7A67A2D6F2DA}" srcId="{B91D6650-E3D9-4A0E-8983-176B9B6F20CF}" destId="{26F11392-7EF3-49E8-9BB1-E960426E1D56}" srcOrd="1" destOrd="0" parTransId="{794992ED-8C40-4203-98D5-24C466979CE9}" sibTransId="{70939548-5690-4ACC-82F0-81394C6CAB60}"/>
    <dgm:cxn modelId="{10A376A5-5B1A-4C37-B921-6C0B29FDC4CC}" srcId="{B91D6650-E3D9-4A0E-8983-176B9B6F20CF}" destId="{3BC38CDB-0C1D-4DAB-81B9-1AC5E0B9CBDF}" srcOrd="2" destOrd="0" parTransId="{B747526B-8D4F-4365-B6EB-B44D3065F859}" sibTransId="{999B4EBB-4BFA-4C79-BF0C-F3187538C516}"/>
    <dgm:cxn modelId="{CACAE3DA-97B3-4AC4-BA00-91EA9A4F1BE2}" srcId="{B91D6650-E3D9-4A0E-8983-176B9B6F20CF}" destId="{97C7BE26-0E36-4320-A2A2-9FA0270EF0BE}" srcOrd="0" destOrd="0" parTransId="{F474ADBA-6045-4FFF-AB51-F46CEBBCE42D}" sibTransId="{F5FCF461-173C-4DE3-8151-3A2F538CE8F3}"/>
    <dgm:cxn modelId="{FD9E3C52-E562-4693-B4AF-207FAFEE2A02}" type="presOf" srcId="{3BC38CDB-0C1D-4DAB-81B9-1AC5E0B9CBDF}" destId="{0F0258E4-3816-452F-A986-DB550DE262EC}" srcOrd="0" destOrd="3" presId="urn:microsoft.com/office/officeart/2008/layout/AlternatingPictureBlocks"/>
    <dgm:cxn modelId="{9B05FD7D-8090-4874-A87D-C80BB4E10C37}" srcId="{B91D6650-E3D9-4A0E-8983-176B9B6F20CF}" destId="{5CC1BEE1-97CE-48CC-9907-3CFFF06F645C}" srcOrd="3" destOrd="0" parTransId="{05C7994C-B0C2-4C1D-9A39-E7954063A35F}" sibTransId="{07FD5F45-D91A-47BB-83C3-61C6B80F3B4C}"/>
    <dgm:cxn modelId="{EF0FF3BB-7BCA-4118-82C9-DDA0F1EF1F07}" type="presOf" srcId="{5CC1BEE1-97CE-48CC-9907-3CFFF06F645C}" destId="{0F0258E4-3816-452F-A986-DB550DE262EC}" srcOrd="0" destOrd="4" presId="urn:microsoft.com/office/officeart/2008/layout/AlternatingPictureBlocks"/>
    <dgm:cxn modelId="{07EBA229-67B6-4DE3-9D37-0E4034752DE0}" type="presOf" srcId="{C922AD28-BC84-49D0-966A-ABDDBF598631}" destId="{A1E22F3F-0CEE-4352-8CBB-663D146B8C06}" srcOrd="0" destOrd="0" presId="urn:microsoft.com/office/officeart/2008/layout/AlternatingPictureBlocks"/>
    <dgm:cxn modelId="{0AD4D774-741A-4E8F-9AA9-B00C48F42FC3}" type="presParOf" srcId="{A1E22F3F-0CEE-4352-8CBB-663D146B8C06}" destId="{1737A57C-CABE-4B37-A473-0FD1AE852E8A}" srcOrd="0" destOrd="0" presId="urn:microsoft.com/office/officeart/2008/layout/AlternatingPictureBlocks"/>
    <dgm:cxn modelId="{18BE7A70-6A10-4372-8D45-C25DB527199E}" type="presParOf" srcId="{1737A57C-CABE-4B37-A473-0FD1AE852E8A}" destId="{0F0258E4-3816-452F-A986-DB550DE262EC}" srcOrd="0" destOrd="0" presId="urn:microsoft.com/office/officeart/2008/layout/AlternatingPictureBlocks"/>
    <dgm:cxn modelId="{CE141073-960D-4ACB-8082-9865587015CB}" type="presParOf" srcId="{1737A57C-CABE-4B37-A473-0FD1AE852E8A}" destId="{E26D1416-DEBF-4DD3-97B8-72CD28174B7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9</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E3C52502-18F3-4FA7-A388-3183BF4B8D62}" type="presOf" srcId="{D1908031-5F7F-4557-A0DD-0F27CDC5B5C8}" destId="{F538080A-9D5C-4B64-BE02-6E74660B3D3A}" srcOrd="0" destOrd="0" presId="urn:microsoft.com/office/officeart/2005/8/layout/vList3"/>
    <dgm:cxn modelId="{6EBED18F-AD9F-42FF-897A-D7C7F4035F41}" type="presOf" srcId="{EA5D4FDD-852C-42B1-AC37-601E79D559A8}" destId="{5EE392F1-34E6-4D75-93D9-06D773323D5D}" srcOrd="0" destOrd="0" presId="urn:microsoft.com/office/officeart/2005/8/layout/vList3"/>
    <dgm:cxn modelId="{FAF5491A-52D6-4A2F-AC60-03B19B7775AD}" type="presParOf" srcId="{F538080A-9D5C-4B64-BE02-6E74660B3D3A}" destId="{DFDAD32B-A873-41CB-B647-4009D34B0D96}" srcOrd="0" destOrd="0" presId="urn:microsoft.com/office/officeart/2005/8/layout/vList3"/>
    <dgm:cxn modelId="{60F25EE8-EFF5-4033-8EC3-A4A83E9501B6}" type="presParOf" srcId="{DFDAD32B-A873-41CB-B647-4009D34B0D96}" destId="{EB8622BF-E028-4141-90BF-038FB0BFB02D}" srcOrd="0" destOrd="0" presId="urn:microsoft.com/office/officeart/2005/8/layout/vList3"/>
    <dgm:cxn modelId="{9F55E5EA-E5BD-4F45-8A14-8B13FF7FDB4C}"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915822-77DB-4FF2-8A87-06F341C341EE}"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5FA83405-30E6-42A9-AA3A-0052C1D91AB1}">
      <dgm:prSet/>
      <dgm:spPr/>
      <dgm:t>
        <a:bodyPr/>
        <a:lstStyle/>
        <a:p>
          <a:pPr rtl="0"/>
          <a:r>
            <a:rPr lang="en-US" dirty="0" smtClean="0"/>
            <a:t>Everyone’s Responsibility</a:t>
          </a:r>
          <a:endParaRPr lang="en-US" dirty="0"/>
        </a:p>
      </dgm:t>
    </dgm:pt>
    <dgm:pt modelId="{98B6DF59-B9FB-488E-A7A3-4E366C28658C}" type="parTrans" cxnId="{4981AFBB-5406-434E-8335-C70170A48CBA}">
      <dgm:prSet/>
      <dgm:spPr/>
      <dgm:t>
        <a:bodyPr/>
        <a:lstStyle/>
        <a:p>
          <a:endParaRPr lang="en-US"/>
        </a:p>
      </dgm:t>
    </dgm:pt>
    <dgm:pt modelId="{AD9D1B17-7076-43C6-AF55-569CD72EF0D8}" type="sibTrans" cxnId="{4981AFBB-5406-434E-8335-C70170A48CBA}">
      <dgm:prSet/>
      <dgm:spPr/>
      <dgm:t>
        <a:bodyPr/>
        <a:lstStyle/>
        <a:p>
          <a:endParaRPr lang="en-US"/>
        </a:p>
      </dgm:t>
    </dgm:pt>
    <dgm:pt modelId="{8004F398-C0C8-4F01-930C-1F9A0D9B9DD2}">
      <dgm:prSet/>
      <dgm:spPr/>
      <dgm:t>
        <a:bodyPr/>
        <a:lstStyle/>
        <a:p>
          <a:pPr rtl="0"/>
          <a:r>
            <a:rPr lang="en-US" dirty="0" smtClean="0"/>
            <a:t>In Your Hands</a:t>
          </a:r>
          <a:endParaRPr lang="en-US" dirty="0"/>
        </a:p>
      </dgm:t>
    </dgm:pt>
    <dgm:pt modelId="{299406A8-F2BE-49C8-9BC5-B9CEF1F4DC2E}" type="parTrans" cxnId="{F1A34168-ACDE-4F4F-BDCE-386F0FAEB3CE}">
      <dgm:prSet/>
      <dgm:spPr/>
      <dgm:t>
        <a:bodyPr/>
        <a:lstStyle/>
        <a:p>
          <a:endParaRPr lang="en-US"/>
        </a:p>
      </dgm:t>
    </dgm:pt>
    <dgm:pt modelId="{48BF2934-D8AF-4BD6-9FD1-4B24459A7521}" type="sibTrans" cxnId="{F1A34168-ACDE-4F4F-BDCE-386F0FAEB3CE}">
      <dgm:prSet/>
      <dgm:spPr/>
      <dgm:t>
        <a:bodyPr/>
        <a:lstStyle/>
        <a:p>
          <a:endParaRPr lang="en-US"/>
        </a:p>
      </dgm:t>
    </dgm:pt>
    <dgm:pt modelId="{62229332-5E51-426B-9B5B-B876DF86AAEA}">
      <dgm:prSet/>
      <dgm:spPr/>
      <dgm:t>
        <a:bodyPr/>
        <a:lstStyle/>
        <a:p>
          <a:pPr rtl="0"/>
          <a:r>
            <a:rPr lang="en-US" dirty="0" smtClean="0"/>
            <a:t>A Full-Time Job</a:t>
          </a:r>
          <a:endParaRPr lang="en-US" dirty="0"/>
        </a:p>
      </dgm:t>
    </dgm:pt>
    <dgm:pt modelId="{B362C2E6-3429-4F6B-A2EF-7C206CEEFC43}" type="sibTrans" cxnId="{88C77759-1A2F-44AA-B6C8-3D8728C7946B}">
      <dgm:prSet/>
      <dgm:spPr/>
      <dgm:t>
        <a:bodyPr/>
        <a:lstStyle/>
        <a:p>
          <a:endParaRPr lang="en-US"/>
        </a:p>
      </dgm:t>
    </dgm:pt>
    <dgm:pt modelId="{E889888B-F41E-4251-B9EE-F0ACCF9C4B74}" type="parTrans" cxnId="{88C77759-1A2F-44AA-B6C8-3D8728C7946B}">
      <dgm:prSet/>
      <dgm:spPr/>
      <dgm:t>
        <a:bodyPr/>
        <a:lstStyle/>
        <a:p>
          <a:endParaRPr lang="en-US"/>
        </a:p>
      </dgm:t>
    </dgm:pt>
    <dgm:pt modelId="{D1EFA4D7-E365-4D87-BB76-824E82960BC5}">
      <dgm:prSet/>
      <dgm:spPr/>
      <dgm:t>
        <a:bodyPr/>
        <a:lstStyle/>
        <a:p>
          <a:pPr rtl="0"/>
          <a:r>
            <a:rPr lang="en-US" dirty="0" smtClean="0"/>
            <a:t>Important</a:t>
          </a:r>
          <a:endParaRPr lang="en-US" dirty="0"/>
        </a:p>
      </dgm:t>
    </dgm:pt>
    <dgm:pt modelId="{CD0F7889-07A3-48E0-9EA4-5CD18180AEAC}" type="parTrans" cxnId="{398677EF-180F-4A9E-89EB-7F97DB9BBA09}">
      <dgm:prSet/>
      <dgm:spPr/>
      <dgm:t>
        <a:bodyPr/>
        <a:lstStyle/>
        <a:p>
          <a:endParaRPr lang="en-US"/>
        </a:p>
      </dgm:t>
    </dgm:pt>
    <dgm:pt modelId="{C724D266-11E7-4D5D-9FE4-72F118E38068}" type="sibTrans" cxnId="{398677EF-180F-4A9E-89EB-7F97DB9BBA09}">
      <dgm:prSet/>
      <dgm:spPr/>
      <dgm:t>
        <a:bodyPr/>
        <a:lstStyle/>
        <a:p>
          <a:endParaRPr lang="en-US"/>
        </a:p>
      </dgm:t>
    </dgm:pt>
    <dgm:pt modelId="{EC89A8F8-5B7A-4D64-990B-ECB2FBFE6BFB}" type="pres">
      <dgm:prSet presAssocID="{19915822-77DB-4FF2-8A87-06F341C341EE}" presName="vert0" presStyleCnt="0">
        <dgm:presLayoutVars>
          <dgm:dir/>
          <dgm:animOne val="branch"/>
          <dgm:animLvl val="lvl"/>
        </dgm:presLayoutVars>
      </dgm:prSet>
      <dgm:spPr/>
      <dgm:t>
        <a:bodyPr/>
        <a:lstStyle/>
        <a:p>
          <a:endParaRPr lang="en-US"/>
        </a:p>
      </dgm:t>
    </dgm:pt>
    <dgm:pt modelId="{E7C6029F-D50F-4E04-BA8D-4843AFBD2F23}" type="pres">
      <dgm:prSet presAssocID="{D1EFA4D7-E365-4D87-BB76-824E82960BC5}" presName="thickLine" presStyleLbl="alignNode1" presStyleIdx="0" presStyleCnt="4"/>
      <dgm:spPr/>
    </dgm:pt>
    <dgm:pt modelId="{8AA6C9CE-3625-47E0-AEDD-D7018C0A5558}" type="pres">
      <dgm:prSet presAssocID="{D1EFA4D7-E365-4D87-BB76-824E82960BC5}" presName="horz1" presStyleCnt="0"/>
      <dgm:spPr/>
    </dgm:pt>
    <dgm:pt modelId="{1F4027D6-66AB-4746-A015-533B03CF0A9B}" type="pres">
      <dgm:prSet presAssocID="{D1EFA4D7-E365-4D87-BB76-824E82960BC5}" presName="tx1" presStyleLbl="revTx" presStyleIdx="0" presStyleCnt="4"/>
      <dgm:spPr/>
      <dgm:t>
        <a:bodyPr/>
        <a:lstStyle/>
        <a:p>
          <a:endParaRPr lang="en-US"/>
        </a:p>
      </dgm:t>
    </dgm:pt>
    <dgm:pt modelId="{2AEFC505-55D8-4B04-B4EB-1A894A5B9CDB}" type="pres">
      <dgm:prSet presAssocID="{D1EFA4D7-E365-4D87-BB76-824E82960BC5}" presName="vert1" presStyleCnt="0"/>
      <dgm:spPr/>
    </dgm:pt>
    <dgm:pt modelId="{DF34EAD6-E2B3-4B78-92FF-9CD5804D3959}" type="pres">
      <dgm:prSet presAssocID="{5FA83405-30E6-42A9-AA3A-0052C1D91AB1}" presName="thickLine" presStyleLbl="alignNode1" presStyleIdx="1" presStyleCnt="4"/>
      <dgm:spPr/>
    </dgm:pt>
    <dgm:pt modelId="{7F39E3DF-B008-4C8D-A3EF-3644F647A4BA}" type="pres">
      <dgm:prSet presAssocID="{5FA83405-30E6-42A9-AA3A-0052C1D91AB1}" presName="horz1" presStyleCnt="0"/>
      <dgm:spPr/>
    </dgm:pt>
    <dgm:pt modelId="{BE834659-0D4E-47FE-8FE0-27DCCD015F6E}" type="pres">
      <dgm:prSet presAssocID="{5FA83405-30E6-42A9-AA3A-0052C1D91AB1}" presName="tx1" presStyleLbl="revTx" presStyleIdx="1" presStyleCnt="4"/>
      <dgm:spPr/>
      <dgm:t>
        <a:bodyPr/>
        <a:lstStyle/>
        <a:p>
          <a:endParaRPr lang="en-US"/>
        </a:p>
      </dgm:t>
    </dgm:pt>
    <dgm:pt modelId="{047BFFB1-EC8E-4927-B0D2-34060A90BE52}" type="pres">
      <dgm:prSet presAssocID="{5FA83405-30E6-42A9-AA3A-0052C1D91AB1}" presName="vert1" presStyleCnt="0"/>
      <dgm:spPr/>
    </dgm:pt>
    <dgm:pt modelId="{70F84DA2-9C89-4961-B13B-FDE59F05BEE6}" type="pres">
      <dgm:prSet presAssocID="{8004F398-C0C8-4F01-930C-1F9A0D9B9DD2}" presName="thickLine" presStyleLbl="alignNode1" presStyleIdx="2" presStyleCnt="4"/>
      <dgm:spPr/>
    </dgm:pt>
    <dgm:pt modelId="{6F20A8FD-1409-4E3A-8CD3-EEC2D24ED99E}" type="pres">
      <dgm:prSet presAssocID="{8004F398-C0C8-4F01-930C-1F9A0D9B9DD2}" presName="horz1" presStyleCnt="0"/>
      <dgm:spPr/>
    </dgm:pt>
    <dgm:pt modelId="{239CC437-25FD-47F4-A36A-389732057149}" type="pres">
      <dgm:prSet presAssocID="{8004F398-C0C8-4F01-930C-1F9A0D9B9DD2}" presName="tx1" presStyleLbl="revTx" presStyleIdx="2" presStyleCnt="4"/>
      <dgm:spPr/>
      <dgm:t>
        <a:bodyPr/>
        <a:lstStyle/>
        <a:p>
          <a:endParaRPr lang="en-US"/>
        </a:p>
      </dgm:t>
    </dgm:pt>
    <dgm:pt modelId="{005198F8-79B0-4E19-BAE7-23EE4764E7DB}" type="pres">
      <dgm:prSet presAssocID="{8004F398-C0C8-4F01-930C-1F9A0D9B9DD2}" presName="vert1" presStyleCnt="0"/>
      <dgm:spPr/>
    </dgm:pt>
    <dgm:pt modelId="{7B036DDA-92F6-4782-8733-F10DB74AE102}" type="pres">
      <dgm:prSet presAssocID="{62229332-5E51-426B-9B5B-B876DF86AAEA}" presName="thickLine" presStyleLbl="alignNode1" presStyleIdx="3" presStyleCnt="4"/>
      <dgm:spPr/>
    </dgm:pt>
    <dgm:pt modelId="{C426E8D5-80E7-495B-9C12-02868A879BC5}" type="pres">
      <dgm:prSet presAssocID="{62229332-5E51-426B-9B5B-B876DF86AAEA}" presName="horz1" presStyleCnt="0"/>
      <dgm:spPr/>
    </dgm:pt>
    <dgm:pt modelId="{8AA11E7E-34A9-4C00-BCA5-2231075FE893}" type="pres">
      <dgm:prSet presAssocID="{62229332-5E51-426B-9B5B-B876DF86AAEA}" presName="tx1" presStyleLbl="revTx" presStyleIdx="3" presStyleCnt="4"/>
      <dgm:spPr/>
      <dgm:t>
        <a:bodyPr/>
        <a:lstStyle/>
        <a:p>
          <a:endParaRPr lang="en-US"/>
        </a:p>
      </dgm:t>
    </dgm:pt>
    <dgm:pt modelId="{7A62483C-3D82-43D3-BAD1-18F698F400DE}" type="pres">
      <dgm:prSet presAssocID="{62229332-5E51-426B-9B5B-B876DF86AAEA}" presName="vert1" presStyleCnt="0"/>
      <dgm:spPr/>
    </dgm:pt>
  </dgm:ptLst>
  <dgm:cxnLst>
    <dgm:cxn modelId="{807EF0B7-8A2A-4522-B262-4EA4FFA49CA7}" type="presOf" srcId="{62229332-5E51-426B-9B5B-B876DF86AAEA}" destId="{8AA11E7E-34A9-4C00-BCA5-2231075FE893}" srcOrd="0" destOrd="0" presId="urn:microsoft.com/office/officeart/2008/layout/LinedList"/>
    <dgm:cxn modelId="{1E7D16EC-4139-43FD-A32E-6B3C498C7D70}" type="presOf" srcId="{19915822-77DB-4FF2-8A87-06F341C341EE}" destId="{EC89A8F8-5B7A-4D64-990B-ECB2FBFE6BFB}" srcOrd="0" destOrd="0" presId="urn:microsoft.com/office/officeart/2008/layout/LinedList"/>
    <dgm:cxn modelId="{17F0C3F2-5763-420F-9902-5A03DF6B4A24}" type="presOf" srcId="{5FA83405-30E6-42A9-AA3A-0052C1D91AB1}" destId="{BE834659-0D4E-47FE-8FE0-27DCCD015F6E}" srcOrd="0" destOrd="0" presId="urn:microsoft.com/office/officeart/2008/layout/LinedList"/>
    <dgm:cxn modelId="{4981AFBB-5406-434E-8335-C70170A48CBA}" srcId="{19915822-77DB-4FF2-8A87-06F341C341EE}" destId="{5FA83405-30E6-42A9-AA3A-0052C1D91AB1}" srcOrd="1" destOrd="0" parTransId="{98B6DF59-B9FB-488E-A7A3-4E366C28658C}" sibTransId="{AD9D1B17-7076-43C6-AF55-569CD72EF0D8}"/>
    <dgm:cxn modelId="{F1A34168-ACDE-4F4F-BDCE-386F0FAEB3CE}" srcId="{19915822-77DB-4FF2-8A87-06F341C341EE}" destId="{8004F398-C0C8-4F01-930C-1F9A0D9B9DD2}" srcOrd="2" destOrd="0" parTransId="{299406A8-F2BE-49C8-9BC5-B9CEF1F4DC2E}" sibTransId="{48BF2934-D8AF-4BD6-9FD1-4B24459A7521}"/>
    <dgm:cxn modelId="{E9F6AB07-7BAF-4A63-BADF-D91131CE1BF7}" type="presOf" srcId="{D1EFA4D7-E365-4D87-BB76-824E82960BC5}" destId="{1F4027D6-66AB-4746-A015-533B03CF0A9B}" srcOrd="0" destOrd="0" presId="urn:microsoft.com/office/officeart/2008/layout/LinedList"/>
    <dgm:cxn modelId="{88C77759-1A2F-44AA-B6C8-3D8728C7946B}" srcId="{19915822-77DB-4FF2-8A87-06F341C341EE}" destId="{62229332-5E51-426B-9B5B-B876DF86AAEA}" srcOrd="3" destOrd="0" parTransId="{E889888B-F41E-4251-B9EE-F0ACCF9C4B74}" sibTransId="{B362C2E6-3429-4F6B-A2EF-7C206CEEFC43}"/>
    <dgm:cxn modelId="{5C6D50EF-A76F-43B7-A5C1-66775C6AD0D3}" type="presOf" srcId="{8004F398-C0C8-4F01-930C-1F9A0D9B9DD2}" destId="{239CC437-25FD-47F4-A36A-389732057149}" srcOrd="0" destOrd="0" presId="urn:microsoft.com/office/officeart/2008/layout/LinedList"/>
    <dgm:cxn modelId="{398677EF-180F-4A9E-89EB-7F97DB9BBA09}" srcId="{19915822-77DB-4FF2-8A87-06F341C341EE}" destId="{D1EFA4D7-E365-4D87-BB76-824E82960BC5}" srcOrd="0" destOrd="0" parTransId="{CD0F7889-07A3-48E0-9EA4-5CD18180AEAC}" sibTransId="{C724D266-11E7-4D5D-9FE4-72F118E38068}"/>
    <dgm:cxn modelId="{83DC0A2C-75E0-41F7-AA2C-B633EB369A52}" type="presParOf" srcId="{EC89A8F8-5B7A-4D64-990B-ECB2FBFE6BFB}" destId="{E7C6029F-D50F-4E04-BA8D-4843AFBD2F23}" srcOrd="0" destOrd="0" presId="urn:microsoft.com/office/officeart/2008/layout/LinedList"/>
    <dgm:cxn modelId="{06AC9B44-EFA9-4970-BEC6-27E94FC45319}" type="presParOf" srcId="{EC89A8F8-5B7A-4D64-990B-ECB2FBFE6BFB}" destId="{8AA6C9CE-3625-47E0-AEDD-D7018C0A5558}" srcOrd="1" destOrd="0" presId="urn:microsoft.com/office/officeart/2008/layout/LinedList"/>
    <dgm:cxn modelId="{FF15BAAB-A1A8-4DAA-91FE-DB91FC4D1096}" type="presParOf" srcId="{8AA6C9CE-3625-47E0-AEDD-D7018C0A5558}" destId="{1F4027D6-66AB-4746-A015-533B03CF0A9B}" srcOrd="0" destOrd="0" presId="urn:microsoft.com/office/officeart/2008/layout/LinedList"/>
    <dgm:cxn modelId="{9921D54A-A8D1-4218-BB24-C3FDDC2A13F3}" type="presParOf" srcId="{8AA6C9CE-3625-47E0-AEDD-D7018C0A5558}" destId="{2AEFC505-55D8-4B04-B4EB-1A894A5B9CDB}" srcOrd="1" destOrd="0" presId="urn:microsoft.com/office/officeart/2008/layout/LinedList"/>
    <dgm:cxn modelId="{47B32684-BD12-450D-AF77-3814F6B2AB4F}" type="presParOf" srcId="{EC89A8F8-5B7A-4D64-990B-ECB2FBFE6BFB}" destId="{DF34EAD6-E2B3-4B78-92FF-9CD5804D3959}" srcOrd="2" destOrd="0" presId="urn:microsoft.com/office/officeart/2008/layout/LinedList"/>
    <dgm:cxn modelId="{3A22D40B-866E-4D4B-AD26-EE38A7ABD595}" type="presParOf" srcId="{EC89A8F8-5B7A-4D64-990B-ECB2FBFE6BFB}" destId="{7F39E3DF-B008-4C8D-A3EF-3644F647A4BA}" srcOrd="3" destOrd="0" presId="urn:microsoft.com/office/officeart/2008/layout/LinedList"/>
    <dgm:cxn modelId="{AE6BAC22-0717-4F33-BF42-6D65024680F2}" type="presParOf" srcId="{7F39E3DF-B008-4C8D-A3EF-3644F647A4BA}" destId="{BE834659-0D4E-47FE-8FE0-27DCCD015F6E}" srcOrd="0" destOrd="0" presId="urn:microsoft.com/office/officeart/2008/layout/LinedList"/>
    <dgm:cxn modelId="{07E48C63-FB97-4027-841E-3697F7429BA5}" type="presParOf" srcId="{7F39E3DF-B008-4C8D-A3EF-3644F647A4BA}" destId="{047BFFB1-EC8E-4927-B0D2-34060A90BE52}" srcOrd="1" destOrd="0" presId="urn:microsoft.com/office/officeart/2008/layout/LinedList"/>
    <dgm:cxn modelId="{D47F867C-94B4-43F5-AD8A-2E53B5374627}" type="presParOf" srcId="{EC89A8F8-5B7A-4D64-990B-ECB2FBFE6BFB}" destId="{70F84DA2-9C89-4961-B13B-FDE59F05BEE6}" srcOrd="4" destOrd="0" presId="urn:microsoft.com/office/officeart/2008/layout/LinedList"/>
    <dgm:cxn modelId="{8C992B30-69F3-4BFC-9E85-C4D43C934EA8}" type="presParOf" srcId="{EC89A8F8-5B7A-4D64-990B-ECB2FBFE6BFB}" destId="{6F20A8FD-1409-4E3A-8CD3-EEC2D24ED99E}" srcOrd="5" destOrd="0" presId="urn:microsoft.com/office/officeart/2008/layout/LinedList"/>
    <dgm:cxn modelId="{2472F24A-79FF-4BCC-ABF7-B348E3690101}" type="presParOf" srcId="{6F20A8FD-1409-4E3A-8CD3-EEC2D24ED99E}" destId="{239CC437-25FD-47F4-A36A-389732057149}" srcOrd="0" destOrd="0" presId="urn:microsoft.com/office/officeart/2008/layout/LinedList"/>
    <dgm:cxn modelId="{D530F0BB-7C5F-4CEE-A904-8E04B17E2964}" type="presParOf" srcId="{6F20A8FD-1409-4E3A-8CD3-EEC2D24ED99E}" destId="{005198F8-79B0-4E19-BAE7-23EE4764E7DB}" srcOrd="1" destOrd="0" presId="urn:microsoft.com/office/officeart/2008/layout/LinedList"/>
    <dgm:cxn modelId="{378B4CF1-9D95-4F4D-BD8F-FDD7F5E115AD}" type="presParOf" srcId="{EC89A8F8-5B7A-4D64-990B-ECB2FBFE6BFB}" destId="{7B036DDA-92F6-4782-8733-F10DB74AE102}" srcOrd="6" destOrd="0" presId="urn:microsoft.com/office/officeart/2008/layout/LinedList"/>
    <dgm:cxn modelId="{503D11A0-E847-429B-AB1F-46271D8B8AE8}" type="presParOf" srcId="{EC89A8F8-5B7A-4D64-990B-ECB2FBFE6BFB}" destId="{C426E8D5-80E7-495B-9C12-02868A879BC5}" srcOrd="7" destOrd="0" presId="urn:microsoft.com/office/officeart/2008/layout/LinedList"/>
    <dgm:cxn modelId="{8B4A3762-1CF4-41B4-8FD4-6921B70B5F33}" type="presParOf" srcId="{C426E8D5-80E7-495B-9C12-02868A879BC5}" destId="{8AA11E7E-34A9-4C00-BCA5-2231075FE893}" srcOrd="0" destOrd="0" presId="urn:microsoft.com/office/officeart/2008/layout/LinedList"/>
    <dgm:cxn modelId="{43BC2371-650E-42F6-A17E-A60291BB6675}" type="presParOf" srcId="{C426E8D5-80E7-495B-9C12-02868A879BC5}" destId="{7A62483C-3D82-43D3-BAD1-18F698F400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9E814CE-7658-477E-ADAA-41A532C90FA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F0EE5770-BD0D-4AA3-930A-116054494907}">
      <dgm:prSet/>
      <dgm:spPr/>
      <dgm:t>
        <a:bodyPr/>
        <a:lstStyle/>
        <a:p>
          <a:pPr rtl="0"/>
          <a:r>
            <a:rPr lang="en-US" dirty="0" smtClean="0"/>
            <a:t>Food Source</a:t>
          </a:r>
        </a:p>
      </dgm:t>
    </dgm:pt>
    <dgm:pt modelId="{00DE8170-13CF-4CE3-AE60-1E24923D1987}" type="parTrans" cxnId="{21DB8015-3F98-45E7-B68F-82C15DA152F8}">
      <dgm:prSet/>
      <dgm:spPr/>
      <dgm:t>
        <a:bodyPr/>
        <a:lstStyle/>
        <a:p>
          <a:endParaRPr lang="en-US"/>
        </a:p>
      </dgm:t>
    </dgm:pt>
    <dgm:pt modelId="{9E0E2478-DA86-46EE-9C80-B5D5EB186CE5}" type="sibTrans" cxnId="{21DB8015-3F98-45E7-B68F-82C15DA152F8}">
      <dgm:prSet/>
      <dgm:spPr/>
      <dgm:t>
        <a:bodyPr/>
        <a:lstStyle/>
        <a:p>
          <a:endParaRPr lang="en-US"/>
        </a:p>
      </dgm:t>
    </dgm:pt>
    <dgm:pt modelId="{C86E8BED-8198-44B1-84F6-241EB7B99D5C}">
      <dgm:prSet/>
      <dgm:spPr/>
      <dgm:t>
        <a:bodyPr/>
        <a:lstStyle/>
        <a:p>
          <a:pPr rtl="0"/>
          <a:r>
            <a:rPr lang="en-US" dirty="0" smtClean="0"/>
            <a:t>Poor Personal Hygiene</a:t>
          </a:r>
        </a:p>
      </dgm:t>
    </dgm:pt>
    <dgm:pt modelId="{8DC6AD35-28E2-49F3-9CD7-231AE51DF2BD}" type="parTrans" cxnId="{C6FD4C28-B78A-4D33-821D-761699C81423}">
      <dgm:prSet/>
      <dgm:spPr/>
      <dgm:t>
        <a:bodyPr/>
        <a:lstStyle/>
        <a:p>
          <a:endParaRPr lang="en-US"/>
        </a:p>
      </dgm:t>
    </dgm:pt>
    <dgm:pt modelId="{CA4592B7-7EA0-450E-91F2-91880EE49800}" type="sibTrans" cxnId="{C6FD4C28-B78A-4D33-821D-761699C81423}">
      <dgm:prSet/>
      <dgm:spPr/>
      <dgm:t>
        <a:bodyPr/>
        <a:lstStyle/>
        <a:p>
          <a:endParaRPr lang="en-US"/>
        </a:p>
      </dgm:t>
    </dgm:pt>
    <dgm:pt modelId="{2CF64BEB-7DA3-42B2-80E3-6B69C72AA1EB}">
      <dgm:prSet/>
      <dgm:spPr/>
      <dgm:t>
        <a:bodyPr/>
        <a:lstStyle/>
        <a:p>
          <a:pPr rtl="0"/>
          <a:r>
            <a:rPr lang="en-US" dirty="0" smtClean="0"/>
            <a:t>Improper Holding</a:t>
          </a:r>
        </a:p>
      </dgm:t>
    </dgm:pt>
    <dgm:pt modelId="{7FE707B7-2604-42E6-B03C-439533A02D06}" type="parTrans" cxnId="{51BD7EA7-94FC-46F9-9507-25F90D2DAD2D}">
      <dgm:prSet/>
      <dgm:spPr/>
      <dgm:t>
        <a:bodyPr/>
        <a:lstStyle/>
        <a:p>
          <a:endParaRPr lang="en-US"/>
        </a:p>
      </dgm:t>
    </dgm:pt>
    <dgm:pt modelId="{9D8ECEAC-5B07-4505-B4E0-92CF27FDF91F}" type="sibTrans" cxnId="{51BD7EA7-94FC-46F9-9507-25F90D2DAD2D}">
      <dgm:prSet/>
      <dgm:spPr/>
      <dgm:t>
        <a:bodyPr/>
        <a:lstStyle/>
        <a:p>
          <a:endParaRPr lang="en-US"/>
        </a:p>
      </dgm:t>
    </dgm:pt>
    <dgm:pt modelId="{C9B497B6-A67A-4FCF-ADB1-769F39E3FCD7}">
      <dgm:prSet/>
      <dgm:spPr/>
      <dgm:t>
        <a:bodyPr/>
        <a:lstStyle/>
        <a:p>
          <a:pPr rtl="0"/>
          <a:r>
            <a:rPr lang="en-US" dirty="0" smtClean="0"/>
            <a:t>Contamination</a:t>
          </a:r>
        </a:p>
      </dgm:t>
    </dgm:pt>
    <dgm:pt modelId="{6E31D2A6-6D78-493D-A115-1246D818FC6A}" type="parTrans" cxnId="{D459F578-9A84-4817-9E74-85679937ED34}">
      <dgm:prSet/>
      <dgm:spPr/>
      <dgm:t>
        <a:bodyPr/>
        <a:lstStyle/>
        <a:p>
          <a:endParaRPr lang="en-US"/>
        </a:p>
      </dgm:t>
    </dgm:pt>
    <dgm:pt modelId="{3E7F0058-DDED-4348-A0A9-5DA9F5722750}" type="sibTrans" cxnId="{D459F578-9A84-4817-9E74-85679937ED34}">
      <dgm:prSet/>
      <dgm:spPr/>
      <dgm:t>
        <a:bodyPr/>
        <a:lstStyle/>
        <a:p>
          <a:endParaRPr lang="en-US"/>
        </a:p>
      </dgm:t>
    </dgm:pt>
    <dgm:pt modelId="{8958F4AA-7FED-467F-BBFB-0AFAB599E090}">
      <dgm:prSet/>
      <dgm:spPr/>
      <dgm:t>
        <a:bodyPr/>
        <a:lstStyle/>
        <a:p>
          <a:pPr rtl="0"/>
          <a:r>
            <a:rPr lang="en-US" dirty="0" smtClean="0"/>
            <a:t>Environmental Contamination</a:t>
          </a:r>
        </a:p>
      </dgm:t>
    </dgm:pt>
    <dgm:pt modelId="{E403E95C-3F47-434B-867B-4C4101A95D26}" type="parTrans" cxnId="{D810C724-C442-443D-B927-C021BC7638E1}">
      <dgm:prSet/>
      <dgm:spPr/>
      <dgm:t>
        <a:bodyPr/>
        <a:lstStyle/>
        <a:p>
          <a:endParaRPr lang="en-US"/>
        </a:p>
      </dgm:t>
    </dgm:pt>
    <dgm:pt modelId="{9967EA3B-00A6-427C-90FB-C17952BAFEB4}" type="sibTrans" cxnId="{D810C724-C442-443D-B927-C021BC7638E1}">
      <dgm:prSet/>
      <dgm:spPr/>
      <dgm:t>
        <a:bodyPr/>
        <a:lstStyle/>
        <a:p>
          <a:endParaRPr lang="en-US"/>
        </a:p>
      </dgm:t>
    </dgm:pt>
    <dgm:pt modelId="{A8D021B2-24A1-4A7E-AF18-4049A754C1CA}">
      <dgm:prSet/>
      <dgm:spPr/>
      <dgm:t>
        <a:bodyPr/>
        <a:lstStyle/>
        <a:p>
          <a:pPr rtl="0"/>
          <a:r>
            <a:rPr lang="en-US" dirty="0" smtClean="0"/>
            <a:t>Inadequate Cooking</a:t>
          </a:r>
        </a:p>
      </dgm:t>
    </dgm:pt>
    <dgm:pt modelId="{E61A151E-2BD2-4FC5-BE9B-51D6E587070F}" type="sibTrans" cxnId="{F1CEE100-5D1C-4494-82B6-1B7C6937222B}">
      <dgm:prSet/>
      <dgm:spPr/>
      <dgm:t>
        <a:bodyPr/>
        <a:lstStyle/>
        <a:p>
          <a:endParaRPr lang="en-US"/>
        </a:p>
      </dgm:t>
    </dgm:pt>
    <dgm:pt modelId="{CBB454E6-DA8C-41A1-9E67-99043BBD7006}" type="parTrans" cxnId="{F1CEE100-5D1C-4494-82B6-1B7C6937222B}">
      <dgm:prSet/>
      <dgm:spPr/>
      <dgm:t>
        <a:bodyPr/>
        <a:lstStyle/>
        <a:p>
          <a:endParaRPr lang="en-US"/>
        </a:p>
      </dgm:t>
    </dgm:pt>
    <dgm:pt modelId="{EEC343DF-8220-46DC-9F9E-402F1606CA27}" type="pres">
      <dgm:prSet presAssocID="{79E814CE-7658-477E-ADAA-41A532C90FA3}" presName="Name0" presStyleCnt="0">
        <dgm:presLayoutVars>
          <dgm:chMax val="7"/>
          <dgm:chPref val="7"/>
          <dgm:dir/>
        </dgm:presLayoutVars>
      </dgm:prSet>
      <dgm:spPr/>
      <dgm:t>
        <a:bodyPr/>
        <a:lstStyle/>
        <a:p>
          <a:endParaRPr lang="en-US"/>
        </a:p>
      </dgm:t>
    </dgm:pt>
    <dgm:pt modelId="{7AEA7376-1E12-4E38-ABF8-5545A0200AD0}" type="pres">
      <dgm:prSet presAssocID="{79E814CE-7658-477E-ADAA-41A532C90FA3}" presName="Name1" presStyleCnt="0"/>
      <dgm:spPr/>
    </dgm:pt>
    <dgm:pt modelId="{2EE92B16-A0CA-4BF2-89B6-F8F38FB739EE}" type="pres">
      <dgm:prSet presAssocID="{79E814CE-7658-477E-ADAA-41A532C90FA3}" presName="cycle" presStyleCnt="0"/>
      <dgm:spPr/>
    </dgm:pt>
    <dgm:pt modelId="{37E85884-98A7-42B8-97E9-2FB321E0E833}" type="pres">
      <dgm:prSet presAssocID="{79E814CE-7658-477E-ADAA-41A532C90FA3}" presName="srcNode" presStyleLbl="node1" presStyleIdx="0" presStyleCnt="6"/>
      <dgm:spPr/>
    </dgm:pt>
    <dgm:pt modelId="{0786CC9C-EE0D-4ACB-8318-BE3E7EA2882D}" type="pres">
      <dgm:prSet presAssocID="{79E814CE-7658-477E-ADAA-41A532C90FA3}" presName="conn" presStyleLbl="parChTrans1D2" presStyleIdx="0" presStyleCnt="1"/>
      <dgm:spPr/>
      <dgm:t>
        <a:bodyPr/>
        <a:lstStyle/>
        <a:p>
          <a:endParaRPr lang="en-US"/>
        </a:p>
      </dgm:t>
    </dgm:pt>
    <dgm:pt modelId="{C4252B6F-BAD2-4ED7-8FB6-15CE855D7142}" type="pres">
      <dgm:prSet presAssocID="{79E814CE-7658-477E-ADAA-41A532C90FA3}" presName="extraNode" presStyleLbl="node1" presStyleIdx="0" presStyleCnt="6"/>
      <dgm:spPr/>
    </dgm:pt>
    <dgm:pt modelId="{CE5836DF-BC86-43A0-BABF-93C735B1EEFD}" type="pres">
      <dgm:prSet presAssocID="{79E814CE-7658-477E-ADAA-41A532C90FA3}" presName="dstNode" presStyleLbl="node1" presStyleIdx="0" presStyleCnt="6"/>
      <dgm:spPr/>
    </dgm:pt>
    <dgm:pt modelId="{25782D91-6C6F-4269-B48D-5FAA79DC190E}" type="pres">
      <dgm:prSet presAssocID="{F0EE5770-BD0D-4AA3-930A-116054494907}" presName="text_1" presStyleLbl="node1" presStyleIdx="0" presStyleCnt="6">
        <dgm:presLayoutVars>
          <dgm:bulletEnabled val="1"/>
        </dgm:presLayoutVars>
      </dgm:prSet>
      <dgm:spPr/>
      <dgm:t>
        <a:bodyPr/>
        <a:lstStyle/>
        <a:p>
          <a:endParaRPr lang="en-US"/>
        </a:p>
      </dgm:t>
    </dgm:pt>
    <dgm:pt modelId="{DAFE27B1-AAC8-42FF-B45A-F9FD1EEC2708}" type="pres">
      <dgm:prSet presAssocID="{F0EE5770-BD0D-4AA3-930A-116054494907}" presName="accent_1" presStyleCnt="0"/>
      <dgm:spPr/>
    </dgm:pt>
    <dgm:pt modelId="{EF6EAA31-DFB5-4A80-BDAA-2A1712F7CDF0}" type="pres">
      <dgm:prSet presAssocID="{F0EE5770-BD0D-4AA3-930A-116054494907}" presName="accentRepeatNode" presStyleLbl="solidFgAcc1" presStyleIdx="0" presStyleCnt="6"/>
      <dgm:spPr>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 modelId="{4809F36E-1EA6-4E58-9BFF-60D488EFF21D}" type="pres">
      <dgm:prSet presAssocID="{C86E8BED-8198-44B1-84F6-241EB7B99D5C}" presName="text_2" presStyleLbl="node1" presStyleIdx="1" presStyleCnt="6">
        <dgm:presLayoutVars>
          <dgm:bulletEnabled val="1"/>
        </dgm:presLayoutVars>
      </dgm:prSet>
      <dgm:spPr/>
      <dgm:t>
        <a:bodyPr/>
        <a:lstStyle/>
        <a:p>
          <a:endParaRPr lang="en-US"/>
        </a:p>
      </dgm:t>
    </dgm:pt>
    <dgm:pt modelId="{965F53E3-4058-4257-8224-5C62854D3921}" type="pres">
      <dgm:prSet presAssocID="{C86E8BED-8198-44B1-84F6-241EB7B99D5C}" presName="accent_2" presStyleCnt="0"/>
      <dgm:spPr/>
    </dgm:pt>
    <dgm:pt modelId="{7AFD5BED-E94A-4057-89B8-FFBF31EC1DFA}" type="pres">
      <dgm:prSet presAssocID="{C86E8BED-8198-44B1-84F6-241EB7B99D5C}" presName="accentRepeatNode" presStyleLbl="solidFgAcc1" presStyleIdx="1" presStyleCnt="6"/>
      <dgm:spPr>
        <a:blipFill rotWithShape="0">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96C80A0C-E8C8-41A2-93EA-D3B7D40026CA}" type="pres">
      <dgm:prSet presAssocID="{A8D021B2-24A1-4A7E-AF18-4049A754C1CA}" presName="text_3" presStyleLbl="node1" presStyleIdx="2" presStyleCnt="6">
        <dgm:presLayoutVars>
          <dgm:bulletEnabled val="1"/>
        </dgm:presLayoutVars>
      </dgm:prSet>
      <dgm:spPr/>
      <dgm:t>
        <a:bodyPr/>
        <a:lstStyle/>
        <a:p>
          <a:endParaRPr lang="en-US"/>
        </a:p>
      </dgm:t>
    </dgm:pt>
    <dgm:pt modelId="{E30F204F-8BDE-4F82-BC95-9920B0FE31DD}" type="pres">
      <dgm:prSet presAssocID="{A8D021B2-24A1-4A7E-AF18-4049A754C1CA}" presName="accent_3" presStyleCnt="0"/>
      <dgm:spPr/>
    </dgm:pt>
    <dgm:pt modelId="{882DBDAA-7289-4FE5-B1D1-025F1E96E9B8}" type="pres">
      <dgm:prSet presAssocID="{A8D021B2-24A1-4A7E-AF18-4049A754C1CA}" presName="accentRepeatNode" presStyleLbl="solidFgAcc1" presStyleIdx="2" presStyleCnt="6"/>
      <dgm:spPr>
        <a:blipFill rotWithShape="0">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t>
        <a:bodyPr/>
        <a:lstStyle/>
        <a:p>
          <a:endParaRPr lang="en-US"/>
        </a:p>
      </dgm:t>
    </dgm:pt>
    <dgm:pt modelId="{172EB388-B72C-4924-A21D-2BB30B5391E4}" type="pres">
      <dgm:prSet presAssocID="{2CF64BEB-7DA3-42B2-80E3-6B69C72AA1EB}" presName="text_4" presStyleLbl="node1" presStyleIdx="3" presStyleCnt="6">
        <dgm:presLayoutVars>
          <dgm:bulletEnabled val="1"/>
        </dgm:presLayoutVars>
      </dgm:prSet>
      <dgm:spPr/>
      <dgm:t>
        <a:bodyPr/>
        <a:lstStyle/>
        <a:p>
          <a:endParaRPr lang="en-US"/>
        </a:p>
      </dgm:t>
    </dgm:pt>
    <dgm:pt modelId="{176F71C0-C458-4BD4-9701-47CC3DEA20A2}" type="pres">
      <dgm:prSet presAssocID="{2CF64BEB-7DA3-42B2-80E3-6B69C72AA1EB}" presName="accent_4" presStyleCnt="0"/>
      <dgm:spPr/>
    </dgm:pt>
    <dgm:pt modelId="{CA47B394-C628-4D6B-8363-C0E7D2EC5ECB}" type="pres">
      <dgm:prSet presAssocID="{2CF64BEB-7DA3-42B2-80E3-6B69C72AA1EB}" presName="accentRepeatNode" presStyleLbl="solidFgAcc1" presStyleIdx="3" presStyleCnt="6"/>
      <dgm:spPr>
        <a:blipFill rotWithShape="0">
          <a:blip xmlns:r="http://schemas.openxmlformats.org/officeDocument/2006/relationships" r:embed="rId4" cstate="print">
            <a:extLst>
              <a:ext uri="{28A0092B-C50C-407E-A947-70E740481C1C}">
                <a14:useLocalDpi xmlns:a14="http://schemas.microsoft.com/office/drawing/2010/main" val="0"/>
              </a:ext>
            </a:extLst>
          </a:blip>
          <a:stretch>
            <a:fillRect/>
          </a:stretch>
        </a:blipFill>
      </dgm:spPr>
      <dgm:t>
        <a:bodyPr/>
        <a:lstStyle/>
        <a:p>
          <a:endParaRPr lang="en-US"/>
        </a:p>
      </dgm:t>
    </dgm:pt>
    <dgm:pt modelId="{FC51DA01-C4F7-44F0-A903-6AD642247F29}" type="pres">
      <dgm:prSet presAssocID="{C9B497B6-A67A-4FCF-ADB1-769F39E3FCD7}" presName="text_5" presStyleLbl="node1" presStyleIdx="4" presStyleCnt="6">
        <dgm:presLayoutVars>
          <dgm:bulletEnabled val="1"/>
        </dgm:presLayoutVars>
      </dgm:prSet>
      <dgm:spPr/>
      <dgm:t>
        <a:bodyPr/>
        <a:lstStyle/>
        <a:p>
          <a:endParaRPr lang="en-US"/>
        </a:p>
      </dgm:t>
    </dgm:pt>
    <dgm:pt modelId="{A23D51D9-FA35-40B5-B4F3-8B1556138098}" type="pres">
      <dgm:prSet presAssocID="{C9B497B6-A67A-4FCF-ADB1-769F39E3FCD7}" presName="accent_5" presStyleCnt="0"/>
      <dgm:spPr/>
    </dgm:pt>
    <dgm:pt modelId="{EE606F70-437B-4BA2-AA40-E5BE0F7B7E1F}" type="pres">
      <dgm:prSet presAssocID="{C9B497B6-A67A-4FCF-ADB1-769F39E3FCD7}" presName="accentRepeatNode" presStyleLbl="solidFgAcc1" presStyleIdx="4" presStyleCnt="6"/>
      <dgm:spPr>
        <a:blipFill rotWithShape="0">
          <a:blip xmlns:r="http://schemas.openxmlformats.org/officeDocument/2006/relationships" r:embed="rId5" cstate="print">
            <a:extLst>
              <a:ext uri="{28A0092B-C50C-407E-A947-70E740481C1C}">
                <a14:useLocalDpi xmlns:a14="http://schemas.microsoft.com/office/drawing/2010/main" val="0"/>
              </a:ext>
            </a:extLst>
          </a:blip>
          <a:stretch>
            <a:fillRect/>
          </a:stretch>
        </a:blipFill>
      </dgm:spPr>
      <dgm:t>
        <a:bodyPr/>
        <a:lstStyle/>
        <a:p>
          <a:endParaRPr lang="en-US"/>
        </a:p>
      </dgm:t>
    </dgm:pt>
    <dgm:pt modelId="{D39D39B5-7F6D-47D1-BE32-4DC6E75AC5CE}" type="pres">
      <dgm:prSet presAssocID="{8958F4AA-7FED-467F-BBFB-0AFAB599E090}" presName="text_6" presStyleLbl="node1" presStyleIdx="5" presStyleCnt="6">
        <dgm:presLayoutVars>
          <dgm:bulletEnabled val="1"/>
        </dgm:presLayoutVars>
      </dgm:prSet>
      <dgm:spPr/>
      <dgm:t>
        <a:bodyPr/>
        <a:lstStyle/>
        <a:p>
          <a:endParaRPr lang="en-US"/>
        </a:p>
      </dgm:t>
    </dgm:pt>
    <dgm:pt modelId="{F06B1778-F5A2-4A1D-A899-B1C843FAA68B}" type="pres">
      <dgm:prSet presAssocID="{8958F4AA-7FED-467F-BBFB-0AFAB599E090}" presName="accent_6" presStyleCnt="0"/>
      <dgm:spPr/>
    </dgm:pt>
    <dgm:pt modelId="{C5ABB5A3-5071-4B2B-9773-A0139C4B5BA0}" type="pres">
      <dgm:prSet presAssocID="{8958F4AA-7FED-467F-BBFB-0AFAB599E090}" presName="accentRepeatNode" presStyleLbl="solidFgAcc1" presStyleIdx="5" presStyleCnt="6"/>
      <dgm:spPr>
        <a:blipFill rotWithShape="0">
          <a:blip xmlns:r="http://schemas.openxmlformats.org/officeDocument/2006/relationships" r:embed="rId6" cstate="print">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6CF2ACF4-9226-4F98-8EAE-2571245791A3}" type="presOf" srcId="{8958F4AA-7FED-467F-BBFB-0AFAB599E090}" destId="{D39D39B5-7F6D-47D1-BE32-4DC6E75AC5CE}" srcOrd="0" destOrd="0" presId="urn:microsoft.com/office/officeart/2008/layout/VerticalCurvedList"/>
    <dgm:cxn modelId="{C6FD4C28-B78A-4D33-821D-761699C81423}" srcId="{79E814CE-7658-477E-ADAA-41A532C90FA3}" destId="{C86E8BED-8198-44B1-84F6-241EB7B99D5C}" srcOrd="1" destOrd="0" parTransId="{8DC6AD35-28E2-49F3-9CD7-231AE51DF2BD}" sibTransId="{CA4592B7-7EA0-450E-91F2-91880EE49800}"/>
    <dgm:cxn modelId="{79A85327-D913-421B-9113-30A2B800EE0E}" type="presOf" srcId="{F0EE5770-BD0D-4AA3-930A-116054494907}" destId="{25782D91-6C6F-4269-B48D-5FAA79DC190E}" srcOrd="0" destOrd="0" presId="urn:microsoft.com/office/officeart/2008/layout/VerticalCurvedList"/>
    <dgm:cxn modelId="{D459F578-9A84-4817-9E74-85679937ED34}" srcId="{79E814CE-7658-477E-ADAA-41A532C90FA3}" destId="{C9B497B6-A67A-4FCF-ADB1-769F39E3FCD7}" srcOrd="4" destOrd="0" parTransId="{6E31D2A6-6D78-493D-A115-1246D818FC6A}" sibTransId="{3E7F0058-DDED-4348-A0A9-5DA9F5722750}"/>
    <dgm:cxn modelId="{2BAD5BE9-1548-44E8-907A-251F9F4FF54B}" type="presOf" srcId="{9E0E2478-DA86-46EE-9C80-B5D5EB186CE5}" destId="{0786CC9C-EE0D-4ACB-8318-BE3E7EA2882D}" srcOrd="0" destOrd="0" presId="urn:microsoft.com/office/officeart/2008/layout/VerticalCurvedList"/>
    <dgm:cxn modelId="{4B96E85F-794C-47A6-A526-2D89CA1138E0}" type="presOf" srcId="{C9B497B6-A67A-4FCF-ADB1-769F39E3FCD7}" destId="{FC51DA01-C4F7-44F0-A903-6AD642247F29}" srcOrd="0" destOrd="0" presId="urn:microsoft.com/office/officeart/2008/layout/VerticalCurvedList"/>
    <dgm:cxn modelId="{51BD7EA7-94FC-46F9-9507-25F90D2DAD2D}" srcId="{79E814CE-7658-477E-ADAA-41A532C90FA3}" destId="{2CF64BEB-7DA3-42B2-80E3-6B69C72AA1EB}" srcOrd="3" destOrd="0" parTransId="{7FE707B7-2604-42E6-B03C-439533A02D06}" sibTransId="{9D8ECEAC-5B07-4505-B4E0-92CF27FDF91F}"/>
    <dgm:cxn modelId="{F7A33D0C-8C30-47FA-AA68-E37AF1F89E83}" type="presOf" srcId="{C86E8BED-8198-44B1-84F6-241EB7B99D5C}" destId="{4809F36E-1EA6-4E58-9BFF-60D488EFF21D}" srcOrd="0" destOrd="0" presId="urn:microsoft.com/office/officeart/2008/layout/VerticalCurvedList"/>
    <dgm:cxn modelId="{61A0934B-D0A1-4C06-8978-7EE34D84F2AB}" type="presOf" srcId="{79E814CE-7658-477E-ADAA-41A532C90FA3}" destId="{EEC343DF-8220-46DC-9F9E-402F1606CA27}" srcOrd="0" destOrd="0" presId="urn:microsoft.com/office/officeart/2008/layout/VerticalCurvedList"/>
    <dgm:cxn modelId="{21DB8015-3F98-45E7-B68F-82C15DA152F8}" srcId="{79E814CE-7658-477E-ADAA-41A532C90FA3}" destId="{F0EE5770-BD0D-4AA3-930A-116054494907}" srcOrd="0" destOrd="0" parTransId="{00DE8170-13CF-4CE3-AE60-1E24923D1987}" sibTransId="{9E0E2478-DA86-46EE-9C80-B5D5EB186CE5}"/>
    <dgm:cxn modelId="{C96880C1-D2A5-408D-9435-A9FF0388AAD7}" type="presOf" srcId="{2CF64BEB-7DA3-42B2-80E3-6B69C72AA1EB}" destId="{172EB388-B72C-4924-A21D-2BB30B5391E4}" srcOrd="0" destOrd="0" presId="urn:microsoft.com/office/officeart/2008/layout/VerticalCurvedList"/>
    <dgm:cxn modelId="{F1CEE100-5D1C-4494-82B6-1B7C6937222B}" srcId="{79E814CE-7658-477E-ADAA-41A532C90FA3}" destId="{A8D021B2-24A1-4A7E-AF18-4049A754C1CA}" srcOrd="2" destOrd="0" parTransId="{CBB454E6-DA8C-41A1-9E67-99043BBD7006}" sibTransId="{E61A151E-2BD2-4FC5-BE9B-51D6E587070F}"/>
    <dgm:cxn modelId="{D810C724-C442-443D-B927-C021BC7638E1}" srcId="{79E814CE-7658-477E-ADAA-41A532C90FA3}" destId="{8958F4AA-7FED-467F-BBFB-0AFAB599E090}" srcOrd="5" destOrd="0" parTransId="{E403E95C-3F47-434B-867B-4C4101A95D26}" sibTransId="{9967EA3B-00A6-427C-90FB-C17952BAFEB4}"/>
    <dgm:cxn modelId="{C4AF6957-8AD1-4866-92B6-2AFE7593806F}" type="presOf" srcId="{A8D021B2-24A1-4A7E-AF18-4049A754C1CA}" destId="{96C80A0C-E8C8-41A2-93EA-D3B7D40026CA}" srcOrd="0" destOrd="0" presId="urn:microsoft.com/office/officeart/2008/layout/VerticalCurvedList"/>
    <dgm:cxn modelId="{BB0816D3-B518-49BD-AEFB-3DEFFBE84B39}" type="presParOf" srcId="{EEC343DF-8220-46DC-9F9E-402F1606CA27}" destId="{7AEA7376-1E12-4E38-ABF8-5545A0200AD0}" srcOrd="0" destOrd="0" presId="urn:microsoft.com/office/officeart/2008/layout/VerticalCurvedList"/>
    <dgm:cxn modelId="{6363B36D-CCA4-4D86-B8D8-4D94EC4D0836}" type="presParOf" srcId="{7AEA7376-1E12-4E38-ABF8-5545A0200AD0}" destId="{2EE92B16-A0CA-4BF2-89B6-F8F38FB739EE}" srcOrd="0" destOrd="0" presId="urn:microsoft.com/office/officeart/2008/layout/VerticalCurvedList"/>
    <dgm:cxn modelId="{DF3F778D-5294-40E6-A6E7-1578FA1A70BF}" type="presParOf" srcId="{2EE92B16-A0CA-4BF2-89B6-F8F38FB739EE}" destId="{37E85884-98A7-42B8-97E9-2FB321E0E833}" srcOrd="0" destOrd="0" presId="urn:microsoft.com/office/officeart/2008/layout/VerticalCurvedList"/>
    <dgm:cxn modelId="{7065FF1B-F660-4BC5-B3F1-49A24B8CF1EB}" type="presParOf" srcId="{2EE92B16-A0CA-4BF2-89B6-F8F38FB739EE}" destId="{0786CC9C-EE0D-4ACB-8318-BE3E7EA2882D}" srcOrd="1" destOrd="0" presId="urn:microsoft.com/office/officeart/2008/layout/VerticalCurvedList"/>
    <dgm:cxn modelId="{B3C42377-6D26-4336-B741-08E469C0BEA2}" type="presParOf" srcId="{2EE92B16-A0CA-4BF2-89B6-F8F38FB739EE}" destId="{C4252B6F-BAD2-4ED7-8FB6-15CE855D7142}" srcOrd="2" destOrd="0" presId="urn:microsoft.com/office/officeart/2008/layout/VerticalCurvedList"/>
    <dgm:cxn modelId="{857AD74E-5565-48AD-874A-9855AE22D4B9}" type="presParOf" srcId="{2EE92B16-A0CA-4BF2-89B6-F8F38FB739EE}" destId="{CE5836DF-BC86-43A0-BABF-93C735B1EEFD}" srcOrd="3" destOrd="0" presId="urn:microsoft.com/office/officeart/2008/layout/VerticalCurvedList"/>
    <dgm:cxn modelId="{2B6F5680-0139-4CC8-9D43-2641EAB9A1A8}" type="presParOf" srcId="{7AEA7376-1E12-4E38-ABF8-5545A0200AD0}" destId="{25782D91-6C6F-4269-B48D-5FAA79DC190E}" srcOrd="1" destOrd="0" presId="urn:microsoft.com/office/officeart/2008/layout/VerticalCurvedList"/>
    <dgm:cxn modelId="{A714C276-C540-48A3-98E3-FD166F859761}" type="presParOf" srcId="{7AEA7376-1E12-4E38-ABF8-5545A0200AD0}" destId="{DAFE27B1-AAC8-42FF-B45A-F9FD1EEC2708}" srcOrd="2" destOrd="0" presId="urn:microsoft.com/office/officeart/2008/layout/VerticalCurvedList"/>
    <dgm:cxn modelId="{2DDA0F47-300C-463F-9BD0-5DF555EE2AC8}" type="presParOf" srcId="{DAFE27B1-AAC8-42FF-B45A-F9FD1EEC2708}" destId="{EF6EAA31-DFB5-4A80-BDAA-2A1712F7CDF0}" srcOrd="0" destOrd="0" presId="urn:microsoft.com/office/officeart/2008/layout/VerticalCurvedList"/>
    <dgm:cxn modelId="{A3AC0B1E-CB1C-445B-A367-818225CC1839}" type="presParOf" srcId="{7AEA7376-1E12-4E38-ABF8-5545A0200AD0}" destId="{4809F36E-1EA6-4E58-9BFF-60D488EFF21D}" srcOrd="3" destOrd="0" presId="urn:microsoft.com/office/officeart/2008/layout/VerticalCurvedList"/>
    <dgm:cxn modelId="{BCE72E26-6267-40EE-8587-8F5C58765752}" type="presParOf" srcId="{7AEA7376-1E12-4E38-ABF8-5545A0200AD0}" destId="{965F53E3-4058-4257-8224-5C62854D3921}" srcOrd="4" destOrd="0" presId="urn:microsoft.com/office/officeart/2008/layout/VerticalCurvedList"/>
    <dgm:cxn modelId="{034D34ED-25C9-484D-A7DD-EDCF1E5139B5}" type="presParOf" srcId="{965F53E3-4058-4257-8224-5C62854D3921}" destId="{7AFD5BED-E94A-4057-89B8-FFBF31EC1DFA}" srcOrd="0" destOrd="0" presId="urn:microsoft.com/office/officeart/2008/layout/VerticalCurvedList"/>
    <dgm:cxn modelId="{20564DFD-0E72-4C30-A8A8-B95C580CAAEA}" type="presParOf" srcId="{7AEA7376-1E12-4E38-ABF8-5545A0200AD0}" destId="{96C80A0C-E8C8-41A2-93EA-D3B7D40026CA}" srcOrd="5" destOrd="0" presId="urn:microsoft.com/office/officeart/2008/layout/VerticalCurvedList"/>
    <dgm:cxn modelId="{CD03FBCE-9D4D-479E-A8ED-A9FFC257A026}" type="presParOf" srcId="{7AEA7376-1E12-4E38-ABF8-5545A0200AD0}" destId="{E30F204F-8BDE-4F82-BC95-9920B0FE31DD}" srcOrd="6" destOrd="0" presId="urn:microsoft.com/office/officeart/2008/layout/VerticalCurvedList"/>
    <dgm:cxn modelId="{E3E3AA5C-EC4F-44A6-928B-21B7CA7B4285}" type="presParOf" srcId="{E30F204F-8BDE-4F82-BC95-9920B0FE31DD}" destId="{882DBDAA-7289-4FE5-B1D1-025F1E96E9B8}" srcOrd="0" destOrd="0" presId="urn:microsoft.com/office/officeart/2008/layout/VerticalCurvedList"/>
    <dgm:cxn modelId="{49BBFD32-80DE-4E13-899A-D70D75B055AA}" type="presParOf" srcId="{7AEA7376-1E12-4E38-ABF8-5545A0200AD0}" destId="{172EB388-B72C-4924-A21D-2BB30B5391E4}" srcOrd="7" destOrd="0" presId="urn:microsoft.com/office/officeart/2008/layout/VerticalCurvedList"/>
    <dgm:cxn modelId="{1EAEC1A7-EAF5-4DDC-BBAF-95CA3A349703}" type="presParOf" srcId="{7AEA7376-1E12-4E38-ABF8-5545A0200AD0}" destId="{176F71C0-C458-4BD4-9701-47CC3DEA20A2}" srcOrd="8" destOrd="0" presId="urn:microsoft.com/office/officeart/2008/layout/VerticalCurvedList"/>
    <dgm:cxn modelId="{5339743D-C3EE-4A4F-B0AD-127732BFC815}" type="presParOf" srcId="{176F71C0-C458-4BD4-9701-47CC3DEA20A2}" destId="{CA47B394-C628-4D6B-8363-C0E7D2EC5ECB}" srcOrd="0" destOrd="0" presId="urn:microsoft.com/office/officeart/2008/layout/VerticalCurvedList"/>
    <dgm:cxn modelId="{5F947E2F-1A84-463B-AE72-6873A72A65FF}" type="presParOf" srcId="{7AEA7376-1E12-4E38-ABF8-5545A0200AD0}" destId="{FC51DA01-C4F7-44F0-A903-6AD642247F29}" srcOrd="9" destOrd="0" presId="urn:microsoft.com/office/officeart/2008/layout/VerticalCurvedList"/>
    <dgm:cxn modelId="{6ED04E2D-BEB4-450E-9400-40EE99ED32E8}" type="presParOf" srcId="{7AEA7376-1E12-4E38-ABF8-5545A0200AD0}" destId="{A23D51D9-FA35-40B5-B4F3-8B1556138098}" srcOrd="10" destOrd="0" presId="urn:microsoft.com/office/officeart/2008/layout/VerticalCurvedList"/>
    <dgm:cxn modelId="{36A86452-A6F8-464E-AD0B-3F6607760A74}" type="presParOf" srcId="{A23D51D9-FA35-40B5-B4F3-8B1556138098}" destId="{EE606F70-437B-4BA2-AA40-E5BE0F7B7E1F}" srcOrd="0" destOrd="0" presId="urn:microsoft.com/office/officeart/2008/layout/VerticalCurvedList"/>
    <dgm:cxn modelId="{071EA2A8-6B4A-4E05-B5A8-E35D4712FDD1}" type="presParOf" srcId="{7AEA7376-1E12-4E38-ABF8-5545A0200AD0}" destId="{D39D39B5-7F6D-47D1-BE32-4DC6E75AC5CE}" srcOrd="11" destOrd="0" presId="urn:microsoft.com/office/officeart/2008/layout/VerticalCurvedList"/>
    <dgm:cxn modelId="{EDF0F83F-2349-4478-B502-2C0B9919F289}" type="presParOf" srcId="{7AEA7376-1E12-4E38-ABF8-5545A0200AD0}" destId="{F06B1778-F5A2-4A1D-A899-B1C843FAA68B}" srcOrd="12" destOrd="0" presId="urn:microsoft.com/office/officeart/2008/layout/VerticalCurvedList"/>
    <dgm:cxn modelId="{31063922-C498-4D6A-BD96-A4776A744BA4}" type="presParOf" srcId="{F06B1778-F5A2-4A1D-A899-B1C843FAA68B}" destId="{C5ABB5A3-5071-4B2B-9773-A0139C4B5BA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6F8DBBF-2030-451E-87A5-7F041BF1EA58}" type="presOf" srcId="{D1908031-5F7F-4557-A0DD-0F27CDC5B5C8}" destId="{F538080A-9D5C-4B64-BE02-6E74660B3D3A}" srcOrd="0" destOrd="0" presId="urn:microsoft.com/office/officeart/2005/8/layout/vList3"/>
    <dgm:cxn modelId="{A8A7504A-9DB2-4D21-9E23-51E446C9EEC5}" type="presOf" srcId="{EA5D4FDD-852C-42B1-AC37-601E79D559A8}" destId="{5EE392F1-34E6-4D75-93D9-06D773323D5D}" srcOrd="0" destOrd="0" presId="urn:microsoft.com/office/officeart/2005/8/layout/vList3"/>
    <dgm:cxn modelId="{72AF1052-8B3B-4749-833B-3A944B4CAC28}" type="presParOf" srcId="{F538080A-9D5C-4B64-BE02-6E74660B3D3A}" destId="{DFDAD32B-A873-41CB-B647-4009D34B0D96}" srcOrd="0" destOrd="0" presId="urn:microsoft.com/office/officeart/2005/8/layout/vList3"/>
    <dgm:cxn modelId="{57122981-5329-4FE9-9423-5725E1CA62E7}" type="presParOf" srcId="{DFDAD32B-A873-41CB-B647-4009D34B0D96}" destId="{EB8622BF-E028-4141-90BF-038FB0BFB02D}" srcOrd="0" destOrd="0" presId="urn:microsoft.com/office/officeart/2005/8/layout/vList3"/>
    <dgm:cxn modelId="{F4D15427-4736-403B-8FC3-D5C92504B08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9E814CE-7658-477E-ADAA-41A532C90FA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F0EE5770-BD0D-4AA3-930A-116054494907}">
      <dgm:prSet/>
      <dgm:spPr/>
      <dgm:t>
        <a:bodyPr/>
        <a:lstStyle/>
        <a:p>
          <a:pPr rtl="0"/>
          <a:r>
            <a:rPr lang="en-US" dirty="0" smtClean="0"/>
            <a:t>FOOD SOURCE</a:t>
          </a:r>
          <a:endParaRPr lang="en-US" dirty="0"/>
        </a:p>
      </dgm:t>
    </dgm:pt>
    <dgm:pt modelId="{00DE8170-13CF-4CE3-AE60-1E24923D1987}" type="parTrans" cxnId="{21DB8015-3F98-45E7-B68F-82C15DA152F8}">
      <dgm:prSet/>
      <dgm:spPr/>
      <dgm:t>
        <a:bodyPr/>
        <a:lstStyle/>
        <a:p>
          <a:endParaRPr lang="en-US"/>
        </a:p>
      </dgm:t>
    </dgm:pt>
    <dgm:pt modelId="{9E0E2478-DA86-46EE-9C80-B5D5EB186CE5}" type="sibTrans" cxnId="{21DB8015-3F98-45E7-B68F-82C15DA152F8}">
      <dgm:prSet/>
      <dgm:spPr/>
      <dgm:t>
        <a:bodyPr/>
        <a:lstStyle/>
        <a:p>
          <a:endParaRPr lang="en-US"/>
        </a:p>
      </dgm:t>
    </dgm:pt>
    <dgm:pt modelId="{ED971572-B3C9-4D0A-A055-AB92173861BF}">
      <dgm:prSet/>
      <dgm:spPr/>
      <dgm:t>
        <a:bodyPr/>
        <a:lstStyle/>
        <a:p>
          <a:pPr rtl="0"/>
          <a:r>
            <a:rPr lang="en-US" dirty="0" smtClean="0"/>
            <a:t>Food from unapproved or uninspected source</a:t>
          </a:r>
          <a:endParaRPr lang="en-US" dirty="0"/>
        </a:p>
      </dgm:t>
    </dgm:pt>
    <dgm:pt modelId="{DAFCB011-5852-4063-AB47-B15D53F8BE6B}" type="parTrans" cxnId="{5FB1F1E5-D66D-4CD5-9E46-03746FE2C9CF}">
      <dgm:prSet/>
      <dgm:spPr/>
      <dgm:t>
        <a:bodyPr/>
        <a:lstStyle/>
        <a:p>
          <a:endParaRPr lang="en-US"/>
        </a:p>
      </dgm:t>
    </dgm:pt>
    <dgm:pt modelId="{860EF5F3-3B56-44BB-8C84-6CC46AC75923}" type="sibTrans" cxnId="{5FB1F1E5-D66D-4CD5-9E46-03746FE2C9CF}">
      <dgm:prSet/>
      <dgm:spPr/>
      <dgm:t>
        <a:bodyPr/>
        <a:lstStyle/>
        <a:p>
          <a:endParaRPr lang="en-US"/>
        </a:p>
      </dgm:t>
    </dgm:pt>
    <dgm:pt modelId="{296EA9ED-BD94-4609-A43F-F87FFA6EE8F6}">
      <dgm:prSet/>
      <dgm:spPr/>
      <dgm:t>
        <a:bodyPr/>
        <a:lstStyle/>
        <a:p>
          <a:pPr rtl="0"/>
          <a:r>
            <a:rPr lang="en-US" dirty="0" smtClean="0"/>
            <a:t>Unsound or Adulterated food</a:t>
          </a:r>
          <a:endParaRPr lang="en-US" dirty="0"/>
        </a:p>
      </dgm:t>
    </dgm:pt>
    <dgm:pt modelId="{F4137AEB-093B-4CE4-902E-C46CA0AED14C}" type="parTrans" cxnId="{21391CAD-CE1D-43B1-ABE9-FF60A82EAD78}">
      <dgm:prSet/>
      <dgm:spPr/>
      <dgm:t>
        <a:bodyPr/>
        <a:lstStyle/>
        <a:p>
          <a:endParaRPr lang="en-US"/>
        </a:p>
      </dgm:t>
    </dgm:pt>
    <dgm:pt modelId="{953369C8-B0CA-4DA5-8C1B-253F926605C7}" type="sibTrans" cxnId="{21391CAD-CE1D-43B1-ABE9-FF60A82EAD78}">
      <dgm:prSet/>
      <dgm:spPr/>
      <dgm:t>
        <a:bodyPr/>
        <a:lstStyle/>
        <a:p>
          <a:endParaRPr lang="en-US"/>
        </a:p>
      </dgm:t>
    </dgm:pt>
    <dgm:pt modelId="{5E19B0A8-15F4-4011-8281-3AB21EB5F4F5}">
      <dgm:prSet/>
      <dgm:spPr/>
      <dgm:t>
        <a:bodyPr/>
        <a:lstStyle/>
        <a:p>
          <a:pPr rtl="0"/>
          <a:r>
            <a:rPr lang="en-US" dirty="0" smtClean="0"/>
            <a:t>Shellfish records not maintained properly</a:t>
          </a:r>
          <a:endParaRPr lang="en-US" dirty="0"/>
        </a:p>
      </dgm:t>
    </dgm:pt>
    <dgm:pt modelId="{6A14B4E6-FE50-4D7D-B693-ED3DE4E20A2D}" type="parTrans" cxnId="{2438A86F-1AA2-492C-8891-8C98D90BFA0E}">
      <dgm:prSet/>
      <dgm:spPr/>
      <dgm:t>
        <a:bodyPr/>
        <a:lstStyle/>
        <a:p>
          <a:endParaRPr lang="en-US"/>
        </a:p>
      </dgm:t>
    </dgm:pt>
    <dgm:pt modelId="{EF338345-F5B9-4BA7-B187-3B1969B5214F}" type="sibTrans" cxnId="{2438A86F-1AA2-492C-8891-8C98D90BFA0E}">
      <dgm:prSet/>
      <dgm:spPr/>
      <dgm:t>
        <a:bodyPr/>
        <a:lstStyle/>
        <a:p>
          <a:endParaRPr lang="en-US"/>
        </a:p>
      </dgm:t>
    </dgm:pt>
    <dgm:pt modelId="{EEC343DF-8220-46DC-9F9E-402F1606CA27}" type="pres">
      <dgm:prSet presAssocID="{79E814CE-7658-477E-ADAA-41A532C90FA3}" presName="Name0" presStyleCnt="0">
        <dgm:presLayoutVars>
          <dgm:chMax val="7"/>
          <dgm:chPref val="7"/>
          <dgm:dir/>
        </dgm:presLayoutVars>
      </dgm:prSet>
      <dgm:spPr/>
      <dgm:t>
        <a:bodyPr/>
        <a:lstStyle/>
        <a:p>
          <a:endParaRPr lang="en-US"/>
        </a:p>
      </dgm:t>
    </dgm:pt>
    <dgm:pt modelId="{7AEA7376-1E12-4E38-ABF8-5545A0200AD0}" type="pres">
      <dgm:prSet presAssocID="{79E814CE-7658-477E-ADAA-41A532C90FA3}" presName="Name1" presStyleCnt="0"/>
      <dgm:spPr/>
    </dgm:pt>
    <dgm:pt modelId="{2EE92B16-A0CA-4BF2-89B6-F8F38FB739EE}" type="pres">
      <dgm:prSet presAssocID="{79E814CE-7658-477E-ADAA-41A532C90FA3}" presName="cycle" presStyleCnt="0"/>
      <dgm:spPr/>
    </dgm:pt>
    <dgm:pt modelId="{37E85884-98A7-42B8-97E9-2FB321E0E833}" type="pres">
      <dgm:prSet presAssocID="{79E814CE-7658-477E-ADAA-41A532C90FA3}" presName="srcNode" presStyleLbl="node1" presStyleIdx="0" presStyleCnt="1"/>
      <dgm:spPr/>
    </dgm:pt>
    <dgm:pt modelId="{0786CC9C-EE0D-4ACB-8318-BE3E7EA2882D}" type="pres">
      <dgm:prSet presAssocID="{79E814CE-7658-477E-ADAA-41A532C90FA3}" presName="conn" presStyleLbl="parChTrans1D2" presStyleIdx="0" presStyleCnt="1"/>
      <dgm:spPr/>
      <dgm:t>
        <a:bodyPr/>
        <a:lstStyle/>
        <a:p>
          <a:endParaRPr lang="en-US"/>
        </a:p>
      </dgm:t>
    </dgm:pt>
    <dgm:pt modelId="{C4252B6F-BAD2-4ED7-8FB6-15CE855D7142}" type="pres">
      <dgm:prSet presAssocID="{79E814CE-7658-477E-ADAA-41A532C90FA3}" presName="extraNode" presStyleLbl="node1" presStyleIdx="0" presStyleCnt="1"/>
      <dgm:spPr/>
    </dgm:pt>
    <dgm:pt modelId="{CE5836DF-BC86-43A0-BABF-93C735B1EEFD}" type="pres">
      <dgm:prSet presAssocID="{79E814CE-7658-477E-ADAA-41A532C90FA3}" presName="dstNode" presStyleLbl="node1" presStyleIdx="0" presStyleCnt="1"/>
      <dgm:spPr/>
    </dgm:pt>
    <dgm:pt modelId="{25782D91-6C6F-4269-B48D-5FAA79DC190E}" type="pres">
      <dgm:prSet presAssocID="{F0EE5770-BD0D-4AA3-930A-116054494907}" presName="text_1" presStyleLbl="node1" presStyleIdx="0" presStyleCnt="1">
        <dgm:presLayoutVars>
          <dgm:bulletEnabled val="1"/>
        </dgm:presLayoutVars>
      </dgm:prSet>
      <dgm:spPr/>
      <dgm:t>
        <a:bodyPr/>
        <a:lstStyle/>
        <a:p>
          <a:endParaRPr lang="en-US"/>
        </a:p>
      </dgm:t>
    </dgm:pt>
    <dgm:pt modelId="{DAFE27B1-AAC8-42FF-B45A-F9FD1EEC2708}" type="pres">
      <dgm:prSet presAssocID="{F0EE5770-BD0D-4AA3-930A-116054494907}" presName="accent_1" presStyleCnt="0"/>
      <dgm:spPr/>
    </dgm:pt>
    <dgm:pt modelId="{EF6EAA31-DFB5-4A80-BDAA-2A1712F7CDF0}" type="pres">
      <dgm:prSet presAssocID="{F0EE5770-BD0D-4AA3-930A-116054494907}" presName="accentRepeatNode" presStyleLbl="solidFgAcc1" presStyleIdx="0" presStyleCnt="1"/>
      <dgm:spPr>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3D368A7D-5D5C-4A2C-99A8-8218D03299B7}" type="presOf" srcId="{79E814CE-7658-477E-ADAA-41A532C90FA3}" destId="{EEC343DF-8220-46DC-9F9E-402F1606CA27}" srcOrd="0" destOrd="0" presId="urn:microsoft.com/office/officeart/2008/layout/VerticalCurvedList"/>
    <dgm:cxn modelId="{71612830-31C0-4367-83F4-C8A64F4F14C7}" type="presOf" srcId="{F0EE5770-BD0D-4AA3-930A-116054494907}" destId="{25782D91-6C6F-4269-B48D-5FAA79DC190E}" srcOrd="0" destOrd="0" presId="urn:microsoft.com/office/officeart/2008/layout/VerticalCurvedList"/>
    <dgm:cxn modelId="{1F59B303-D099-449C-8A09-9C2F9A62F015}" type="presOf" srcId="{ED971572-B3C9-4D0A-A055-AB92173861BF}" destId="{25782D91-6C6F-4269-B48D-5FAA79DC190E}" srcOrd="0" destOrd="1" presId="urn:microsoft.com/office/officeart/2008/layout/VerticalCurvedList"/>
    <dgm:cxn modelId="{2438A86F-1AA2-492C-8891-8C98D90BFA0E}" srcId="{F0EE5770-BD0D-4AA3-930A-116054494907}" destId="{5E19B0A8-15F4-4011-8281-3AB21EB5F4F5}" srcOrd="2" destOrd="0" parTransId="{6A14B4E6-FE50-4D7D-B693-ED3DE4E20A2D}" sibTransId="{EF338345-F5B9-4BA7-B187-3B1969B5214F}"/>
    <dgm:cxn modelId="{21DB8015-3F98-45E7-B68F-82C15DA152F8}" srcId="{79E814CE-7658-477E-ADAA-41A532C90FA3}" destId="{F0EE5770-BD0D-4AA3-930A-116054494907}" srcOrd="0" destOrd="0" parTransId="{00DE8170-13CF-4CE3-AE60-1E24923D1987}" sibTransId="{9E0E2478-DA86-46EE-9C80-B5D5EB186CE5}"/>
    <dgm:cxn modelId="{F6287FF8-81F7-420C-9F32-C27D5F7140CA}" type="presOf" srcId="{296EA9ED-BD94-4609-A43F-F87FFA6EE8F6}" destId="{25782D91-6C6F-4269-B48D-5FAA79DC190E}" srcOrd="0" destOrd="2" presId="urn:microsoft.com/office/officeart/2008/layout/VerticalCurvedList"/>
    <dgm:cxn modelId="{21391CAD-CE1D-43B1-ABE9-FF60A82EAD78}" srcId="{F0EE5770-BD0D-4AA3-930A-116054494907}" destId="{296EA9ED-BD94-4609-A43F-F87FFA6EE8F6}" srcOrd="1" destOrd="0" parTransId="{F4137AEB-093B-4CE4-902E-C46CA0AED14C}" sibTransId="{953369C8-B0CA-4DA5-8C1B-253F926605C7}"/>
    <dgm:cxn modelId="{DF39F00A-D7EF-46CA-B549-15756B84343D}" type="presOf" srcId="{5E19B0A8-15F4-4011-8281-3AB21EB5F4F5}" destId="{25782D91-6C6F-4269-B48D-5FAA79DC190E}" srcOrd="0" destOrd="3" presId="urn:microsoft.com/office/officeart/2008/layout/VerticalCurvedList"/>
    <dgm:cxn modelId="{85DE3A9E-C881-4FAA-9455-7F761738E7A1}" type="presOf" srcId="{860EF5F3-3B56-44BB-8C84-6CC46AC75923}" destId="{0786CC9C-EE0D-4ACB-8318-BE3E7EA2882D}" srcOrd="0" destOrd="0" presId="urn:microsoft.com/office/officeart/2008/layout/VerticalCurvedList"/>
    <dgm:cxn modelId="{5FB1F1E5-D66D-4CD5-9E46-03746FE2C9CF}" srcId="{F0EE5770-BD0D-4AA3-930A-116054494907}" destId="{ED971572-B3C9-4D0A-A055-AB92173861BF}" srcOrd="0" destOrd="0" parTransId="{DAFCB011-5852-4063-AB47-B15D53F8BE6B}" sibTransId="{860EF5F3-3B56-44BB-8C84-6CC46AC75923}"/>
    <dgm:cxn modelId="{E64B7250-55FF-4A6C-89B1-FF71280207AA}" type="presParOf" srcId="{EEC343DF-8220-46DC-9F9E-402F1606CA27}" destId="{7AEA7376-1E12-4E38-ABF8-5545A0200AD0}" srcOrd="0" destOrd="0" presId="urn:microsoft.com/office/officeart/2008/layout/VerticalCurvedList"/>
    <dgm:cxn modelId="{29829B9F-DA2C-48A9-8BC5-EB858B97EB60}" type="presParOf" srcId="{7AEA7376-1E12-4E38-ABF8-5545A0200AD0}" destId="{2EE92B16-A0CA-4BF2-89B6-F8F38FB739EE}" srcOrd="0" destOrd="0" presId="urn:microsoft.com/office/officeart/2008/layout/VerticalCurvedList"/>
    <dgm:cxn modelId="{A0615305-67E6-4E93-B08F-6CC29BE66C55}" type="presParOf" srcId="{2EE92B16-A0CA-4BF2-89B6-F8F38FB739EE}" destId="{37E85884-98A7-42B8-97E9-2FB321E0E833}" srcOrd="0" destOrd="0" presId="urn:microsoft.com/office/officeart/2008/layout/VerticalCurvedList"/>
    <dgm:cxn modelId="{F45AD14E-F7A9-4573-8B8D-C18CAAF1CFEB}" type="presParOf" srcId="{2EE92B16-A0CA-4BF2-89B6-F8F38FB739EE}" destId="{0786CC9C-EE0D-4ACB-8318-BE3E7EA2882D}" srcOrd="1" destOrd="0" presId="urn:microsoft.com/office/officeart/2008/layout/VerticalCurvedList"/>
    <dgm:cxn modelId="{8DF5C342-3345-4DB5-81D9-CD80A31E70A9}" type="presParOf" srcId="{2EE92B16-A0CA-4BF2-89B6-F8F38FB739EE}" destId="{C4252B6F-BAD2-4ED7-8FB6-15CE855D7142}" srcOrd="2" destOrd="0" presId="urn:microsoft.com/office/officeart/2008/layout/VerticalCurvedList"/>
    <dgm:cxn modelId="{545FE9BE-2D4C-4D29-9E17-665C0F5FC472}" type="presParOf" srcId="{2EE92B16-A0CA-4BF2-89B6-F8F38FB739EE}" destId="{CE5836DF-BC86-43A0-BABF-93C735B1EEFD}" srcOrd="3" destOrd="0" presId="urn:microsoft.com/office/officeart/2008/layout/VerticalCurvedList"/>
    <dgm:cxn modelId="{5FEF495B-FF18-4D42-BC10-96C4C0C1B76B}" type="presParOf" srcId="{7AEA7376-1E12-4E38-ABF8-5545A0200AD0}" destId="{25782D91-6C6F-4269-B48D-5FAA79DC190E}" srcOrd="1" destOrd="0" presId="urn:microsoft.com/office/officeart/2008/layout/VerticalCurvedList"/>
    <dgm:cxn modelId="{419ABF60-0DFC-4E9D-B5E0-A69FF18BD82C}" type="presParOf" srcId="{7AEA7376-1E12-4E38-ABF8-5545A0200AD0}" destId="{DAFE27B1-AAC8-42FF-B45A-F9FD1EEC2708}" srcOrd="2" destOrd="0" presId="urn:microsoft.com/office/officeart/2008/layout/VerticalCurvedList"/>
    <dgm:cxn modelId="{E3751BCF-EDA9-46BA-BF30-083628F77902}" type="presParOf" srcId="{DAFE27B1-AAC8-42FF-B45A-F9FD1EEC2708}" destId="{EF6EAA31-DFB5-4A80-BDAA-2A1712F7CD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8F16406-17A5-4899-B22C-8376EC7FFA08}" type="presOf" srcId="{D1908031-5F7F-4557-A0DD-0F27CDC5B5C8}" destId="{F538080A-9D5C-4B64-BE02-6E74660B3D3A}" srcOrd="0" destOrd="0" presId="urn:microsoft.com/office/officeart/2005/8/layout/vList3"/>
    <dgm:cxn modelId="{773290FD-F879-496B-A87E-A28602DE84A1}" type="presOf" srcId="{EA5D4FDD-852C-42B1-AC37-601E79D559A8}" destId="{5EE392F1-34E6-4D75-93D9-06D773323D5D}" srcOrd="0" destOrd="0" presId="urn:microsoft.com/office/officeart/2005/8/layout/vList3"/>
    <dgm:cxn modelId="{F7B22A39-4090-4F44-B02F-43514B28E4CD}" type="presParOf" srcId="{F538080A-9D5C-4B64-BE02-6E74660B3D3A}" destId="{DFDAD32B-A873-41CB-B647-4009D34B0D96}" srcOrd="0" destOrd="0" presId="urn:microsoft.com/office/officeart/2005/8/layout/vList3"/>
    <dgm:cxn modelId="{F6FD06DD-A479-4B01-801C-27C666220DDF}" type="presParOf" srcId="{DFDAD32B-A873-41CB-B647-4009D34B0D96}" destId="{EB8622BF-E028-4141-90BF-038FB0BFB02D}" srcOrd="0" destOrd="0" presId="urn:microsoft.com/office/officeart/2005/8/layout/vList3"/>
    <dgm:cxn modelId="{EAA5F01A-0DEC-46A1-828F-D26BA25A256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25754A77-15B6-4239-AB2C-232780F066C6}"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Employee Reporting to Employer</a:t>
          </a:r>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3AC40A8D-7579-4659-A668-CDFD3E84FB41}">
      <dgm:prSet/>
      <dgm:spPr/>
      <dgm:t>
        <a:bodyPr/>
        <a:lstStyle/>
        <a:p>
          <a:pPr algn="l" rtl="0"/>
          <a:r>
            <a:rPr lang="en-US" dirty="0" smtClean="0"/>
            <a:t>Employer Reporting to KDA</a:t>
          </a:r>
        </a:p>
      </dgm:t>
    </dgm:pt>
    <dgm:pt modelId="{DAD437A6-EA91-4C6A-BE23-BFFC937AE568}" type="parTrans" cxnId="{E2F0A6CF-AD7E-4E50-B64D-9D54ADB586E2}">
      <dgm:prSet/>
      <dgm:spPr/>
      <dgm:t>
        <a:bodyPr/>
        <a:lstStyle/>
        <a:p>
          <a:endParaRPr lang="en-US"/>
        </a:p>
      </dgm:t>
    </dgm:pt>
    <dgm:pt modelId="{2B7164A8-BE09-437D-8996-CD8DFDCE5B1A}" type="sibTrans" cxnId="{E2F0A6CF-AD7E-4E50-B64D-9D54ADB586E2}">
      <dgm:prSet/>
      <dgm:spPr/>
      <dgm:t>
        <a:bodyPr/>
        <a:lstStyle/>
        <a:p>
          <a:endParaRPr lang="en-US"/>
        </a:p>
      </dgm:t>
    </dgm:pt>
    <dgm:pt modelId="{D42873C2-F1B0-4849-A123-C27A70CA7EC1}">
      <dgm:prSet/>
      <dgm:spPr/>
      <dgm:t>
        <a:bodyPr/>
        <a:lstStyle/>
        <a:p>
          <a:pPr rtl="0"/>
          <a:r>
            <a:rPr lang="en-US" dirty="0" smtClean="0"/>
            <a:t>Certain Symptoms or Conditions (Big 5)</a:t>
          </a:r>
        </a:p>
      </dgm:t>
    </dgm:pt>
    <dgm:pt modelId="{AE047B94-9A78-441E-9D9F-44611D9819D0}" type="parTrans" cxnId="{172149F7-2919-4D6B-8AB7-856472C632D8}">
      <dgm:prSet/>
      <dgm:spPr/>
      <dgm:t>
        <a:bodyPr/>
        <a:lstStyle/>
        <a:p>
          <a:endParaRPr lang="en-US"/>
        </a:p>
      </dgm:t>
    </dgm:pt>
    <dgm:pt modelId="{EFC58F96-1AE8-4E6C-8781-62F5C0BDFB5C}" type="sibTrans" cxnId="{172149F7-2919-4D6B-8AB7-856472C632D8}">
      <dgm:prSet/>
      <dgm:spPr/>
      <dgm:t>
        <a:bodyPr/>
        <a:lstStyle/>
        <a:p>
          <a:endParaRPr lang="en-US"/>
        </a:p>
      </dgm:t>
    </dgm:pt>
    <dgm:pt modelId="{D4A51E21-9BD0-4127-9855-565CFD21C8C1}">
      <dgm:prSet/>
      <dgm:spPr/>
      <dgm:t>
        <a:bodyPr/>
        <a:lstStyle/>
        <a:p>
          <a:pPr algn="l" rtl="0"/>
          <a:r>
            <a:rPr lang="en-US" dirty="0" smtClean="0"/>
            <a:t>Certain Symptoms or Conditions (Big 5)</a:t>
          </a:r>
        </a:p>
      </dgm:t>
    </dgm:pt>
    <dgm:pt modelId="{2B75B575-8A22-4439-BAE7-FAE487E2512E}" type="parTrans" cxnId="{24227DC7-F685-4F5D-9DCC-1F26448817F0}">
      <dgm:prSet/>
      <dgm:spPr/>
      <dgm:t>
        <a:bodyPr/>
        <a:lstStyle/>
        <a:p>
          <a:endParaRPr lang="en-US"/>
        </a:p>
      </dgm:t>
    </dgm:pt>
    <dgm:pt modelId="{8147E719-4BC0-492B-874B-52720E985031}" type="sibTrans" cxnId="{24227DC7-F685-4F5D-9DCC-1F26448817F0}">
      <dgm:prSet/>
      <dgm:spPr/>
      <dgm:t>
        <a:bodyPr/>
        <a:lstStyle/>
        <a:p>
          <a:endParaRPr lang="en-US"/>
        </a:p>
      </dgm:t>
    </dgm:pt>
    <dgm:pt modelId="{8278BC4D-37F3-44E4-87F6-266B06EDCEC6}" type="pres">
      <dgm:prSet presAssocID="{25754A77-15B6-4239-AB2C-232780F066C6}" presName="linear" presStyleCnt="0">
        <dgm:presLayoutVars>
          <dgm:animLvl val="lvl"/>
          <dgm:resizeHandles val="exact"/>
        </dgm:presLayoutVars>
      </dgm:prSet>
      <dgm:spPr/>
      <dgm:t>
        <a:bodyPr/>
        <a:lstStyle/>
        <a:p>
          <a:endParaRPr lang="en-US"/>
        </a:p>
      </dgm:t>
    </dgm:pt>
    <dgm:pt modelId="{807A062B-4B44-4615-BBB7-A0690A9666A4}" type="pres">
      <dgm:prSet presAssocID="{52DA0574-BAAA-4A5A-A576-A6C7539BBD22}" presName="parentText" presStyleLbl="node1" presStyleIdx="0" presStyleCnt="2">
        <dgm:presLayoutVars>
          <dgm:chMax val="0"/>
          <dgm:bulletEnabled val="1"/>
        </dgm:presLayoutVars>
      </dgm:prSet>
      <dgm:spPr/>
      <dgm:t>
        <a:bodyPr/>
        <a:lstStyle/>
        <a:p>
          <a:endParaRPr lang="en-US"/>
        </a:p>
      </dgm:t>
    </dgm:pt>
    <dgm:pt modelId="{201E6035-6CD5-494A-AC45-9C51C83545B4}" type="pres">
      <dgm:prSet presAssocID="{52DA0574-BAAA-4A5A-A576-A6C7539BBD22}" presName="childText" presStyleLbl="revTx" presStyleIdx="0" presStyleCnt="2">
        <dgm:presLayoutVars>
          <dgm:bulletEnabled val="1"/>
        </dgm:presLayoutVars>
      </dgm:prSet>
      <dgm:spPr/>
      <dgm:t>
        <a:bodyPr/>
        <a:lstStyle/>
        <a:p>
          <a:endParaRPr lang="en-US"/>
        </a:p>
      </dgm:t>
    </dgm:pt>
    <dgm:pt modelId="{8147F44F-FAE9-4CB9-8939-E81C0D5C4DA8}" type="pres">
      <dgm:prSet presAssocID="{3AC40A8D-7579-4659-A668-CDFD3E84FB41}" presName="parentText" presStyleLbl="node1" presStyleIdx="1" presStyleCnt="2">
        <dgm:presLayoutVars>
          <dgm:chMax val="0"/>
          <dgm:bulletEnabled val="1"/>
        </dgm:presLayoutVars>
      </dgm:prSet>
      <dgm:spPr/>
      <dgm:t>
        <a:bodyPr/>
        <a:lstStyle/>
        <a:p>
          <a:endParaRPr lang="en-US"/>
        </a:p>
      </dgm:t>
    </dgm:pt>
    <dgm:pt modelId="{09FFBC0A-19DB-4756-B576-2814C2019D22}" type="pres">
      <dgm:prSet presAssocID="{3AC40A8D-7579-4659-A668-CDFD3E84FB41}" presName="childText" presStyleLbl="revTx" presStyleIdx="1" presStyleCnt="2">
        <dgm:presLayoutVars>
          <dgm:bulletEnabled val="1"/>
        </dgm:presLayoutVars>
      </dgm:prSet>
      <dgm:spPr/>
      <dgm:t>
        <a:bodyPr/>
        <a:lstStyle/>
        <a:p>
          <a:endParaRPr lang="en-US"/>
        </a:p>
      </dgm:t>
    </dgm:pt>
  </dgm:ptLst>
  <dgm:cxnLst>
    <dgm:cxn modelId="{7953CD9B-28C3-4C9C-90B3-5338256E057D}" type="presOf" srcId="{3AC40A8D-7579-4659-A668-CDFD3E84FB41}" destId="{8147F44F-FAE9-4CB9-8939-E81C0D5C4DA8}" srcOrd="0" destOrd="0" presId="urn:microsoft.com/office/officeart/2005/8/layout/vList2"/>
    <dgm:cxn modelId="{56405C0C-274D-470F-9E33-62F3D8D29702}" srcId="{25754A77-15B6-4239-AB2C-232780F066C6}" destId="{52DA0574-BAAA-4A5A-A576-A6C7539BBD22}" srcOrd="0" destOrd="0" parTransId="{33B9090C-933F-4722-9961-B82AF1EA07A0}" sibTransId="{912DB2B6-0C30-4A5E-B3DD-FCE8C57D1C8F}"/>
    <dgm:cxn modelId="{172149F7-2919-4D6B-8AB7-856472C632D8}" srcId="{52DA0574-BAAA-4A5A-A576-A6C7539BBD22}" destId="{D42873C2-F1B0-4849-A123-C27A70CA7EC1}" srcOrd="0" destOrd="0" parTransId="{AE047B94-9A78-441E-9D9F-44611D9819D0}" sibTransId="{EFC58F96-1AE8-4E6C-8781-62F5C0BDFB5C}"/>
    <dgm:cxn modelId="{E2F0A6CF-AD7E-4E50-B64D-9D54ADB586E2}" srcId="{25754A77-15B6-4239-AB2C-232780F066C6}" destId="{3AC40A8D-7579-4659-A668-CDFD3E84FB41}" srcOrd="1" destOrd="0" parTransId="{DAD437A6-EA91-4C6A-BE23-BFFC937AE568}" sibTransId="{2B7164A8-BE09-437D-8996-CD8DFDCE5B1A}"/>
    <dgm:cxn modelId="{EBF171CD-D317-4E43-A5F3-50C69BC349E6}" type="presOf" srcId="{D4A51E21-9BD0-4127-9855-565CFD21C8C1}" destId="{09FFBC0A-19DB-4756-B576-2814C2019D22}" srcOrd="0" destOrd="0" presId="urn:microsoft.com/office/officeart/2005/8/layout/vList2"/>
    <dgm:cxn modelId="{44845A98-1F8F-4898-AFD1-7A737A022C42}" type="presOf" srcId="{25754A77-15B6-4239-AB2C-232780F066C6}" destId="{8278BC4D-37F3-44E4-87F6-266B06EDCEC6}" srcOrd="0" destOrd="0" presId="urn:microsoft.com/office/officeart/2005/8/layout/vList2"/>
    <dgm:cxn modelId="{24227DC7-F685-4F5D-9DCC-1F26448817F0}" srcId="{3AC40A8D-7579-4659-A668-CDFD3E84FB41}" destId="{D4A51E21-9BD0-4127-9855-565CFD21C8C1}" srcOrd="0" destOrd="0" parTransId="{2B75B575-8A22-4439-BAE7-FAE487E2512E}" sibTransId="{8147E719-4BC0-492B-874B-52720E985031}"/>
    <dgm:cxn modelId="{7F47564F-3EEE-4CED-A022-A150275949D1}" type="presOf" srcId="{52DA0574-BAAA-4A5A-A576-A6C7539BBD22}" destId="{807A062B-4B44-4615-BBB7-A0690A9666A4}" srcOrd="0" destOrd="0" presId="urn:microsoft.com/office/officeart/2005/8/layout/vList2"/>
    <dgm:cxn modelId="{56793A7D-89C5-42D7-951E-00A1D2559911}" type="presOf" srcId="{D42873C2-F1B0-4849-A123-C27A70CA7EC1}" destId="{201E6035-6CD5-494A-AC45-9C51C83545B4}" srcOrd="0" destOrd="0" presId="urn:microsoft.com/office/officeart/2005/8/layout/vList2"/>
    <dgm:cxn modelId="{C3BFD933-FADA-47E7-A75B-D30F905DC9C8}" type="presParOf" srcId="{8278BC4D-37F3-44E4-87F6-266B06EDCEC6}" destId="{807A062B-4B44-4615-BBB7-A0690A9666A4}" srcOrd="0" destOrd="0" presId="urn:microsoft.com/office/officeart/2005/8/layout/vList2"/>
    <dgm:cxn modelId="{B79C5037-03F5-4DF4-AEE8-0336E6B49C89}" type="presParOf" srcId="{8278BC4D-37F3-44E4-87F6-266B06EDCEC6}" destId="{201E6035-6CD5-494A-AC45-9C51C83545B4}" srcOrd="1" destOrd="0" presId="urn:microsoft.com/office/officeart/2005/8/layout/vList2"/>
    <dgm:cxn modelId="{D3D6C066-A8DA-4B0C-8763-5D9DA73D4A26}" type="presParOf" srcId="{8278BC4D-37F3-44E4-87F6-266B06EDCEC6}" destId="{8147F44F-FAE9-4CB9-8939-E81C0D5C4DA8}" srcOrd="2" destOrd="0" presId="urn:microsoft.com/office/officeart/2005/8/layout/vList2"/>
    <dgm:cxn modelId="{58C5D521-472D-419B-8594-98DC31FFEC77}" type="presParOf" srcId="{8278BC4D-37F3-44E4-87F6-266B06EDCEC6}" destId="{09FFBC0A-19DB-4756-B576-2814C2019D2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F4D317E-A70D-401A-9BB6-C88E4932F441}" type="presOf" srcId="{D1908031-5F7F-4557-A0DD-0F27CDC5B5C8}" destId="{F538080A-9D5C-4B64-BE02-6E74660B3D3A}" srcOrd="0" destOrd="0" presId="urn:microsoft.com/office/officeart/2005/8/layout/vList3"/>
    <dgm:cxn modelId="{C0B33A2A-7CBF-474B-BFC6-D030C845B00D}" type="presOf" srcId="{EA5D4FDD-852C-42B1-AC37-601E79D559A8}" destId="{5EE392F1-34E6-4D75-93D9-06D773323D5D}" srcOrd="0" destOrd="0" presId="urn:microsoft.com/office/officeart/2005/8/layout/vList3"/>
    <dgm:cxn modelId="{2CBD4F6A-025A-4B34-8564-23ADAAF665E8}" type="presParOf" srcId="{F538080A-9D5C-4B64-BE02-6E74660B3D3A}" destId="{DFDAD32B-A873-41CB-B647-4009D34B0D96}" srcOrd="0" destOrd="0" presId="urn:microsoft.com/office/officeart/2005/8/layout/vList3"/>
    <dgm:cxn modelId="{538321A4-DB55-4AB9-B49B-7164331CAD8F}" type="presParOf" srcId="{DFDAD32B-A873-41CB-B647-4009D34B0D96}" destId="{EB8622BF-E028-4141-90BF-038FB0BFB02D}" srcOrd="0" destOrd="0" presId="urn:microsoft.com/office/officeart/2005/8/layout/vList3"/>
    <dgm:cxn modelId="{9A19D835-33FD-4045-B906-1F3AA47BEBD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5754A77-15B6-4239-AB2C-232780F066C6}"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solidFill>
                <a:srgbClr val="FF0000"/>
              </a:solidFill>
              <a:latin typeface="Stencil" pitchFamily="82" charset="0"/>
            </a:rPr>
            <a:t>Big 5</a:t>
          </a:r>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618D0DC1-0F2C-4C3D-A0CF-94BD00B85814}">
      <dgm:prSet/>
      <dgm:spPr/>
      <dgm:t>
        <a:bodyPr/>
        <a:lstStyle/>
        <a:p>
          <a:pPr rtl="0"/>
          <a:r>
            <a:rPr lang="en-US" i="1" dirty="0" smtClean="0"/>
            <a:t>Salmonella</a:t>
          </a:r>
          <a:r>
            <a:rPr lang="en-US" dirty="0" smtClean="0"/>
            <a:t> Typhi</a:t>
          </a:r>
        </a:p>
      </dgm:t>
    </dgm:pt>
    <dgm:pt modelId="{89E0BB85-1BF6-4CD3-BC4F-FD42B5715F46}" type="parTrans" cxnId="{94E8B9E5-282B-4EEA-8116-230464410DD6}">
      <dgm:prSet/>
      <dgm:spPr/>
      <dgm:t>
        <a:bodyPr/>
        <a:lstStyle/>
        <a:p>
          <a:endParaRPr lang="en-US"/>
        </a:p>
      </dgm:t>
    </dgm:pt>
    <dgm:pt modelId="{0C88595B-714D-428E-BF99-0D37966FE1D2}" type="sibTrans" cxnId="{94E8B9E5-282B-4EEA-8116-230464410DD6}">
      <dgm:prSet/>
      <dgm:spPr/>
      <dgm:t>
        <a:bodyPr/>
        <a:lstStyle/>
        <a:p>
          <a:endParaRPr lang="en-US"/>
        </a:p>
      </dgm:t>
    </dgm:pt>
    <dgm:pt modelId="{654A39BD-F8B4-4108-8517-F55BEC71C400}">
      <dgm:prSet/>
      <dgm:spPr/>
      <dgm:t>
        <a:bodyPr/>
        <a:lstStyle/>
        <a:p>
          <a:r>
            <a:rPr lang="en-US" i="1" dirty="0" smtClean="0"/>
            <a:t>Shigella</a:t>
          </a:r>
        </a:p>
      </dgm:t>
    </dgm:pt>
    <dgm:pt modelId="{A73509DC-CB84-4112-8AAB-52E2D7D4EF32}" type="parTrans" cxnId="{0CAFAB58-F854-44F5-A87E-1E55BC03FE98}">
      <dgm:prSet/>
      <dgm:spPr/>
      <dgm:t>
        <a:bodyPr/>
        <a:lstStyle/>
        <a:p>
          <a:endParaRPr lang="en-US"/>
        </a:p>
      </dgm:t>
    </dgm:pt>
    <dgm:pt modelId="{D5D71A05-175E-42C8-9AC0-2772C46D871B}" type="sibTrans" cxnId="{0CAFAB58-F854-44F5-A87E-1E55BC03FE98}">
      <dgm:prSet/>
      <dgm:spPr/>
      <dgm:t>
        <a:bodyPr/>
        <a:lstStyle/>
        <a:p>
          <a:endParaRPr lang="en-US"/>
        </a:p>
      </dgm:t>
    </dgm:pt>
    <dgm:pt modelId="{F32C24A7-0592-4456-B4ED-7A1C0876655A}">
      <dgm:prSet/>
      <dgm:spPr/>
      <dgm:t>
        <a:bodyPr/>
        <a:lstStyle/>
        <a:p>
          <a:r>
            <a:rPr lang="en-US" dirty="0" smtClean="0"/>
            <a:t>Enterohemorrhagic </a:t>
          </a:r>
          <a:r>
            <a:rPr lang="en-US" i="1" dirty="0" smtClean="0"/>
            <a:t>E. coli</a:t>
          </a:r>
        </a:p>
      </dgm:t>
    </dgm:pt>
    <dgm:pt modelId="{0CD0DA70-65C8-4018-849C-DC8574EBA30C}" type="parTrans" cxnId="{03943015-3A69-4DD0-B83D-CF7E0A243525}">
      <dgm:prSet/>
      <dgm:spPr/>
      <dgm:t>
        <a:bodyPr/>
        <a:lstStyle/>
        <a:p>
          <a:endParaRPr lang="en-US"/>
        </a:p>
      </dgm:t>
    </dgm:pt>
    <dgm:pt modelId="{00C139BC-8302-4E17-9E6B-3D2B7C0013A2}" type="sibTrans" cxnId="{03943015-3A69-4DD0-B83D-CF7E0A243525}">
      <dgm:prSet/>
      <dgm:spPr/>
      <dgm:t>
        <a:bodyPr/>
        <a:lstStyle/>
        <a:p>
          <a:endParaRPr lang="en-US"/>
        </a:p>
      </dgm:t>
    </dgm:pt>
    <dgm:pt modelId="{F271AD81-518C-48FD-8E6B-7C35F3DF92E4}">
      <dgm:prSet/>
      <dgm:spPr/>
      <dgm:t>
        <a:bodyPr/>
        <a:lstStyle/>
        <a:p>
          <a:r>
            <a:rPr lang="en-US" smtClean="0"/>
            <a:t>Hepatitis A</a:t>
          </a:r>
          <a:endParaRPr lang="en-US" dirty="0" smtClean="0"/>
        </a:p>
      </dgm:t>
    </dgm:pt>
    <dgm:pt modelId="{DEF2A297-F335-4030-99EE-759CD0B2FE51}" type="parTrans" cxnId="{D249AB6C-CBE6-44BB-BF62-3FE0075C9C66}">
      <dgm:prSet/>
      <dgm:spPr/>
      <dgm:t>
        <a:bodyPr/>
        <a:lstStyle/>
        <a:p>
          <a:endParaRPr lang="en-US"/>
        </a:p>
      </dgm:t>
    </dgm:pt>
    <dgm:pt modelId="{2ADFBDAE-5FE6-4C58-9755-9C1DB119F61E}" type="sibTrans" cxnId="{D249AB6C-CBE6-44BB-BF62-3FE0075C9C66}">
      <dgm:prSet/>
      <dgm:spPr/>
      <dgm:t>
        <a:bodyPr/>
        <a:lstStyle/>
        <a:p>
          <a:endParaRPr lang="en-US"/>
        </a:p>
      </dgm:t>
    </dgm:pt>
    <dgm:pt modelId="{0D7F29C8-6998-4329-B4FA-1C9975424A57}">
      <dgm:prSet/>
      <dgm:spPr/>
      <dgm:t>
        <a:bodyPr/>
        <a:lstStyle/>
        <a:p>
          <a:r>
            <a:rPr lang="en-US" smtClean="0"/>
            <a:t>Norovirus</a:t>
          </a:r>
          <a:endParaRPr lang="en-US" dirty="0" smtClean="0"/>
        </a:p>
      </dgm:t>
    </dgm:pt>
    <dgm:pt modelId="{E1B53191-E77D-4076-B470-E4E9DDD116DF}" type="parTrans" cxnId="{35D1D29A-1B71-4E39-8957-9F06E4CA0410}">
      <dgm:prSet/>
      <dgm:spPr/>
      <dgm:t>
        <a:bodyPr/>
        <a:lstStyle/>
        <a:p>
          <a:endParaRPr lang="en-US"/>
        </a:p>
      </dgm:t>
    </dgm:pt>
    <dgm:pt modelId="{9BE9820C-39D1-4CE1-8AED-035AC1F591D2}" type="sibTrans" cxnId="{35D1D29A-1B71-4E39-8957-9F06E4CA0410}">
      <dgm:prSet/>
      <dgm:spPr/>
      <dgm:t>
        <a:bodyPr/>
        <a:lstStyle/>
        <a:p>
          <a:endParaRPr lang="en-US"/>
        </a:p>
      </dgm:t>
    </dgm:pt>
    <dgm:pt modelId="{4C2FB21E-B562-4CD9-8B0F-5BA9BD81D231}" type="pres">
      <dgm:prSet presAssocID="{25754A77-15B6-4239-AB2C-232780F066C6}" presName="vert0" presStyleCnt="0">
        <dgm:presLayoutVars>
          <dgm:dir/>
          <dgm:animOne val="branch"/>
          <dgm:animLvl val="lvl"/>
        </dgm:presLayoutVars>
      </dgm:prSet>
      <dgm:spPr/>
      <dgm:t>
        <a:bodyPr/>
        <a:lstStyle/>
        <a:p>
          <a:endParaRPr lang="en-US"/>
        </a:p>
      </dgm:t>
    </dgm:pt>
    <dgm:pt modelId="{14206B87-EC6D-437D-9523-BD81AE306981}" type="pres">
      <dgm:prSet presAssocID="{52DA0574-BAAA-4A5A-A576-A6C7539BBD22}" presName="thickLine" presStyleLbl="alignNode1" presStyleIdx="0" presStyleCnt="1"/>
      <dgm:spPr/>
    </dgm:pt>
    <dgm:pt modelId="{31712791-BC2D-46AF-9897-83D8BA670497}" type="pres">
      <dgm:prSet presAssocID="{52DA0574-BAAA-4A5A-A576-A6C7539BBD22}" presName="horz1" presStyleCnt="0"/>
      <dgm:spPr/>
    </dgm:pt>
    <dgm:pt modelId="{DDAF39A7-F1FC-4465-BF0C-0CE9DD226EFD}" type="pres">
      <dgm:prSet presAssocID="{52DA0574-BAAA-4A5A-A576-A6C7539BBD22}" presName="tx1" presStyleLbl="revTx" presStyleIdx="0" presStyleCnt="6"/>
      <dgm:spPr/>
      <dgm:t>
        <a:bodyPr/>
        <a:lstStyle/>
        <a:p>
          <a:endParaRPr lang="en-US"/>
        </a:p>
      </dgm:t>
    </dgm:pt>
    <dgm:pt modelId="{BDA1327F-B99A-42EA-906D-A4B30458B096}" type="pres">
      <dgm:prSet presAssocID="{52DA0574-BAAA-4A5A-A576-A6C7539BBD22}" presName="vert1" presStyleCnt="0"/>
      <dgm:spPr/>
    </dgm:pt>
    <dgm:pt modelId="{1A27D339-69DB-4A7D-99AA-4037117FD26B}" type="pres">
      <dgm:prSet presAssocID="{618D0DC1-0F2C-4C3D-A0CF-94BD00B85814}" presName="vertSpace2a" presStyleCnt="0"/>
      <dgm:spPr/>
    </dgm:pt>
    <dgm:pt modelId="{52188195-CFA2-425E-805B-9A78FDDE0994}" type="pres">
      <dgm:prSet presAssocID="{618D0DC1-0F2C-4C3D-A0CF-94BD00B85814}" presName="horz2" presStyleCnt="0"/>
      <dgm:spPr/>
    </dgm:pt>
    <dgm:pt modelId="{B6ED98C6-9383-4492-844C-3CC01F1E31F8}" type="pres">
      <dgm:prSet presAssocID="{618D0DC1-0F2C-4C3D-A0CF-94BD00B85814}" presName="horzSpace2" presStyleCnt="0"/>
      <dgm:spPr/>
    </dgm:pt>
    <dgm:pt modelId="{BBC1605C-F3F6-441B-A02F-D9974774DE30}" type="pres">
      <dgm:prSet presAssocID="{618D0DC1-0F2C-4C3D-A0CF-94BD00B85814}" presName="tx2" presStyleLbl="revTx" presStyleIdx="1" presStyleCnt="6"/>
      <dgm:spPr/>
      <dgm:t>
        <a:bodyPr/>
        <a:lstStyle/>
        <a:p>
          <a:endParaRPr lang="en-US"/>
        </a:p>
      </dgm:t>
    </dgm:pt>
    <dgm:pt modelId="{3A76443C-683D-4205-B5A1-A9CC8F569585}" type="pres">
      <dgm:prSet presAssocID="{618D0DC1-0F2C-4C3D-A0CF-94BD00B85814}" presName="vert2" presStyleCnt="0"/>
      <dgm:spPr/>
    </dgm:pt>
    <dgm:pt modelId="{6E952F48-25BD-4EA1-8FAC-8170566B73AF}" type="pres">
      <dgm:prSet presAssocID="{618D0DC1-0F2C-4C3D-A0CF-94BD00B85814}" presName="thinLine2b" presStyleLbl="callout" presStyleIdx="0" presStyleCnt="5"/>
      <dgm:spPr/>
    </dgm:pt>
    <dgm:pt modelId="{223965C0-A52C-48CA-BBB9-4CFE1B38B027}" type="pres">
      <dgm:prSet presAssocID="{618D0DC1-0F2C-4C3D-A0CF-94BD00B85814}" presName="vertSpace2b" presStyleCnt="0"/>
      <dgm:spPr/>
    </dgm:pt>
    <dgm:pt modelId="{68753176-D4D3-4D99-8086-9C3377487D62}" type="pres">
      <dgm:prSet presAssocID="{654A39BD-F8B4-4108-8517-F55BEC71C400}" presName="horz2" presStyleCnt="0"/>
      <dgm:spPr/>
    </dgm:pt>
    <dgm:pt modelId="{D4702113-64CB-48E2-BA30-44D998254FCA}" type="pres">
      <dgm:prSet presAssocID="{654A39BD-F8B4-4108-8517-F55BEC71C400}" presName="horzSpace2" presStyleCnt="0"/>
      <dgm:spPr/>
    </dgm:pt>
    <dgm:pt modelId="{FE4DD2AA-3273-4BD4-83E1-869F226118CC}" type="pres">
      <dgm:prSet presAssocID="{654A39BD-F8B4-4108-8517-F55BEC71C400}" presName="tx2" presStyleLbl="revTx" presStyleIdx="2" presStyleCnt="6"/>
      <dgm:spPr/>
      <dgm:t>
        <a:bodyPr/>
        <a:lstStyle/>
        <a:p>
          <a:endParaRPr lang="en-US"/>
        </a:p>
      </dgm:t>
    </dgm:pt>
    <dgm:pt modelId="{B36758FA-9D2C-47A0-90B6-563D1F274081}" type="pres">
      <dgm:prSet presAssocID="{654A39BD-F8B4-4108-8517-F55BEC71C400}" presName="vert2" presStyleCnt="0"/>
      <dgm:spPr/>
    </dgm:pt>
    <dgm:pt modelId="{6CA8CBC4-46DC-49C2-A470-4F7E09301BF3}" type="pres">
      <dgm:prSet presAssocID="{654A39BD-F8B4-4108-8517-F55BEC71C400}" presName="thinLine2b" presStyleLbl="callout" presStyleIdx="1" presStyleCnt="5"/>
      <dgm:spPr/>
    </dgm:pt>
    <dgm:pt modelId="{1B294201-1031-452C-BEC2-8987883C03B0}" type="pres">
      <dgm:prSet presAssocID="{654A39BD-F8B4-4108-8517-F55BEC71C400}" presName="vertSpace2b" presStyleCnt="0"/>
      <dgm:spPr/>
    </dgm:pt>
    <dgm:pt modelId="{99191793-09BC-4361-802C-47CAC40D7DAC}" type="pres">
      <dgm:prSet presAssocID="{F32C24A7-0592-4456-B4ED-7A1C0876655A}" presName="horz2" presStyleCnt="0"/>
      <dgm:spPr/>
    </dgm:pt>
    <dgm:pt modelId="{E16E7FF1-C535-43FE-84F4-0AA36823181F}" type="pres">
      <dgm:prSet presAssocID="{F32C24A7-0592-4456-B4ED-7A1C0876655A}" presName="horzSpace2" presStyleCnt="0"/>
      <dgm:spPr/>
    </dgm:pt>
    <dgm:pt modelId="{A1ECD372-0B28-4553-BFF4-A6015365B9E2}" type="pres">
      <dgm:prSet presAssocID="{F32C24A7-0592-4456-B4ED-7A1C0876655A}" presName="tx2" presStyleLbl="revTx" presStyleIdx="3" presStyleCnt="6"/>
      <dgm:spPr/>
      <dgm:t>
        <a:bodyPr/>
        <a:lstStyle/>
        <a:p>
          <a:endParaRPr lang="en-US"/>
        </a:p>
      </dgm:t>
    </dgm:pt>
    <dgm:pt modelId="{B77865EB-A09A-4E84-8BF2-3CF1066442B2}" type="pres">
      <dgm:prSet presAssocID="{F32C24A7-0592-4456-B4ED-7A1C0876655A}" presName="vert2" presStyleCnt="0"/>
      <dgm:spPr/>
    </dgm:pt>
    <dgm:pt modelId="{F04D9454-FFE2-43BC-8CBD-61F4D425AE32}" type="pres">
      <dgm:prSet presAssocID="{F32C24A7-0592-4456-B4ED-7A1C0876655A}" presName="thinLine2b" presStyleLbl="callout" presStyleIdx="2" presStyleCnt="5"/>
      <dgm:spPr/>
    </dgm:pt>
    <dgm:pt modelId="{5ED94AE9-7696-45F8-8844-859BAFB1BE0D}" type="pres">
      <dgm:prSet presAssocID="{F32C24A7-0592-4456-B4ED-7A1C0876655A}" presName="vertSpace2b" presStyleCnt="0"/>
      <dgm:spPr/>
    </dgm:pt>
    <dgm:pt modelId="{D9CDD95C-1D03-44CD-8DA2-C0216417C902}" type="pres">
      <dgm:prSet presAssocID="{F271AD81-518C-48FD-8E6B-7C35F3DF92E4}" presName="horz2" presStyleCnt="0"/>
      <dgm:spPr/>
    </dgm:pt>
    <dgm:pt modelId="{45B6BCA9-22E1-49C1-A65F-4524809B262D}" type="pres">
      <dgm:prSet presAssocID="{F271AD81-518C-48FD-8E6B-7C35F3DF92E4}" presName="horzSpace2" presStyleCnt="0"/>
      <dgm:spPr/>
    </dgm:pt>
    <dgm:pt modelId="{1DB8FAB0-D8CF-4CB3-97CD-57A5DC1BB87B}" type="pres">
      <dgm:prSet presAssocID="{F271AD81-518C-48FD-8E6B-7C35F3DF92E4}" presName="tx2" presStyleLbl="revTx" presStyleIdx="4" presStyleCnt="6"/>
      <dgm:spPr/>
      <dgm:t>
        <a:bodyPr/>
        <a:lstStyle/>
        <a:p>
          <a:endParaRPr lang="en-US"/>
        </a:p>
      </dgm:t>
    </dgm:pt>
    <dgm:pt modelId="{56384A26-6E98-4F75-9318-4471E4443CCE}" type="pres">
      <dgm:prSet presAssocID="{F271AD81-518C-48FD-8E6B-7C35F3DF92E4}" presName="vert2" presStyleCnt="0"/>
      <dgm:spPr/>
    </dgm:pt>
    <dgm:pt modelId="{1D26BF4B-DFCB-4689-AA7A-582A5D55109D}" type="pres">
      <dgm:prSet presAssocID="{F271AD81-518C-48FD-8E6B-7C35F3DF92E4}" presName="thinLine2b" presStyleLbl="callout" presStyleIdx="3" presStyleCnt="5"/>
      <dgm:spPr/>
    </dgm:pt>
    <dgm:pt modelId="{9F2BF0E9-B205-4515-9F7E-EBE6D0B9F793}" type="pres">
      <dgm:prSet presAssocID="{F271AD81-518C-48FD-8E6B-7C35F3DF92E4}" presName="vertSpace2b" presStyleCnt="0"/>
      <dgm:spPr/>
    </dgm:pt>
    <dgm:pt modelId="{EEE10F7C-6C92-404D-AD2D-F3AA40B86E90}" type="pres">
      <dgm:prSet presAssocID="{0D7F29C8-6998-4329-B4FA-1C9975424A57}" presName="horz2" presStyleCnt="0"/>
      <dgm:spPr/>
    </dgm:pt>
    <dgm:pt modelId="{144A0951-A8CA-4057-9AB1-0C477690A9F6}" type="pres">
      <dgm:prSet presAssocID="{0D7F29C8-6998-4329-B4FA-1C9975424A57}" presName="horzSpace2" presStyleCnt="0"/>
      <dgm:spPr/>
    </dgm:pt>
    <dgm:pt modelId="{2D428072-1FDC-4A31-B55C-0721F609F7F3}" type="pres">
      <dgm:prSet presAssocID="{0D7F29C8-6998-4329-B4FA-1C9975424A57}" presName="tx2" presStyleLbl="revTx" presStyleIdx="5" presStyleCnt="6"/>
      <dgm:spPr/>
      <dgm:t>
        <a:bodyPr/>
        <a:lstStyle/>
        <a:p>
          <a:endParaRPr lang="en-US"/>
        </a:p>
      </dgm:t>
    </dgm:pt>
    <dgm:pt modelId="{D379EADC-38A8-4BE8-9F6F-F6E7AF1837C9}" type="pres">
      <dgm:prSet presAssocID="{0D7F29C8-6998-4329-B4FA-1C9975424A57}" presName="vert2" presStyleCnt="0"/>
      <dgm:spPr/>
    </dgm:pt>
    <dgm:pt modelId="{F6CC0BEB-920C-46B7-B0D9-C4011B119477}" type="pres">
      <dgm:prSet presAssocID="{0D7F29C8-6998-4329-B4FA-1C9975424A57}" presName="thinLine2b" presStyleLbl="callout" presStyleIdx="4" presStyleCnt="5"/>
      <dgm:spPr/>
    </dgm:pt>
    <dgm:pt modelId="{CE650385-3E70-4E57-AFD1-DE05D52023D6}" type="pres">
      <dgm:prSet presAssocID="{0D7F29C8-6998-4329-B4FA-1C9975424A57}" presName="vertSpace2b" presStyleCnt="0"/>
      <dgm:spPr/>
    </dgm:pt>
  </dgm:ptLst>
  <dgm:cxnLst>
    <dgm:cxn modelId="{02D1CF29-F235-4AE4-8A24-68A831FAD6D7}" type="presOf" srcId="{0D7F29C8-6998-4329-B4FA-1C9975424A57}" destId="{2D428072-1FDC-4A31-B55C-0721F609F7F3}" srcOrd="0" destOrd="0" presId="urn:microsoft.com/office/officeart/2008/layout/LinedList"/>
    <dgm:cxn modelId="{1E41D691-7A02-472F-AC83-E3A6706776E7}" type="presOf" srcId="{25754A77-15B6-4239-AB2C-232780F066C6}" destId="{4C2FB21E-B562-4CD9-8B0F-5BA9BD81D231}" srcOrd="0" destOrd="0" presId="urn:microsoft.com/office/officeart/2008/layout/LinedList"/>
    <dgm:cxn modelId="{1424215F-36F6-4A8B-8CDA-9A44FB0EF51B}" type="presOf" srcId="{52DA0574-BAAA-4A5A-A576-A6C7539BBD22}" destId="{DDAF39A7-F1FC-4465-BF0C-0CE9DD226EFD}" srcOrd="0" destOrd="0" presId="urn:microsoft.com/office/officeart/2008/layout/LinedList"/>
    <dgm:cxn modelId="{35D1D29A-1B71-4E39-8957-9F06E4CA0410}" srcId="{52DA0574-BAAA-4A5A-A576-A6C7539BBD22}" destId="{0D7F29C8-6998-4329-B4FA-1C9975424A57}" srcOrd="4" destOrd="0" parTransId="{E1B53191-E77D-4076-B470-E4E9DDD116DF}" sibTransId="{9BE9820C-39D1-4CE1-8AED-035AC1F591D2}"/>
    <dgm:cxn modelId="{6C4171FF-DC49-4B9D-9621-5E470FB39E2B}" type="presOf" srcId="{F32C24A7-0592-4456-B4ED-7A1C0876655A}" destId="{A1ECD372-0B28-4553-BFF4-A6015365B9E2}" srcOrd="0" destOrd="0" presId="urn:microsoft.com/office/officeart/2008/layout/LinedList"/>
    <dgm:cxn modelId="{94E8B9E5-282B-4EEA-8116-230464410DD6}" srcId="{52DA0574-BAAA-4A5A-A576-A6C7539BBD22}" destId="{618D0DC1-0F2C-4C3D-A0CF-94BD00B85814}" srcOrd="0" destOrd="0" parTransId="{89E0BB85-1BF6-4CD3-BC4F-FD42B5715F46}" sibTransId="{0C88595B-714D-428E-BF99-0D37966FE1D2}"/>
    <dgm:cxn modelId="{56405C0C-274D-470F-9E33-62F3D8D29702}" srcId="{25754A77-15B6-4239-AB2C-232780F066C6}" destId="{52DA0574-BAAA-4A5A-A576-A6C7539BBD22}" srcOrd="0" destOrd="0" parTransId="{33B9090C-933F-4722-9961-B82AF1EA07A0}" sibTransId="{912DB2B6-0C30-4A5E-B3DD-FCE8C57D1C8F}"/>
    <dgm:cxn modelId="{ED840824-3DCF-4519-BAA1-8DB2B44F2A76}" type="presOf" srcId="{654A39BD-F8B4-4108-8517-F55BEC71C400}" destId="{FE4DD2AA-3273-4BD4-83E1-869F226118CC}" srcOrd="0" destOrd="0" presId="urn:microsoft.com/office/officeart/2008/layout/LinedList"/>
    <dgm:cxn modelId="{03943015-3A69-4DD0-B83D-CF7E0A243525}" srcId="{52DA0574-BAAA-4A5A-A576-A6C7539BBD22}" destId="{F32C24A7-0592-4456-B4ED-7A1C0876655A}" srcOrd="2" destOrd="0" parTransId="{0CD0DA70-65C8-4018-849C-DC8574EBA30C}" sibTransId="{00C139BC-8302-4E17-9E6B-3D2B7C0013A2}"/>
    <dgm:cxn modelId="{0CAFAB58-F854-44F5-A87E-1E55BC03FE98}" srcId="{52DA0574-BAAA-4A5A-A576-A6C7539BBD22}" destId="{654A39BD-F8B4-4108-8517-F55BEC71C400}" srcOrd="1" destOrd="0" parTransId="{A73509DC-CB84-4112-8AAB-52E2D7D4EF32}" sibTransId="{D5D71A05-175E-42C8-9AC0-2772C46D871B}"/>
    <dgm:cxn modelId="{D249AB6C-CBE6-44BB-BF62-3FE0075C9C66}" srcId="{52DA0574-BAAA-4A5A-A576-A6C7539BBD22}" destId="{F271AD81-518C-48FD-8E6B-7C35F3DF92E4}" srcOrd="3" destOrd="0" parTransId="{DEF2A297-F335-4030-99EE-759CD0B2FE51}" sibTransId="{2ADFBDAE-5FE6-4C58-9755-9C1DB119F61E}"/>
    <dgm:cxn modelId="{92401512-5E1E-4A53-8905-42C3509BEA47}" type="presOf" srcId="{618D0DC1-0F2C-4C3D-A0CF-94BD00B85814}" destId="{BBC1605C-F3F6-441B-A02F-D9974774DE30}" srcOrd="0" destOrd="0" presId="urn:microsoft.com/office/officeart/2008/layout/LinedList"/>
    <dgm:cxn modelId="{965EEBC6-EE68-4E38-9B24-29536D4AE282}" type="presOf" srcId="{F271AD81-518C-48FD-8E6B-7C35F3DF92E4}" destId="{1DB8FAB0-D8CF-4CB3-97CD-57A5DC1BB87B}" srcOrd="0" destOrd="0" presId="urn:microsoft.com/office/officeart/2008/layout/LinedList"/>
    <dgm:cxn modelId="{6487434F-0EE0-4FD9-A5F9-C51B39F293AF}" type="presParOf" srcId="{4C2FB21E-B562-4CD9-8B0F-5BA9BD81D231}" destId="{14206B87-EC6D-437D-9523-BD81AE306981}" srcOrd="0" destOrd="0" presId="urn:microsoft.com/office/officeart/2008/layout/LinedList"/>
    <dgm:cxn modelId="{BF375396-E1C4-4705-997F-08B63DF57554}" type="presParOf" srcId="{4C2FB21E-B562-4CD9-8B0F-5BA9BD81D231}" destId="{31712791-BC2D-46AF-9897-83D8BA670497}" srcOrd="1" destOrd="0" presId="urn:microsoft.com/office/officeart/2008/layout/LinedList"/>
    <dgm:cxn modelId="{52817D0E-80DE-4F5B-96C9-5DDA69257072}" type="presParOf" srcId="{31712791-BC2D-46AF-9897-83D8BA670497}" destId="{DDAF39A7-F1FC-4465-BF0C-0CE9DD226EFD}" srcOrd="0" destOrd="0" presId="urn:microsoft.com/office/officeart/2008/layout/LinedList"/>
    <dgm:cxn modelId="{2BE6AD64-5628-4F23-9743-2C3075E3E543}" type="presParOf" srcId="{31712791-BC2D-46AF-9897-83D8BA670497}" destId="{BDA1327F-B99A-42EA-906D-A4B30458B096}" srcOrd="1" destOrd="0" presId="urn:microsoft.com/office/officeart/2008/layout/LinedList"/>
    <dgm:cxn modelId="{DA0AE5CE-5B63-4C0A-AD34-5868D532226E}" type="presParOf" srcId="{BDA1327F-B99A-42EA-906D-A4B30458B096}" destId="{1A27D339-69DB-4A7D-99AA-4037117FD26B}" srcOrd="0" destOrd="0" presId="urn:microsoft.com/office/officeart/2008/layout/LinedList"/>
    <dgm:cxn modelId="{B25C74EC-D1C4-4E92-A9B1-706CA997FF37}" type="presParOf" srcId="{BDA1327F-B99A-42EA-906D-A4B30458B096}" destId="{52188195-CFA2-425E-805B-9A78FDDE0994}" srcOrd="1" destOrd="0" presId="urn:microsoft.com/office/officeart/2008/layout/LinedList"/>
    <dgm:cxn modelId="{BC72D4C0-3796-4448-BCA7-41E31637DE5E}" type="presParOf" srcId="{52188195-CFA2-425E-805B-9A78FDDE0994}" destId="{B6ED98C6-9383-4492-844C-3CC01F1E31F8}" srcOrd="0" destOrd="0" presId="urn:microsoft.com/office/officeart/2008/layout/LinedList"/>
    <dgm:cxn modelId="{BA9E2177-07EA-4CBF-9F26-1A5E36A430D8}" type="presParOf" srcId="{52188195-CFA2-425E-805B-9A78FDDE0994}" destId="{BBC1605C-F3F6-441B-A02F-D9974774DE30}" srcOrd="1" destOrd="0" presId="urn:microsoft.com/office/officeart/2008/layout/LinedList"/>
    <dgm:cxn modelId="{0CCA656A-6D3F-4282-8B03-9F5185AAC63F}" type="presParOf" srcId="{52188195-CFA2-425E-805B-9A78FDDE0994}" destId="{3A76443C-683D-4205-B5A1-A9CC8F569585}" srcOrd="2" destOrd="0" presId="urn:microsoft.com/office/officeart/2008/layout/LinedList"/>
    <dgm:cxn modelId="{A58CBBBE-F323-44D7-9DE1-53B8C2731B11}" type="presParOf" srcId="{BDA1327F-B99A-42EA-906D-A4B30458B096}" destId="{6E952F48-25BD-4EA1-8FAC-8170566B73AF}" srcOrd="2" destOrd="0" presId="urn:microsoft.com/office/officeart/2008/layout/LinedList"/>
    <dgm:cxn modelId="{8D48CE89-52C5-440A-A854-223B12E04BBD}" type="presParOf" srcId="{BDA1327F-B99A-42EA-906D-A4B30458B096}" destId="{223965C0-A52C-48CA-BBB9-4CFE1B38B027}" srcOrd="3" destOrd="0" presId="urn:microsoft.com/office/officeart/2008/layout/LinedList"/>
    <dgm:cxn modelId="{1AD50EE6-CAEB-4BFA-A1A9-1A44F11AFBCA}" type="presParOf" srcId="{BDA1327F-B99A-42EA-906D-A4B30458B096}" destId="{68753176-D4D3-4D99-8086-9C3377487D62}" srcOrd="4" destOrd="0" presId="urn:microsoft.com/office/officeart/2008/layout/LinedList"/>
    <dgm:cxn modelId="{C52EC1D6-F394-451D-AB32-7F40D4030BF4}" type="presParOf" srcId="{68753176-D4D3-4D99-8086-9C3377487D62}" destId="{D4702113-64CB-48E2-BA30-44D998254FCA}" srcOrd="0" destOrd="0" presId="urn:microsoft.com/office/officeart/2008/layout/LinedList"/>
    <dgm:cxn modelId="{A9927548-68D1-4A06-8357-21C53295E5C7}" type="presParOf" srcId="{68753176-D4D3-4D99-8086-9C3377487D62}" destId="{FE4DD2AA-3273-4BD4-83E1-869F226118CC}" srcOrd="1" destOrd="0" presId="urn:microsoft.com/office/officeart/2008/layout/LinedList"/>
    <dgm:cxn modelId="{D3EE50C0-D780-47C2-A323-8AB0792896DF}" type="presParOf" srcId="{68753176-D4D3-4D99-8086-9C3377487D62}" destId="{B36758FA-9D2C-47A0-90B6-563D1F274081}" srcOrd="2" destOrd="0" presId="urn:microsoft.com/office/officeart/2008/layout/LinedList"/>
    <dgm:cxn modelId="{C340E706-3565-4531-AB4D-C49C5A36CF82}" type="presParOf" srcId="{BDA1327F-B99A-42EA-906D-A4B30458B096}" destId="{6CA8CBC4-46DC-49C2-A470-4F7E09301BF3}" srcOrd="5" destOrd="0" presId="urn:microsoft.com/office/officeart/2008/layout/LinedList"/>
    <dgm:cxn modelId="{2E484C49-4369-4502-9ED5-D8D2659196AB}" type="presParOf" srcId="{BDA1327F-B99A-42EA-906D-A4B30458B096}" destId="{1B294201-1031-452C-BEC2-8987883C03B0}" srcOrd="6" destOrd="0" presId="urn:microsoft.com/office/officeart/2008/layout/LinedList"/>
    <dgm:cxn modelId="{12AA68C4-9B0A-4C14-BFEC-75CE057457EC}" type="presParOf" srcId="{BDA1327F-B99A-42EA-906D-A4B30458B096}" destId="{99191793-09BC-4361-802C-47CAC40D7DAC}" srcOrd="7" destOrd="0" presId="urn:microsoft.com/office/officeart/2008/layout/LinedList"/>
    <dgm:cxn modelId="{27D7E04A-0B56-47AB-BEF1-0B9E85B88125}" type="presParOf" srcId="{99191793-09BC-4361-802C-47CAC40D7DAC}" destId="{E16E7FF1-C535-43FE-84F4-0AA36823181F}" srcOrd="0" destOrd="0" presId="urn:microsoft.com/office/officeart/2008/layout/LinedList"/>
    <dgm:cxn modelId="{2EFF5BBA-C4D0-4C7A-8FBB-4B4DC7CDC7C6}" type="presParOf" srcId="{99191793-09BC-4361-802C-47CAC40D7DAC}" destId="{A1ECD372-0B28-4553-BFF4-A6015365B9E2}" srcOrd="1" destOrd="0" presId="urn:microsoft.com/office/officeart/2008/layout/LinedList"/>
    <dgm:cxn modelId="{615A737C-395B-4E7F-9CEF-2252B8D6094F}" type="presParOf" srcId="{99191793-09BC-4361-802C-47CAC40D7DAC}" destId="{B77865EB-A09A-4E84-8BF2-3CF1066442B2}" srcOrd="2" destOrd="0" presId="urn:microsoft.com/office/officeart/2008/layout/LinedList"/>
    <dgm:cxn modelId="{951FABC2-429E-4264-9DDD-CF90869CCA68}" type="presParOf" srcId="{BDA1327F-B99A-42EA-906D-A4B30458B096}" destId="{F04D9454-FFE2-43BC-8CBD-61F4D425AE32}" srcOrd="8" destOrd="0" presId="urn:microsoft.com/office/officeart/2008/layout/LinedList"/>
    <dgm:cxn modelId="{710E42C1-DFFE-478B-8A95-62DF6F207F64}" type="presParOf" srcId="{BDA1327F-B99A-42EA-906D-A4B30458B096}" destId="{5ED94AE9-7696-45F8-8844-859BAFB1BE0D}" srcOrd="9" destOrd="0" presId="urn:microsoft.com/office/officeart/2008/layout/LinedList"/>
    <dgm:cxn modelId="{EE38F448-DB7D-433F-88E0-A0A61D3FB0B7}" type="presParOf" srcId="{BDA1327F-B99A-42EA-906D-A4B30458B096}" destId="{D9CDD95C-1D03-44CD-8DA2-C0216417C902}" srcOrd="10" destOrd="0" presId="urn:microsoft.com/office/officeart/2008/layout/LinedList"/>
    <dgm:cxn modelId="{96DF84EB-0E7F-408D-9935-CD719E1950B1}" type="presParOf" srcId="{D9CDD95C-1D03-44CD-8DA2-C0216417C902}" destId="{45B6BCA9-22E1-49C1-A65F-4524809B262D}" srcOrd="0" destOrd="0" presId="urn:microsoft.com/office/officeart/2008/layout/LinedList"/>
    <dgm:cxn modelId="{8A8676EE-7A3A-41CB-8DB4-6D2A92277102}" type="presParOf" srcId="{D9CDD95C-1D03-44CD-8DA2-C0216417C902}" destId="{1DB8FAB0-D8CF-4CB3-97CD-57A5DC1BB87B}" srcOrd="1" destOrd="0" presId="urn:microsoft.com/office/officeart/2008/layout/LinedList"/>
    <dgm:cxn modelId="{BA1FADDD-2A2B-4905-A6F9-F94C85DBC9E0}" type="presParOf" srcId="{D9CDD95C-1D03-44CD-8DA2-C0216417C902}" destId="{56384A26-6E98-4F75-9318-4471E4443CCE}" srcOrd="2" destOrd="0" presId="urn:microsoft.com/office/officeart/2008/layout/LinedList"/>
    <dgm:cxn modelId="{FC7FEF2E-9EE7-4532-AA47-AE65285204FE}" type="presParOf" srcId="{BDA1327F-B99A-42EA-906D-A4B30458B096}" destId="{1D26BF4B-DFCB-4689-AA7A-582A5D55109D}" srcOrd="11" destOrd="0" presId="urn:microsoft.com/office/officeart/2008/layout/LinedList"/>
    <dgm:cxn modelId="{4F96B5E6-5C9D-4642-8368-0294962B8AA1}" type="presParOf" srcId="{BDA1327F-B99A-42EA-906D-A4B30458B096}" destId="{9F2BF0E9-B205-4515-9F7E-EBE6D0B9F793}" srcOrd="12" destOrd="0" presId="urn:microsoft.com/office/officeart/2008/layout/LinedList"/>
    <dgm:cxn modelId="{AB425107-8FB1-46E7-AEF4-9DE99C11FA30}" type="presParOf" srcId="{BDA1327F-B99A-42EA-906D-A4B30458B096}" destId="{EEE10F7C-6C92-404D-AD2D-F3AA40B86E90}" srcOrd="13" destOrd="0" presId="urn:microsoft.com/office/officeart/2008/layout/LinedList"/>
    <dgm:cxn modelId="{DB2463B8-4B12-4836-A327-CB9825D64BD9}" type="presParOf" srcId="{EEE10F7C-6C92-404D-AD2D-F3AA40B86E90}" destId="{144A0951-A8CA-4057-9AB1-0C477690A9F6}" srcOrd="0" destOrd="0" presId="urn:microsoft.com/office/officeart/2008/layout/LinedList"/>
    <dgm:cxn modelId="{614C4BB0-114C-44C4-9105-DEDD79A29F7D}" type="presParOf" srcId="{EEE10F7C-6C92-404D-AD2D-F3AA40B86E90}" destId="{2D428072-1FDC-4A31-B55C-0721F609F7F3}" srcOrd="1" destOrd="0" presId="urn:microsoft.com/office/officeart/2008/layout/LinedList"/>
    <dgm:cxn modelId="{E8DCD215-567D-4626-86DC-E4D0F6C7FB84}" type="presParOf" srcId="{EEE10F7C-6C92-404D-AD2D-F3AA40B86E90}" destId="{D379EADC-38A8-4BE8-9F6F-F6E7AF1837C9}" srcOrd="2" destOrd="0" presId="urn:microsoft.com/office/officeart/2008/layout/LinedList"/>
    <dgm:cxn modelId="{60DD01D8-B28D-446A-86EA-7E6296B2191D}" type="presParOf" srcId="{BDA1327F-B99A-42EA-906D-A4B30458B096}" destId="{F6CC0BEB-920C-46B7-B0D9-C4011B119477}" srcOrd="14" destOrd="0" presId="urn:microsoft.com/office/officeart/2008/layout/LinedList"/>
    <dgm:cxn modelId="{A30D5BED-8E52-44E9-8BA7-2CE5EF235B62}" type="presParOf" srcId="{BDA1327F-B99A-42EA-906D-A4B30458B096}" destId="{CE650385-3E70-4E57-AFD1-DE05D52023D6}"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63D0FDA-27B5-489D-B82C-861968ABBB18}" type="presOf" srcId="{D1908031-5F7F-4557-A0DD-0F27CDC5B5C8}" destId="{F538080A-9D5C-4B64-BE02-6E74660B3D3A}" srcOrd="0" destOrd="0" presId="urn:microsoft.com/office/officeart/2005/8/layout/vList3"/>
    <dgm:cxn modelId="{349C05DA-F28F-4F50-AA27-F8512A9847A9}" type="presOf" srcId="{EA5D4FDD-852C-42B1-AC37-601E79D559A8}" destId="{5EE392F1-34E6-4D75-93D9-06D773323D5D}" srcOrd="0" destOrd="0" presId="urn:microsoft.com/office/officeart/2005/8/layout/vList3"/>
    <dgm:cxn modelId="{2D4F85F7-288C-4B32-8B57-C5BF55290B8D}" type="presParOf" srcId="{F538080A-9D5C-4B64-BE02-6E74660B3D3A}" destId="{DFDAD32B-A873-41CB-B647-4009D34B0D96}" srcOrd="0" destOrd="0" presId="urn:microsoft.com/office/officeart/2005/8/layout/vList3"/>
    <dgm:cxn modelId="{C6C95CE1-876F-40CB-8FF4-52D26D7B5AD7}" type="presParOf" srcId="{DFDAD32B-A873-41CB-B647-4009D34B0D96}" destId="{EB8622BF-E028-4141-90BF-038FB0BFB02D}" srcOrd="0" destOrd="0" presId="urn:microsoft.com/office/officeart/2005/8/layout/vList3"/>
    <dgm:cxn modelId="{484001CA-45C9-4192-BD05-3FD8163F71F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Employee Restriction</a:t>
          </a:r>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3AC40A8D-7579-4659-A668-CDFD3E84FB41}">
      <dgm:prSet/>
      <dgm:spPr/>
      <dgm:t>
        <a:bodyPr/>
        <a:lstStyle/>
        <a:p>
          <a:pPr algn="ctr" rtl="0"/>
          <a:r>
            <a:rPr lang="en-US" dirty="0" smtClean="0"/>
            <a:t>Employee Exclusion</a:t>
          </a:r>
        </a:p>
      </dgm:t>
    </dgm:pt>
    <dgm:pt modelId="{DAD437A6-EA91-4C6A-BE23-BFFC937AE568}" type="parTrans" cxnId="{E2F0A6CF-AD7E-4E50-B64D-9D54ADB586E2}">
      <dgm:prSet/>
      <dgm:spPr/>
      <dgm:t>
        <a:bodyPr/>
        <a:lstStyle/>
        <a:p>
          <a:endParaRPr lang="en-US"/>
        </a:p>
      </dgm:t>
    </dgm:pt>
    <dgm:pt modelId="{2B7164A8-BE09-437D-8996-CD8DFDCE5B1A}" type="sibTrans" cxnId="{E2F0A6CF-AD7E-4E50-B64D-9D54ADB586E2}">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2">
        <dgm:presLayoutVars>
          <dgm:bulletEnabled val="1"/>
        </dgm:presLayoutVars>
      </dgm:prSet>
      <dgm:spPr/>
      <dgm:t>
        <a:bodyPr/>
        <a:lstStyle/>
        <a:p>
          <a:endParaRPr lang="en-US"/>
        </a:p>
      </dgm:t>
    </dgm:pt>
    <dgm:pt modelId="{B48346FE-E9C2-4F3E-9193-F3E9DEE0DCF6}" type="pres">
      <dgm:prSet presAssocID="{912DB2B6-0C30-4A5E-B3DD-FCE8C57D1C8F}" presName="spacing" presStyleCnt="0"/>
      <dgm:spPr/>
      <dgm:t>
        <a:bodyPr/>
        <a:lstStyle/>
        <a:p>
          <a:endParaRPr lang="en-US"/>
        </a:p>
      </dgm:t>
    </dgm:pt>
    <dgm:pt modelId="{E4E91C29-387B-4A69-88DB-DF2BDA0E35EA}" type="pres">
      <dgm:prSet presAssocID="{3AC40A8D-7579-4659-A668-CDFD3E84FB41}" presName="composite" presStyleCnt="0"/>
      <dgm:spPr/>
      <dgm:t>
        <a:bodyPr/>
        <a:lstStyle/>
        <a:p>
          <a:endParaRPr lang="en-US"/>
        </a:p>
      </dgm:t>
    </dgm:pt>
    <dgm:pt modelId="{58ADC78D-E0C7-4D39-B1F5-5FACEF4F9C93}" type="pres">
      <dgm:prSet presAssocID="{3AC40A8D-7579-4659-A668-CDFD3E84FB41}" presName="imgShp" presStyleLbl="fgImgPlace1" presStyleIdx="1" presStyleCnt="2"/>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63B9301F-03E2-49E4-9B73-1D0C053CD8E4}" type="pres">
      <dgm:prSet presAssocID="{3AC40A8D-7579-4659-A668-CDFD3E84FB41}" presName="txShp" presStyleLbl="node1" presStyleIdx="1" presStyleCnt="2">
        <dgm:presLayoutVars>
          <dgm:bulletEnabled val="1"/>
        </dgm:presLayoutVars>
      </dgm:prSet>
      <dgm:spPr/>
      <dgm:t>
        <a:bodyPr/>
        <a:lstStyle/>
        <a:p>
          <a:endParaRPr lang="en-US"/>
        </a:p>
      </dgm:t>
    </dgm:pt>
  </dgm:ptLst>
  <dgm:cxnLst>
    <dgm:cxn modelId="{56405C0C-274D-470F-9E33-62F3D8D29702}" srcId="{25754A77-15B6-4239-AB2C-232780F066C6}" destId="{52DA0574-BAAA-4A5A-A576-A6C7539BBD22}" srcOrd="0" destOrd="0" parTransId="{33B9090C-933F-4722-9961-B82AF1EA07A0}" sibTransId="{912DB2B6-0C30-4A5E-B3DD-FCE8C57D1C8F}"/>
    <dgm:cxn modelId="{76CB7D5F-445F-4FF7-BB2E-947BDDBCCAB1}" type="presOf" srcId="{3AC40A8D-7579-4659-A668-CDFD3E84FB41}" destId="{63B9301F-03E2-49E4-9B73-1D0C053CD8E4}" srcOrd="0" destOrd="0" presId="urn:microsoft.com/office/officeart/2005/8/layout/vList3"/>
    <dgm:cxn modelId="{E2F0A6CF-AD7E-4E50-B64D-9D54ADB586E2}" srcId="{25754A77-15B6-4239-AB2C-232780F066C6}" destId="{3AC40A8D-7579-4659-A668-CDFD3E84FB41}" srcOrd="1" destOrd="0" parTransId="{DAD437A6-EA91-4C6A-BE23-BFFC937AE568}" sibTransId="{2B7164A8-BE09-437D-8996-CD8DFDCE5B1A}"/>
    <dgm:cxn modelId="{DAD99F81-8E60-44C4-95BC-D23BF4714D0E}" type="presOf" srcId="{52DA0574-BAAA-4A5A-A576-A6C7539BBD22}" destId="{A3EB476E-171C-4BCA-AE92-DA1ECEFA8F70}" srcOrd="0" destOrd="0" presId="urn:microsoft.com/office/officeart/2005/8/layout/vList3"/>
    <dgm:cxn modelId="{D954172C-2D87-45D9-B875-694DC298A9A6}" type="presOf" srcId="{25754A77-15B6-4239-AB2C-232780F066C6}" destId="{BC817EDA-FAB4-4673-BC8F-11E394547CB9}" srcOrd="0" destOrd="0" presId="urn:microsoft.com/office/officeart/2005/8/layout/vList3"/>
    <dgm:cxn modelId="{1E250C30-8C41-4057-BA71-37E23BD7FF81}" type="presParOf" srcId="{BC817EDA-FAB4-4673-BC8F-11E394547CB9}" destId="{AEFC9967-B189-4EA5-AE49-368CED465CF8}" srcOrd="0" destOrd="0" presId="urn:microsoft.com/office/officeart/2005/8/layout/vList3"/>
    <dgm:cxn modelId="{042ABC9A-40A7-4902-A15C-58215316E344}" type="presParOf" srcId="{AEFC9967-B189-4EA5-AE49-368CED465CF8}" destId="{6C80C36F-0940-4BA5-924D-7929588D1BE9}" srcOrd="0" destOrd="0" presId="urn:microsoft.com/office/officeart/2005/8/layout/vList3"/>
    <dgm:cxn modelId="{4C5662B3-FCFE-42DA-BF60-2335EDE38AB9}" type="presParOf" srcId="{AEFC9967-B189-4EA5-AE49-368CED465CF8}" destId="{A3EB476E-171C-4BCA-AE92-DA1ECEFA8F70}" srcOrd="1" destOrd="0" presId="urn:microsoft.com/office/officeart/2005/8/layout/vList3"/>
    <dgm:cxn modelId="{F268B04B-2721-429A-BA44-70519A149F4F}" type="presParOf" srcId="{BC817EDA-FAB4-4673-BC8F-11E394547CB9}" destId="{B48346FE-E9C2-4F3E-9193-F3E9DEE0DCF6}" srcOrd="1" destOrd="0" presId="urn:microsoft.com/office/officeart/2005/8/layout/vList3"/>
    <dgm:cxn modelId="{DBBD2239-E12D-40C8-9598-02F3CE1225C6}" type="presParOf" srcId="{BC817EDA-FAB4-4673-BC8F-11E394547CB9}" destId="{E4E91C29-387B-4A69-88DB-DF2BDA0E35EA}" srcOrd="2" destOrd="0" presId="urn:microsoft.com/office/officeart/2005/8/layout/vList3"/>
    <dgm:cxn modelId="{95F9F86C-70EE-4B20-8C3E-F68360A87FDE}" type="presParOf" srcId="{E4E91C29-387B-4A69-88DB-DF2BDA0E35EA}" destId="{58ADC78D-E0C7-4D39-B1F5-5FACEF4F9C93}" srcOrd="0" destOrd="0" presId="urn:microsoft.com/office/officeart/2005/8/layout/vList3"/>
    <dgm:cxn modelId="{1B051AF7-EB19-4F85-A6BD-81C8B33BDE9B}" type="presParOf" srcId="{E4E91C29-387B-4A69-88DB-DF2BDA0E35EA}" destId="{63B9301F-03E2-49E4-9B73-1D0C053CD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96F096B2-23CB-43EC-A749-7DDD2F6CFD97}" type="presOf" srcId="{D1908031-5F7F-4557-A0DD-0F27CDC5B5C8}" destId="{F538080A-9D5C-4B64-BE02-6E74660B3D3A}" srcOrd="0" destOrd="0" presId="urn:microsoft.com/office/officeart/2005/8/layout/vList3"/>
    <dgm:cxn modelId="{F0890497-2D59-4F9B-9A67-B5D1281229B7}" type="presOf" srcId="{EA5D4FDD-852C-42B1-AC37-601E79D559A8}" destId="{5EE392F1-34E6-4D75-93D9-06D773323D5D}" srcOrd="0" destOrd="0" presId="urn:microsoft.com/office/officeart/2005/8/layout/vList3"/>
    <dgm:cxn modelId="{71BF2251-9841-4C6F-8DE8-67B2D33F3AD7}" type="presParOf" srcId="{F538080A-9D5C-4B64-BE02-6E74660B3D3A}" destId="{DFDAD32B-A873-41CB-B647-4009D34B0D96}" srcOrd="0" destOrd="0" presId="urn:microsoft.com/office/officeart/2005/8/layout/vList3"/>
    <dgm:cxn modelId="{2C458B62-7D2C-4ED5-BD1A-A69BB97D9868}" type="presParOf" srcId="{DFDAD32B-A873-41CB-B647-4009D34B0D96}" destId="{EB8622BF-E028-4141-90BF-038FB0BFB02D}" srcOrd="0" destOrd="0" presId="urn:microsoft.com/office/officeart/2005/8/layout/vList3"/>
    <dgm:cxn modelId="{E6D7586F-92F1-4150-9CEF-A26ECC27E07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6A3101AD-CC0D-47DA-9BCF-50F4B3F2AA64}" type="presOf" srcId="{D1908031-5F7F-4557-A0DD-0F27CDC5B5C8}" destId="{F538080A-9D5C-4B64-BE02-6E74660B3D3A}" srcOrd="0" destOrd="0" presId="urn:microsoft.com/office/officeart/2005/8/layout/vList3"/>
    <dgm:cxn modelId="{1B5B9C99-0EDF-49D5-AF6A-3A4EBCF91A78}" type="presOf" srcId="{EA5D4FDD-852C-42B1-AC37-601E79D559A8}" destId="{5EE392F1-34E6-4D75-93D9-06D773323D5D}" srcOrd="0" destOrd="0" presId="urn:microsoft.com/office/officeart/2005/8/layout/vList3"/>
    <dgm:cxn modelId="{19E5C51F-ED87-469D-A96B-225295B23953}" type="presParOf" srcId="{F538080A-9D5C-4B64-BE02-6E74660B3D3A}" destId="{DFDAD32B-A873-41CB-B647-4009D34B0D96}" srcOrd="0" destOrd="0" presId="urn:microsoft.com/office/officeart/2005/8/layout/vList3"/>
    <dgm:cxn modelId="{5740B041-49B0-4743-AB08-2CDAECF630E3}" type="presParOf" srcId="{DFDAD32B-A873-41CB-B647-4009D34B0D96}" destId="{EB8622BF-E028-4141-90BF-038FB0BFB02D}" srcOrd="0" destOrd="0" presId="urn:microsoft.com/office/officeart/2005/8/layout/vList3"/>
    <dgm:cxn modelId="{304D083F-E3FD-41C5-95F1-475DF3DB9BE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Employee Restriction</a:t>
          </a:r>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dgm:presLayoutVars>
          <dgm:bulletEnabled val="1"/>
        </dgm:presLayoutVars>
      </dgm:prSet>
      <dgm:spPr/>
      <dgm:t>
        <a:bodyPr/>
        <a:lstStyle/>
        <a:p>
          <a:endParaRPr lang="en-US"/>
        </a:p>
      </dgm:t>
    </dgm:pt>
  </dgm:ptLst>
  <dgm:cxnLst>
    <dgm:cxn modelId="{23273DDB-13D9-439E-AACA-BC2C657076FF}" type="presOf" srcId="{52DA0574-BAAA-4A5A-A576-A6C7539BBD22}" destId="{A3EB476E-171C-4BCA-AE92-DA1ECEFA8F70}" srcOrd="0" destOrd="0" presId="urn:microsoft.com/office/officeart/2005/8/layout/vList3"/>
    <dgm:cxn modelId="{CE747E6F-617E-493F-B09F-4BE193AA5144}" type="presOf" srcId="{25754A77-15B6-4239-AB2C-232780F066C6}" destId="{BC817EDA-FAB4-4673-BC8F-11E394547CB9}" srcOrd="0" destOrd="0" presId="urn:microsoft.com/office/officeart/2005/8/layout/vList3"/>
    <dgm:cxn modelId="{56405C0C-274D-470F-9E33-62F3D8D29702}" srcId="{25754A77-15B6-4239-AB2C-232780F066C6}" destId="{52DA0574-BAAA-4A5A-A576-A6C7539BBD22}" srcOrd="0" destOrd="0" parTransId="{33B9090C-933F-4722-9961-B82AF1EA07A0}" sibTransId="{912DB2B6-0C30-4A5E-B3DD-FCE8C57D1C8F}"/>
    <dgm:cxn modelId="{2627E465-FC87-4F10-BA42-E0E648D4ED3A}" type="presParOf" srcId="{BC817EDA-FAB4-4673-BC8F-11E394547CB9}" destId="{AEFC9967-B189-4EA5-AE49-368CED465CF8}" srcOrd="0" destOrd="0" presId="urn:microsoft.com/office/officeart/2005/8/layout/vList3"/>
    <dgm:cxn modelId="{ECA798E6-2266-4298-A44E-77A493307408}" type="presParOf" srcId="{AEFC9967-B189-4EA5-AE49-368CED465CF8}" destId="{6C80C36F-0940-4BA5-924D-7929588D1BE9}" srcOrd="0" destOrd="0" presId="urn:microsoft.com/office/officeart/2005/8/layout/vList3"/>
    <dgm:cxn modelId="{41B72CA5-4109-487B-8F14-454CB68AE2EB}"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83057BF-0CE3-422D-BA23-4C6AB21442FC}" type="presOf" srcId="{EA5D4FDD-852C-42B1-AC37-601E79D559A8}" destId="{5EE392F1-34E6-4D75-93D9-06D773323D5D}" srcOrd="0" destOrd="0" presId="urn:microsoft.com/office/officeart/2005/8/layout/vList3"/>
    <dgm:cxn modelId="{77B4538E-B431-45F7-9D55-A13F6154AC58}" type="presOf" srcId="{D1908031-5F7F-4557-A0DD-0F27CDC5B5C8}" destId="{F538080A-9D5C-4B64-BE02-6E74660B3D3A}" srcOrd="0" destOrd="0" presId="urn:microsoft.com/office/officeart/2005/8/layout/vList3"/>
    <dgm:cxn modelId="{F42DB453-A232-40D7-A21B-35298F7D4E4E}" type="presParOf" srcId="{F538080A-9D5C-4B64-BE02-6E74660B3D3A}" destId="{DFDAD32B-A873-41CB-B647-4009D34B0D96}" srcOrd="0" destOrd="0" presId="urn:microsoft.com/office/officeart/2005/8/layout/vList3"/>
    <dgm:cxn modelId="{B6C3F36E-833B-4A0C-A115-656FC591B08A}" type="presParOf" srcId="{DFDAD32B-A873-41CB-B647-4009D34B0D96}" destId="{EB8622BF-E028-4141-90BF-038FB0BFB02D}" srcOrd="0" destOrd="0" presId="urn:microsoft.com/office/officeart/2005/8/layout/vList3"/>
    <dgm:cxn modelId="{51D5702D-BD26-4AD7-A840-7BFD4ADF5E4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Employee Restriction</a:t>
          </a:r>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D42873C2-F1B0-4849-A123-C27A70CA7EC1}">
      <dgm:prSet/>
      <dgm:spPr/>
      <dgm:t>
        <a:bodyPr/>
        <a:lstStyle/>
        <a:p>
          <a:pPr rtl="0"/>
          <a:r>
            <a:rPr lang="en-US" dirty="0" smtClean="0"/>
            <a:t>Can’t work with food or equipment</a:t>
          </a:r>
        </a:p>
      </dgm:t>
    </dgm:pt>
    <dgm:pt modelId="{EFC58F96-1AE8-4E6C-8781-62F5C0BDFB5C}" type="sibTrans" cxnId="{172149F7-2919-4D6B-8AB7-856472C632D8}">
      <dgm:prSet/>
      <dgm:spPr/>
      <dgm:t>
        <a:bodyPr/>
        <a:lstStyle/>
        <a:p>
          <a:endParaRPr lang="en-US"/>
        </a:p>
      </dgm:t>
    </dgm:pt>
    <dgm:pt modelId="{AE047B94-9A78-441E-9D9F-44611D9819D0}" type="parTrans" cxnId="{172149F7-2919-4D6B-8AB7-856472C632D8}">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dgm:presLayoutVars>
          <dgm:bulletEnabled val="1"/>
        </dgm:presLayoutVars>
      </dgm:prSet>
      <dgm:spPr/>
      <dgm:t>
        <a:bodyPr/>
        <a:lstStyle/>
        <a:p>
          <a:endParaRPr lang="en-US"/>
        </a:p>
      </dgm:t>
    </dgm:pt>
  </dgm:ptLst>
  <dgm:cxnLst>
    <dgm:cxn modelId="{DE4F14F9-A9DC-4D0D-A136-6F91E795DE17}" type="presOf" srcId="{25754A77-15B6-4239-AB2C-232780F066C6}" destId="{BC817EDA-FAB4-4673-BC8F-11E394547CB9}" srcOrd="0" destOrd="0" presId="urn:microsoft.com/office/officeart/2005/8/layout/vList3"/>
    <dgm:cxn modelId="{F261C1AE-B717-4284-BD44-91CA7DF26777}" type="presOf" srcId="{D42873C2-F1B0-4849-A123-C27A70CA7EC1}" destId="{A3EB476E-171C-4BCA-AE92-DA1ECEFA8F70}" srcOrd="0" destOrd="1" presId="urn:microsoft.com/office/officeart/2005/8/layout/vList3"/>
    <dgm:cxn modelId="{172149F7-2919-4D6B-8AB7-856472C632D8}" srcId="{52DA0574-BAAA-4A5A-A576-A6C7539BBD22}" destId="{D42873C2-F1B0-4849-A123-C27A70CA7EC1}" srcOrd="0" destOrd="0" parTransId="{AE047B94-9A78-441E-9D9F-44611D9819D0}" sibTransId="{EFC58F96-1AE8-4E6C-8781-62F5C0BDFB5C}"/>
    <dgm:cxn modelId="{3EC9A15E-EEE8-4EB1-9F19-3D977CF961DB}" type="presOf" srcId="{52DA0574-BAAA-4A5A-A576-A6C7539BBD22}" destId="{A3EB476E-171C-4BCA-AE92-DA1ECEFA8F70}" srcOrd="0" destOrd="0" presId="urn:microsoft.com/office/officeart/2005/8/layout/vList3"/>
    <dgm:cxn modelId="{56405C0C-274D-470F-9E33-62F3D8D29702}" srcId="{25754A77-15B6-4239-AB2C-232780F066C6}" destId="{52DA0574-BAAA-4A5A-A576-A6C7539BBD22}" srcOrd="0" destOrd="0" parTransId="{33B9090C-933F-4722-9961-B82AF1EA07A0}" sibTransId="{912DB2B6-0C30-4A5E-B3DD-FCE8C57D1C8F}"/>
    <dgm:cxn modelId="{C2DBD172-60D5-4C93-BDA7-FE75A22EB0A1}" type="presParOf" srcId="{BC817EDA-FAB4-4673-BC8F-11E394547CB9}" destId="{AEFC9967-B189-4EA5-AE49-368CED465CF8}" srcOrd="0" destOrd="0" presId="urn:microsoft.com/office/officeart/2005/8/layout/vList3"/>
    <dgm:cxn modelId="{D187BE7E-F6F6-417D-892C-E81D50FD973C}" type="presParOf" srcId="{AEFC9967-B189-4EA5-AE49-368CED465CF8}" destId="{6C80C36F-0940-4BA5-924D-7929588D1BE9}" srcOrd="0" destOrd="0" presId="urn:microsoft.com/office/officeart/2005/8/layout/vList3"/>
    <dgm:cxn modelId="{2AEE5629-0EC5-442D-AE7A-4859BADA1191}"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EF477E7D-D7C2-4263-8877-56A2CC24F290}" type="presOf" srcId="{D1908031-5F7F-4557-A0DD-0F27CDC5B5C8}" destId="{F538080A-9D5C-4B64-BE02-6E74660B3D3A}" srcOrd="0" destOrd="0" presId="urn:microsoft.com/office/officeart/2005/8/layout/vList3"/>
    <dgm:cxn modelId="{9480C317-88AB-4891-B36C-0EB2C5C1536C}" type="presOf" srcId="{EA5D4FDD-852C-42B1-AC37-601E79D559A8}" destId="{5EE392F1-34E6-4D75-93D9-06D773323D5D}" srcOrd="0" destOrd="0" presId="urn:microsoft.com/office/officeart/2005/8/layout/vList3"/>
    <dgm:cxn modelId="{192047C7-5245-44E9-86BD-CE4AFC3DFBF9}" type="presParOf" srcId="{F538080A-9D5C-4B64-BE02-6E74660B3D3A}" destId="{DFDAD32B-A873-41CB-B647-4009D34B0D96}" srcOrd="0" destOrd="0" presId="urn:microsoft.com/office/officeart/2005/8/layout/vList3"/>
    <dgm:cxn modelId="{6324D602-0E51-4241-A675-BCE40F5E01DA}" type="presParOf" srcId="{DFDAD32B-A873-41CB-B647-4009D34B0D96}" destId="{EB8622BF-E028-4141-90BF-038FB0BFB02D}" srcOrd="0" destOrd="0" presId="urn:microsoft.com/office/officeart/2005/8/layout/vList3"/>
    <dgm:cxn modelId="{1424B6F3-6C01-4305-AA72-97179163B5F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Restrict Employees</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95785467-A67A-4AD2-9849-8098E4636911}">
      <dgm:prSet/>
      <dgm:spPr/>
      <dgm:t>
        <a:bodyPr/>
        <a:lstStyle/>
        <a:p>
          <a:pPr rtl="0"/>
          <a:r>
            <a:rPr lang="en-US" dirty="0" smtClean="0"/>
            <a:t>Fever</a:t>
          </a:r>
          <a:endParaRPr lang="en-US" dirty="0"/>
        </a:p>
      </dgm:t>
    </dgm:pt>
    <dgm:pt modelId="{5A241CEF-DA9B-46C8-BD6F-BC1FF46F4DC2}" type="parTrans" cxnId="{7735CC13-53CE-4A07-A3E1-5360022108E3}">
      <dgm:prSet/>
      <dgm:spPr/>
      <dgm:t>
        <a:bodyPr/>
        <a:lstStyle/>
        <a:p>
          <a:endParaRPr lang="en-US"/>
        </a:p>
      </dgm:t>
    </dgm:pt>
    <dgm:pt modelId="{6BA2703F-00F9-4A5F-8E3B-F4961CF56884}" type="sibTrans" cxnId="{7735CC13-53CE-4A07-A3E1-5360022108E3}">
      <dgm:prSet/>
      <dgm:spPr/>
      <dgm:t>
        <a:bodyPr/>
        <a:lstStyle/>
        <a:p>
          <a:endParaRPr lang="en-US"/>
        </a:p>
      </dgm:t>
    </dgm:pt>
    <dgm:pt modelId="{19F5E1D6-3FCD-4983-AC9D-92A6104EB0FD}">
      <dgm:prSet/>
      <dgm:spPr/>
      <dgm:t>
        <a:bodyPr/>
        <a:lstStyle/>
        <a:p>
          <a:pPr rtl="0"/>
          <a:r>
            <a:rPr lang="en-US" dirty="0" smtClean="0"/>
            <a:t>Sore Throat w/Fever*</a:t>
          </a:r>
          <a:endParaRPr lang="en-US" dirty="0"/>
        </a:p>
      </dgm:t>
    </dgm:pt>
    <dgm:pt modelId="{C0E79D93-3834-41DB-98FC-785FE3367C81}" type="parTrans" cxnId="{004C94E4-9907-4DCC-821B-E026B864ADE3}">
      <dgm:prSet/>
      <dgm:spPr/>
      <dgm:t>
        <a:bodyPr/>
        <a:lstStyle/>
        <a:p>
          <a:endParaRPr lang="en-US"/>
        </a:p>
      </dgm:t>
    </dgm:pt>
    <dgm:pt modelId="{32548463-2C80-4653-AC91-AE130A4A9636}" type="sibTrans" cxnId="{004C94E4-9907-4DCC-821B-E026B864ADE3}">
      <dgm:prSet/>
      <dgm:spPr/>
      <dgm:t>
        <a:bodyPr/>
        <a:lstStyle/>
        <a:p>
          <a:endParaRPr lang="en-US"/>
        </a:p>
      </dgm:t>
    </dgm:pt>
    <dgm:pt modelId="{6DA6896E-C614-4B7E-AFE9-942776E3144F}">
      <dgm:prSet/>
      <dgm:spPr/>
      <dgm:t>
        <a:bodyPr/>
        <a:lstStyle/>
        <a:p>
          <a:pPr rtl="0"/>
          <a:r>
            <a:rPr lang="en-US" dirty="0" smtClean="0"/>
            <a:t>Uncovered, Infected Wound (cut, lesion or boil)</a:t>
          </a:r>
          <a:endParaRPr lang="en-US" dirty="0"/>
        </a:p>
      </dgm:t>
    </dgm:pt>
    <dgm:pt modelId="{E4DEB51A-DCE3-4BC1-A742-82BF92B30FA0}" type="parTrans" cxnId="{24276CA1-8919-4A8D-8850-FD7262929C29}">
      <dgm:prSet/>
      <dgm:spPr/>
      <dgm:t>
        <a:bodyPr/>
        <a:lstStyle/>
        <a:p>
          <a:endParaRPr lang="en-US"/>
        </a:p>
      </dgm:t>
    </dgm:pt>
    <dgm:pt modelId="{8F5E9D73-3B2A-44FA-AE15-C6421AE0D67D}" type="sibTrans" cxnId="{24276CA1-8919-4A8D-8850-FD7262929C29}">
      <dgm:prSet/>
      <dgm:spPr/>
      <dgm:t>
        <a:bodyPr/>
        <a:lstStyle/>
        <a:p>
          <a:endParaRPr lang="en-US"/>
        </a:p>
      </dgm:t>
    </dgm:pt>
    <dgm:pt modelId="{F0E57962-EC83-4D7B-85C3-86D8074F68CA}">
      <dgm:prSet/>
      <dgm:spPr/>
      <dgm:t>
        <a:bodyPr/>
        <a:lstStyle/>
        <a:p>
          <a:pPr rtl="0"/>
          <a:r>
            <a:rPr lang="en-US" dirty="0" smtClean="0"/>
            <a:t>No symptoms but diagnosed w/ Shigella, EHEC E. coli, Norovirus*</a:t>
          </a:r>
          <a:endParaRPr lang="en-US" dirty="0"/>
        </a:p>
      </dgm:t>
    </dgm:pt>
    <dgm:pt modelId="{E7264798-04D1-470C-9593-A75E6F7B0FC6}" type="parTrans" cxnId="{2989E0FD-516B-4910-9BE0-A9AE51979DEB}">
      <dgm:prSet/>
      <dgm:spPr/>
      <dgm:t>
        <a:bodyPr/>
        <a:lstStyle/>
        <a:p>
          <a:endParaRPr lang="en-US"/>
        </a:p>
      </dgm:t>
    </dgm:pt>
    <dgm:pt modelId="{D8805638-665D-49C8-9642-5E45084CDAC3}" type="sibTrans" cxnId="{2989E0FD-516B-4910-9BE0-A9AE51979DEB}">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dgm:presLayoutVars>
          <dgm:bulletEnabled val="1"/>
        </dgm:presLayoutVars>
      </dgm:prSet>
      <dgm:spPr/>
      <dgm:t>
        <a:bodyPr/>
        <a:lstStyle/>
        <a:p>
          <a:endParaRPr lang="en-US"/>
        </a:p>
      </dgm:t>
    </dgm:pt>
  </dgm:ptLst>
  <dgm:cxnLst>
    <dgm:cxn modelId="{56405C0C-274D-470F-9E33-62F3D8D29702}" srcId="{25754A77-15B6-4239-AB2C-232780F066C6}" destId="{52DA0574-BAAA-4A5A-A576-A6C7539BBD22}" srcOrd="0" destOrd="0" parTransId="{33B9090C-933F-4722-9961-B82AF1EA07A0}" sibTransId="{912DB2B6-0C30-4A5E-B3DD-FCE8C57D1C8F}"/>
    <dgm:cxn modelId="{33A7DC71-34F3-4D19-A54A-522A9FD9BCB5}" type="presOf" srcId="{6DA6896E-C614-4B7E-AFE9-942776E3144F}" destId="{A3EB476E-171C-4BCA-AE92-DA1ECEFA8F70}" srcOrd="0" destOrd="3" presId="urn:microsoft.com/office/officeart/2005/8/layout/vList3"/>
    <dgm:cxn modelId="{7735CC13-53CE-4A07-A3E1-5360022108E3}" srcId="{52DA0574-BAAA-4A5A-A576-A6C7539BBD22}" destId="{95785467-A67A-4AD2-9849-8098E4636911}" srcOrd="0" destOrd="0" parTransId="{5A241CEF-DA9B-46C8-BD6F-BC1FF46F4DC2}" sibTransId="{6BA2703F-00F9-4A5F-8E3B-F4961CF56884}"/>
    <dgm:cxn modelId="{24276CA1-8919-4A8D-8850-FD7262929C29}" srcId="{52DA0574-BAAA-4A5A-A576-A6C7539BBD22}" destId="{6DA6896E-C614-4B7E-AFE9-942776E3144F}" srcOrd="2" destOrd="0" parTransId="{E4DEB51A-DCE3-4BC1-A742-82BF92B30FA0}" sibTransId="{8F5E9D73-3B2A-44FA-AE15-C6421AE0D67D}"/>
    <dgm:cxn modelId="{43295DAC-75F3-49D4-AD2C-7741943418ED}" type="presOf" srcId="{19F5E1D6-3FCD-4983-AC9D-92A6104EB0FD}" destId="{A3EB476E-171C-4BCA-AE92-DA1ECEFA8F70}" srcOrd="0" destOrd="2" presId="urn:microsoft.com/office/officeart/2005/8/layout/vList3"/>
    <dgm:cxn modelId="{2989E0FD-516B-4910-9BE0-A9AE51979DEB}" srcId="{52DA0574-BAAA-4A5A-A576-A6C7539BBD22}" destId="{F0E57962-EC83-4D7B-85C3-86D8074F68CA}" srcOrd="3" destOrd="0" parTransId="{E7264798-04D1-470C-9593-A75E6F7B0FC6}" sibTransId="{D8805638-665D-49C8-9642-5E45084CDAC3}"/>
    <dgm:cxn modelId="{567EA0ED-70DA-4FB9-B6F6-5B3E8656DCA8}" type="presOf" srcId="{95785467-A67A-4AD2-9849-8098E4636911}" destId="{A3EB476E-171C-4BCA-AE92-DA1ECEFA8F70}" srcOrd="0" destOrd="1" presId="urn:microsoft.com/office/officeart/2005/8/layout/vList3"/>
    <dgm:cxn modelId="{7C3E327D-8649-4D9D-AA91-A21914E3C087}" type="presOf" srcId="{52DA0574-BAAA-4A5A-A576-A6C7539BBD22}" destId="{A3EB476E-171C-4BCA-AE92-DA1ECEFA8F70}" srcOrd="0" destOrd="0" presId="urn:microsoft.com/office/officeart/2005/8/layout/vList3"/>
    <dgm:cxn modelId="{F853DDB4-297D-4B95-A85C-9620553C105A}" type="presOf" srcId="{25754A77-15B6-4239-AB2C-232780F066C6}" destId="{BC817EDA-FAB4-4673-BC8F-11E394547CB9}" srcOrd="0" destOrd="0" presId="urn:microsoft.com/office/officeart/2005/8/layout/vList3"/>
    <dgm:cxn modelId="{004C94E4-9907-4DCC-821B-E026B864ADE3}" srcId="{52DA0574-BAAA-4A5A-A576-A6C7539BBD22}" destId="{19F5E1D6-3FCD-4983-AC9D-92A6104EB0FD}" srcOrd="1" destOrd="0" parTransId="{C0E79D93-3834-41DB-98FC-785FE3367C81}" sibTransId="{32548463-2C80-4653-AC91-AE130A4A9636}"/>
    <dgm:cxn modelId="{ABF96532-1E36-4F14-A38E-94D317DFF2B2}" type="presOf" srcId="{F0E57962-EC83-4D7B-85C3-86D8074F68CA}" destId="{A3EB476E-171C-4BCA-AE92-DA1ECEFA8F70}" srcOrd="0" destOrd="4" presId="urn:microsoft.com/office/officeart/2005/8/layout/vList3"/>
    <dgm:cxn modelId="{8BACB232-ACBA-4C8C-B182-D3724E1CB3DB}" type="presParOf" srcId="{BC817EDA-FAB4-4673-BC8F-11E394547CB9}" destId="{AEFC9967-B189-4EA5-AE49-368CED465CF8}" srcOrd="0" destOrd="0" presId="urn:microsoft.com/office/officeart/2005/8/layout/vList3"/>
    <dgm:cxn modelId="{3D4F667C-024E-4AAF-A540-E15C361444DE}" type="presParOf" srcId="{AEFC9967-B189-4EA5-AE49-368CED465CF8}" destId="{6C80C36F-0940-4BA5-924D-7929588D1BE9}" srcOrd="0" destOrd="0" presId="urn:microsoft.com/office/officeart/2005/8/layout/vList3"/>
    <dgm:cxn modelId="{6FA18A27-9271-4BB3-AE9D-DFE7219BC6EA}"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EF3ACB9C-97D0-47AE-AF6A-5222935266E7}" type="presOf" srcId="{D1908031-5F7F-4557-A0DD-0F27CDC5B5C8}" destId="{F538080A-9D5C-4B64-BE02-6E74660B3D3A}" srcOrd="0" destOrd="0" presId="urn:microsoft.com/office/officeart/2005/8/layout/vList3"/>
    <dgm:cxn modelId="{A7AEAC95-9D46-438D-B8C2-C6DC8BBBB9EE}" type="presOf" srcId="{EA5D4FDD-852C-42B1-AC37-601E79D559A8}" destId="{5EE392F1-34E6-4D75-93D9-06D773323D5D}" srcOrd="0" destOrd="0" presId="urn:microsoft.com/office/officeart/2005/8/layout/vList3"/>
    <dgm:cxn modelId="{FF789673-4768-4AE1-BDBB-A0CDD0C44CC9}" type="presParOf" srcId="{F538080A-9D5C-4B64-BE02-6E74660B3D3A}" destId="{DFDAD32B-A873-41CB-B647-4009D34B0D96}" srcOrd="0" destOrd="0" presId="urn:microsoft.com/office/officeart/2005/8/layout/vList3"/>
    <dgm:cxn modelId="{E753584B-9ABB-486D-AAA4-E4B88842F29B}" type="presParOf" srcId="{DFDAD32B-A873-41CB-B647-4009D34B0D96}" destId="{EB8622BF-E028-4141-90BF-038FB0BFB02D}" srcOrd="0" destOrd="0" presId="urn:microsoft.com/office/officeart/2005/8/layout/vList3"/>
    <dgm:cxn modelId="{09B03446-0C84-44F5-BC96-C9E9BFB2E48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Highly Susceptible Populations (HSPs)</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E4D5E6B6-96FE-4EE7-819A-AD8A0E17B94F}">
      <dgm:prSet/>
      <dgm:spPr/>
      <dgm:t>
        <a:bodyPr/>
        <a:lstStyle/>
        <a:p>
          <a:pPr rtl="0"/>
          <a:r>
            <a:rPr lang="en-US" dirty="0" smtClean="0"/>
            <a:t>Also restrict Employees when exposed to Big 5 </a:t>
          </a:r>
          <a:endParaRPr lang="en-US" dirty="0"/>
        </a:p>
      </dgm:t>
    </dgm:pt>
    <dgm:pt modelId="{6DC9A26F-435C-4DA2-AC2B-1407E129D018}" type="parTrans" cxnId="{AC9D1048-0B33-46E4-9C25-5208CF8EC273}">
      <dgm:prSet/>
      <dgm:spPr/>
    </dgm:pt>
    <dgm:pt modelId="{469D9BA3-F56A-4E0A-AD3E-F98C73041CB0}" type="sibTrans" cxnId="{AC9D1048-0B33-46E4-9C25-5208CF8EC273}">
      <dgm:prSet/>
      <dgm:spPr/>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dgm:presLayoutVars>
          <dgm:bulletEnabled val="1"/>
        </dgm:presLayoutVars>
      </dgm:prSet>
      <dgm:spPr/>
      <dgm:t>
        <a:bodyPr/>
        <a:lstStyle/>
        <a:p>
          <a:endParaRPr lang="en-US"/>
        </a:p>
      </dgm:t>
    </dgm:pt>
  </dgm:ptLst>
  <dgm:cxnLst>
    <dgm:cxn modelId="{57F60709-DF90-4ABE-A4D4-BB2B6DF28593}" type="presOf" srcId="{25754A77-15B6-4239-AB2C-232780F066C6}" destId="{BC817EDA-FAB4-4673-BC8F-11E394547CB9}" srcOrd="0" destOrd="0" presId="urn:microsoft.com/office/officeart/2005/8/layout/vList3"/>
    <dgm:cxn modelId="{673C90F7-514A-46EF-8F9C-93BD69E02623}" type="presOf" srcId="{52DA0574-BAAA-4A5A-A576-A6C7539BBD22}" destId="{A3EB476E-171C-4BCA-AE92-DA1ECEFA8F70}" srcOrd="0" destOrd="0" presId="urn:microsoft.com/office/officeart/2005/8/layout/vList3"/>
    <dgm:cxn modelId="{AC9D1048-0B33-46E4-9C25-5208CF8EC273}" srcId="{52DA0574-BAAA-4A5A-A576-A6C7539BBD22}" destId="{E4D5E6B6-96FE-4EE7-819A-AD8A0E17B94F}" srcOrd="0" destOrd="0" parTransId="{6DC9A26F-435C-4DA2-AC2B-1407E129D018}" sibTransId="{469D9BA3-F56A-4E0A-AD3E-F98C73041CB0}"/>
    <dgm:cxn modelId="{4B018021-179F-4D75-A026-AB0A18A62232}" type="presOf" srcId="{E4D5E6B6-96FE-4EE7-819A-AD8A0E17B94F}" destId="{A3EB476E-171C-4BCA-AE92-DA1ECEFA8F70}" srcOrd="0" destOrd="1" presId="urn:microsoft.com/office/officeart/2005/8/layout/vList3"/>
    <dgm:cxn modelId="{56405C0C-274D-470F-9E33-62F3D8D29702}" srcId="{25754A77-15B6-4239-AB2C-232780F066C6}" destId="{52DA0574-BAAA-4A5A-A576-A6C7539BBD22}" srcOrd="0" destOrd="0" parTransId="{33B9090C-933F-4722-9961-B82AF1EA07A0}" sibTransId="{912DB2B6-0C30-4A5E-B3DD-FCE8C57D1C8F}"/>
    <dgm:cxn modelId="{760312AA-779C-4109-825B-3C1507CB4BF1}" type="presParOf" srcId="{BC817EDA-FAB4-4673-BC8F-11E394547CB9}" destId="{AEFC9967-B189-4EA5-AE49-368CED465CF8}" srcOrd="0" destOrd="0" presId="urn:microsoft.com/office/officeart/2005/8/layout/vList3"/>
    <dgm:cxn modelId="{7D581D72-EE2C-4159-9CC3-D41B99747DF4}" type="presParOf" srcId="{AEFC9967-B189-4EA5-AE49-368CED465CF8}" destId="{6C80C36F-0940-4BA5-924D-7929588D1BE9}" srcOrd="0" destOrd="0" presId="urn:microsoft.com/office/officeart/2005/8/layout/vList3"/>
    <dgm:cxn modelId="{E87D4883-20ED-4E0F-91E8-1DD9AA42B7BA}"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9F92F40-239C-471A-94A6-6EF2B786D239}" type="presOf" srcId="{D1908031-5F7F-4557-A0DD-0F27CDC5B5C8}" destId="{F538080A-9D5C-4B64-BE02-6E74660B3D3A}" srcOrd="0" destOrd="0" presId="urn:microsoft.com/office/officeart/2005/8/layout/vList3"/>
    <dgm:cxn modelId="{787485F2-9B8D-45EB-B9EA-3573B949201C}" type="presOf" srcId="{EA5D4FDD-852C-42B1-AC37-601E79D559A8}" destId="{5EE392F1-34E6-4D75-93D9-06D773323D5D}" srcOrd="0" destOrd="0" presId="urn:microsoft.com/office/officeart/2005/8/layout/vList3"/>
    <dgm:cxn modelId="{34D80A0B-E10D-4075-879C-987C9B1E7F13}" type="presParOf" srcId="{F538080A-9D5C-4B64-BE02-6E74660B3D3A}" destId="{DFDAD32B-A873-41CB-B647-4009D34B0D96}" srcOrd="0" destOrd="0" presId="urn:microsoft.com/office/officeart/2005/8/layout/vList3"/>
    <dgm:cxn modelId="{2CEC017C-8CE4-424C-8805-149E633A520E}" type="presParOf" srcId="{DFDAD32B-A873-41CB-B647-4009D34B0D96}" destId="{EB8622BF-E028-4141-90BF-038FB0BFB02D}" srcOrd="0" destOrd="0" presId="urn:microsoft.com/office/officeart/2005/8/layout/vList3"/>
    <dgm:cxn modelId="{238E3598-5A54-4780-BD0F-4845597D2E14}"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52DA0574-BAAA-4A5A-A576-A6C7539BBD22}">
      <dgm:prSet/>
      <dgm:spPr/>
      <dgm:t>
        <a:bodyPr/>
        <a:lstStyle/>
        <a:p>
          <a:pPr rtl="0"/>
          <a:r>
            <a:rPr lang="en-US" dirty="0" smtClean="0"/>
            <a:t>Removing Restrictions</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95785467-A67A-4AD2-9849-8098E4636911}">
      <dgm:prSet/>
      <dgm:spPr/>
      <dgm:t>
        <a:bodyPr/>
        <a:lstStyle/>
        <a:p>
          <a:pPr rtl="0"/>
          <a:r>
            <a:rPr lang="en-US" dirty="0" smtClean="0"/>
            <a:t>See Food code 2-201.13</a:t>
          </a:r>
          <a:endParaRPr lang="en-US" dirty="0"/>
        </a:p>
      </dgm:t>
    </dgm:pt>
    <dgm:pt modelId="{5A241CEF-DA9B-46C8-BD6F-BC1FF46F4DC2}" type="parTrans" cxnId="{7735CC13-53CE-4A07-A3E1-5360022108E3}">
      <dgm:prSet/>
      <dgm:spPr/>
      <dgm:t>
        <a:bodyPr/>
        <a:lstStyle/>
        <a:p>
          <a:endParaRPr lang="en-US"/>
        </a:p>
      </dgm:t>
    </dgm:pt>
    <dgm:pt modelId="{6BA2703F-00F9-4A5F-8E3B-F4961CF56884}" type="sibTrans" cxnId="{7735CC13-53CE-4A07-A3E1-5360022108E3}">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t>
        <a:bodyPr/>
        <a:lstStyle/>
        <a:p>
          <a:endParaRPr lang="en-US"/>
        </a:p>
      </dgm:t>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dgm:presLayoutVars>
          <dgm:bulletEnabled val="1"/>
        </dgm:presLayoutVars>
      </dgm:prSet>
      <dgm:spPr/>
      <dgm:t>
        <a:bodyPr/>
        <a:lstStyle/>
        <a:p>
          <a:endParaRPr lang="en-US"/>
        </a:p>
      </dgm:t>
    </dgm:pt>
  </dgm:ptLst>
  <dgm:cxnLst>
    <dgm:cxn modelId="{BA3BFFA8-5D2E-4ADF-A155-E0087938669A}" type="presOf" srcId="{95785467-A67A-4AD2-9849-8098E4636911}" destId="{A3EB476E-171C-4BCA-AE92-DA1ECEFA8F70}" srcOrd="0" destOrd="1" presId="urn:microsoft.com/office/officeart/2005/8/layout/vList3"/>
    <dgm:cxn modelId="{7735CC13-53CE-4A07-A3E1-5360022108E3}" srcId="{52DA0574-BAAA-4A5A-A576-A6C7539BBD22}" destId="{95785467-A67A-4AD2-9849-8098E4636911}" srcOrd="0" destOrd="0" parTransId="{5A241CEF-DA9B-46C8-BD6F-BC1FF46F4DC2}" sibTransId="{6BA2703F-00F9-4A5F-8E3B-F4961CF56884}"/>
    <dgm:cxn modelId="{6BB807EB-B8DC-4CEC-97EB-FF1B0D464047}" type="presOf" srcId="{25754A77-15B6-4239-AB2C-232780F066C6}" destId="{BC817EDA-FAB4-4673-BC8F-11E394547CB9}" srcOrd="0" destOrd="0" presId="urn:microsoft.com/office/officeart/2005/8/layout/vList3"/>
    <dgm:cxn modelId="{A75EC446-6A32-4477-AD26-E00E122F52D2}" type="presOf" srcId="{52DA0574-BAAA-4A5A-A576-A6C7539BBD22}" destId="{A3EB476E-171C-4BCA-AE92-DA1ECEFA8F70}" srcOrd="0" destOrd="0" presId="urn:microsoft.com/office/officeart/2005/8/layout/vList3"/>
    <dgm:cxn modelId="{56405C0C-274D-470F-9E33-62F3D8D29702}" srcId="{25754A77-15B6-4239-AB2C-232780F066C6}" destId="{52DA0574-BAAA-4A5A-A576-A6C7539BBD22}" srcOrd="0" destOrd="0" parTransId="{33B9090C-933F-4722-9961-B82AF1EA07A0}" sibTransId="{912DB2B6-0C30-4A5E-B3DD-FCE8C57D1C8F}"/>
    <dgm:cxn modelId="{8E1A1F76-4560-45A9-9762-CC6464FAB561}" type="presParOf" srcId="{BC817EDA-FAB4-4673-BC8F-11E394547CB9}" destId="{AEFC9967-B189-4EA5-AE49-368CED465CF8}" srcOrd="0" destOrd="0" presId="urn:microsoft.com/office/officeart/2005/8/layout/vList3"/>
    <dgm:cxn modelId="{E0E70B24-05CD-4D02-898C-ED4D20745786}" type="presParOf" srcId="{AEFC9967-B189-4EA5-AE49-368CED465CF8}" destId="{6C80C36F-0940-4BA5-924D-7929588D1BE9}" srcOrd="0" destOrd="0" presId="urn:microsoft.com/office/officeart/2005/8/layout/vList3"/>
    <dgm:cxn modelId="{7655922D-04E9-4300-8A6F-9FB6935454C9}"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B286045E-BD74-4213-90A4-BF3C2A9AFD83}" type="presOf" srcId="{D1908031-5F7F-4557-A0DD-0F27CDC5B5C8}" destId="{F538080A-9D5C-4B64-BE02-6E74660B3D3A}" srcOrd="0" destOrd="0" presId="urn:microsoft.com/office/officeart/2005/8/layout/vList3"/>
    <dgm:cxn modelId="{E82F0D0B-81A9-4A1F-B27C-3664C630FE65}" type="presOf" srcId="{EA5D4FDD-852C-42B1-AC37-601E79D559A8}" destId="{5EE392F1-34E6-4D75-93D9-06D773323D5D}" srcOrd="0" destOrd="0" presId="urn:microsoft.com/office/officeart/2005/8/layout/vList3"/>
    <dgm:cxn modelId="{AA6DB53A-A118-4214-8B83-0351B62DEF00}" type="presParOf" srcId="{F538080A-9D5C-4B64-BE02-6E74660B3D3A}" destId="{DFDAD32B-A873-41CB-B647-4009D34B0D96}" srcOrd="0" destOrd="0" presId="urn:microsoft.com/office/officeart/2005/8/layout/vList3"/>
    <dgm:cxn modelId="{D9A74BA3-D66D-4F2C-BC96-2F22101EBCAA}" type="presParOf" srcId="{DFDAD32B-A873-41CB-B647-4009D34B0D96}" destId="{EB8622BF-E028-4141-90BF-038FB0BFB02D}" srcOrd="0" destOrd="0" presId="urn:microsoft.com/office/officeart/2005/8/layout/vList3"/>
    <dgm:cxn modelId="{D90D85FF-D290-4E6D-B61C-BCE2F9AF52E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55261F-FC65-49CF-865D-99E6A9C84DF7}"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8973EFBC-CEC1-4F67-84CA-4FB96405C4CE}">
      <dgm:prSet/>
      <dgm:spPr/>
      <dgm:t>
        <a:bodyPr/>
        <a:lstStyle/>
        <a:p>
          <a:pPr rtl="0"/>
          <a:r>
            <a:rPr lang="en-US" dirty="0" smtClean="0"/>
            <a:t>Annual estimates for the United States</a:t>
          </a:r>
          <a:endParaRPr lang="en-US" dirty="0"/>
        </a:p>
      </dgm:t>
    </dgm:pt>
    <dgm:pt modelId="{97E3FE8A-1DC9-4E51-BCCC-B1AC334FC685}" type="parTrans" cxnId="{AEBF0503-BEDC-4FD7-BF64-05A50A32AD9A}">
      <dgm:prSet/>
      <dgm:spPr/>
      <dgm:t>
        <a:bodyPr/>
        <a:lstStyle/>
        <a:p>
          <a:endParaRPr lang="en-US"/>
        </a:p>
      </dgm:t>
    </dgm:pt>
    <dgm:pt modelId="{63601E8E-524B-45F6-B432-C033111CD8DE}" type="sibTrans" cxnId="{AEBF0503-BEDC-4FD7-BF64-05A50A32AD9A}">
      <dgm:prSet/>
      <dgm:spPr/>
      <dgm:t>
        <a:bodyPr/>
        <a:lstStyle/>
        <a:p>
          <a:endParaRPr lang="en-US"/>
        </a:p>
      </dgm:t>
    </dgm:pt>
    <dgm:pt modelId="{337E6AE6-DCA4-44B2-9817-B9E15DFE1D98}">
      <dgm:prSet/>
      <dgm:spPr/>
      <dgm:t>
        <a:bodyPr/>
        <a:lstStyle/>
        <a:p>
          <a:pPr rtl="0"/>
          <a:r>
            <a:rPr lang="en-US" dirty="0" smtClean="0"/>
            <a:t>48 million illnesses</a:t>
          </a:r>
          <a:endParaRPr lang="en-US" dirty="0"/>
        </a:p>
      </dgm:t>
    </dgm:pt>
    <dgm:pt modelId="{1B2E0388-6797-4BD4-B9B2-EF610D8C719C}" type="parTrans" cxnId="{AA561551-D2EA-48AA-A36B-6B7928094CD8}">
      <dgm:prSet/>
      <dgm:spPr/>
      <dgm:t>
        <a:bodyPr/>
        <a:lstStyle/>
        <a:p>
          <a:endParaRPr lang="en-US"/>
        </a:p>
      </dgm:t>
    </dgm:pt>
    <dgm:pt modelId="{16BF367A-1141-4441-8195-E4109A2B2916}" type="sibTrans" cxnId="{AA561551-D2EA-48AA-A36B-6B7928094CD8}">
      <dgm:prSet/>
      <dgm:spPr/>
      <dgm:t>
        <a:bodyPr/>
        <a:lstStyle/>
        <a:p>
          <a:endParaRPr lang="en-US"/>
        </a:p>
      </dgm:t>
    </dgm:pt>
    <dgm:pt modelId="{CDA75081-BAB3-4692-A3D9-C8A6DAA10F27}">
      <dgm:prSet/>
      <dgm:spPr/>
      <dgm:t>
        <a:bodyPr/>
        <a:lstStyle/>
        <a:p>
          <a:pPr rtl="0"/>
          <a:r>
            <a:rPr lang="en-US" dirty="0" smtClean="0"/>
            <a:t>128,000 hospitalizations </a:t>
          </a:r>
          <a:endParaRPr lang="en-US" dirty="0"/>
        </a:p>
      </dgm:t>
    </dgm:pt>
    <dgm:pt modelId="{408BD8EE-36B8-41F1-B07F-B23A4AF6EC0C}" type="parTrans" cxnId="{903AA2A4-3865-4DF1-B01D-4A263AC54026}">
      <dgm:prSet/>
      <dgm:spPr/>
      <dgm:t>
        <a:bodyPr/>
        <a:lstStyle/>
        <a:p>
          <a:endParaRPr lang="en-US"/>
        </a:p>
      </dgm:t>
    </dgm:pt>
    <dgm:pt modelId="{88B2367B-9C5E-4F39-90C7-4675D811DC3B}" type="sibTrans" cxnId="{903AA2A4-3865-4DF1-B01D-4A263AC54026}">
      <dgm:prSet/>
      <dgm:spPr/>
      <dgm:t>
        <a:bodyPr/>
        <a:lstStyle/>
        <a:p>
          <a:endParaRPr lang="en-US"/>
        </a:p>
      </dgm:t>
    </dgm:pt>
    <dgm:pt modelId="{DC8D1B90-7B83-469B-8A16-81804062A4D7}">
      <dgm:prSet/>
      <dgm:spPr/>
      <dgm:t>
        <a:bodyPr/>
        <a:lstStyle/>
        <a:p>
          <a:pPr rtl="0"/>
          <a:r>
            <a:rPr lang="en-US" dirty="0" smtClean="0"/>
            <a:t>3,000 deaths</a:t>
          </a:r>
          <a:endParaRPr lang="en-US" dirty="0"/>
        </a:p>
      </dgm:t>
    </dgm:pt>
    <dgm:pt modelId="{68D498F9-497F-4C18-9B80-EF789ABDD2DA}" type="parTrans" cxnId="{6D319101-7401-4C67-8679-BCFAA46D27CB}">
      <dgm:prSet/>
      <dgm:spPr/>
      <dgm:t>
        <a:bodyPr/>
        <a:lstStyle/>
        <a:p>
          <a:endParaRPr lang="en-US"/>
        </a:p>
      </dgm:t>
    </dgm:pt>
    <dgm:pt modelId="{4C57E2E4-F53B-46B3-9483-9A4DD6B4245B}" type="sibTrans" cxnId="{6D319101-7401-4C67-8679-BCFAA46D27CB}">
      <dgm:prSet/>
      <dgm:spPr/>
      <dgm:t>
        <a:bodyPr/>
        <a:lstStyle/>
        <a:p>
          <a:endParaRPr lang="en-US"/>
        </a:p>
      </dgm:t>
    </dgm:pt>
    <dgm:pt modelId="{55E7529B-45A4-4490-BD51-BD322D509B27}">
      <dgm:prSet/>
      <dgm:spPr/>
      <dgm:t>
        <a:bodyPr/>
        <a:lstStyle/>
        <a:p>
          <a:pPr rtl="0"/>
          <a:r>
            <a:rPr lang="en-US" dirty="0" smtClean="0"/>
            <a:t>$77 Billion cost to the economy</a:t>
          </a:r>
          <a:endParaRPr lang="en-US" dirty="0"/>
        </a:p>
      </dgm:t>
    </dgm:pt>
    <dgm:pt modelId="{823E3407-E8CD-4E0C-88E7-248293DDFE9C}" type="parTrans" cxnId="{8BD5C783-F012-4BFE-91C5-677BEF1360FF}">
      <dgm:prSet/>
      <dgm:spPr/>
      <dgm:t>
        <a:bodyPr/>
        <a:lstStyle/>
        <a:p>
          <a:endParaRPr lang="en-US"/>
        </a:p>
      </dgm:t>
    </dgm:pt>
    <dgm:pt modelId="{7433E413-031A-42C8-B676-D57892B1C2E6}" type="sibTrans" cxnId="{8BD5C783-F012-4BFE-91C5-677BEF1360FF}">
      <dgm:prSet/>
      <dgm:spPr/>
      <dgm:t>
        <a:bodyPr/>
        <a:lstStyle/>
        <a:p>
          <a:endParaRPr lang="en-US"/>
        </a:p>
      </dgm:t>
    </dgm:pt>
    <dgm:pt modelId="{5B211B52-ADEB-4E05-9D31-2206B0183A7E}" type="pres">
      <dgm:prSet presAssocID="{2A55261F-FC65-49CF-865D-99E6A9C84DF7}" presName="vert0" presStyleCnt="0">
        <dgm:presLayoutVars>
          <dgm:dir/>
          <dgm:animOne val="branch"/>
          <dgm:animLvl val="lvl"/>
        </dgm:presLayoutVars>
      </dgm:prSet>
      <dgm:spPr/>
      <dgm:t>
        <a:bodyPr/>
        <a:lstStyle/>
        <a:p>
          <a:endParaRPr lang="en-US"/>
        </a:p>
      </dgm:t>
    </dgm:pt>
    <dgm:pt modelId="{19F30A02-9197-4C40-8E7E-EE2163E5CE40}" type="pres">
      <dgm:prSet presAssocID="{8973EFBC-CEC1-4F67-84CA-4FB96405C4CE}" presName="thickLine" presStyleLbl="alignNode1" presStyleIdx="0" presStyleCnt="1"/>
      <dgm:spPr/>
      <dgm:t>
        <a:bodyPr/>
        <a:lstStyle/>
        <a:p>
          <a:endParaRPr lang="en-US"/>
        </a:p>
      </dgm:t>
    </dgm:pt>
    <dgm:pt modelId="{A4A1A14C-7929-4180-AAD8-A94EE8EE794E}" type="pres">
      <dgm:prSet presAssocID="{8973EFBC-CEC1-4F67-84CA-4FB96405C4CE}" presName="horz1" presStyleCnt="0"/>
      <dgm:spPr/>
      <dgm:t>
        <a:bodyPr/>
        <a:lstStyle/>
        <a:p>
          <a:endParaRPr lang="en-US"/>
        </a:p>
      </dgm:t>
    </dgm:pt>
    <dgm:pt modelId="{26D5AAB6-12A0-4074-829B-11DC9CCEE11D}" type="pres">
      <dgm:prSet presAssocID="{8973EFBC-CEC1-4F67-84CA-4FB96405C4CE}" presName="tx1" presStyleLbl="revTx" presStyleIdx="0" presStyleCnt="5"/>
      <dgm:spPr/>
      <dgm:t>
        <a:bodyPr/>
        <a:lstStyle/>
        <a:p>
          <a:endParaRPr lang="en-US"/>
        </a:p>
      </dgm:t>
    </dgm:pt>
    <dgm:pt modelId="{AD15E0D7-154D-40D1-9297-C0CC192E75E3}" type="pres">
      <dgm:prSet presAssocID="{8973EFBC-CEC1-4F67-84CA-4FB96405C4CE}" presName="vert1" presStyleCnt="0"/>
      <dgm:spPr/>
      <dgm:t>
        <a:bodyPr/>
        <a:lstStyle/>
        <a:p>
          <a:endParaRPr lang="en-US"/>
        </a:p>
      </dgm:t>
    </dgm:pt>
    <dgm:pt modelId="{24D0AC5B-5DE3-4F1C-B331-5EA20B87AD6F}" type="pres">
      <dgm:prSet presAssocID="{337E6AE6-DCA4-44B2-9817-B9E15DFE1D98}" presName="vertSpace2a" presStyleCnt="0"/>
      <dgm:spPr/>
      <dgm:t>
        <a:bodyPr/>
        <a:lstStyle/>
        <a:p>
          <a:endParaRPr lang="en-US"/>
        </a:p>
      </dgm:t>
    </dgm:pt>
    <dgm:pt modelId="{3975756B-F6AA-4B5D-A57A-BFE03373E707}" type="pres">
      <dgm:prSet presAssocID="{337E6AE6-DCA4-44B2-9817-B9E15DFE1D98}" presName="horz2" presStyleCnt="0"/>
      <dgm:spPr/>
      <dgm:t>
        <a:bodyPr/>
        <a:lstStyle/>
        <a:p>
          <a:endParaRPr lang="en-US"/>
        </a:p>
      </dgm:t>
    </dgm:pt>
    <dgm:pt modelId="{C927D9C8-ED7D-42D8-BA4F-36903DF52B55}" type="pres">
      <dgm:prSet presAssocID="{337E6AE6-DCA4-44B2-9817-B9E15DFE1D98}" presName="horzSpace2" presStyleCnt="0"/>
      <dgm:spPr/>
      <dgm:t>
        <a:bodyPr/>
        <a:lstStyle/>
        <a:p>
          <a:endParaRPr lang="en-US"/>
        </a:p>
      </dgm:t>
    </dgm:pt>
    <dgm:pt modelId="{9B5DF56F-469E-44B2-9DAB-EA4775E5BA6F}" type="pres">
      <dgm:prSet presAssocID="{337E6AE6-DCA4-44B2-9817-B9E15DFE1D98}" presName="tx2" presStyleLbl="revTx" presStyleIdx="1" presStyleCnt="5"/>
      <dgm:spPr/>
      <dgm:t>
        <a:bodyPr/>
        <a:lstStyle/>
        <a:p>
          <a:endParaRPr lang="en-US"/>
        </a:p>
      </dgm:t>
    </dgm:pt>
    <dgm:pt modelId="{B8505BD7-581E-42CE-A930-C45ABDAE8B43}" type="pres">
      <dgm:prSet presAssocID="{337E6AE6-DCA4-44B2-9817-B9E15DFE1D98}" presName="vert2" presStyleCnt="0"/>
      <dgm:spPr/>
      <dgm:t>
        <a:bodyPr/>
        <a:lstStyle/>
        <a:p>
          <a:endParaRPr lang="en-US"/>
        </a:p>
      </dgm:t>
    </dgm:pt>
    <dgm:pt modelId="{E6ACD3B5-0B53-4873-8C13-CFD704D38417}" type="pres">
      <dgm:prSet presAssocID="{337E6AE6-DCA4-44B2-9817-B9E15DFE1D98}" presName="thinLine2b" presStyleLbl="callout" presStyleIdx="0" presStyleCnt="4"/>
      <dgm:spPr/>
      <dgm:t>
        <a:bodyPr/>
        <a:lstStyle/>
        <a:p>
          <a:endParaRPr lang="en-US"/>
        </a:p>
      </dgm:t>
    </dgm:pt>
    <dgm:pt modelId="{C7A4F329-8689-4C2C-BCDA-E23E8249B062}" type="pres">
      <dgm:prSet presAssocID="{337E6AE6-DCA4-44B2-9817-B9E15DFE1D98}" presName="vertSpace2b" presStyleCnt="0"/>
      <dgm:spPr/>
      <dgm:t>
        <a:bodyPr/>
        <a:lstStyle/>
        <a:p>
          <a:endParaRPr lang="en-US"/>
        </a:p>
      </dgm:t>
    </dgm:pt>
    <dgm:pt modelId="{C8724A43-E4D4-432F-A219-9AFFEB5E0A36}" type="pres">
      <dgm:prSet presAssocID="{CDA75081-BAB3-4692-A3D9-C8A6DAA10F27}" presName="horz2" presStyleCnt="0"/>
      <dgm:spPr/>
      <dgm:t>
        <a:bodyPr/>
        <a:lstStyle/>
        <a:p>
          <a:endParaRPr lang="en-US"/>
        </a:p>
      </dgm:t>
    </dgm:pt>
    <dgm:pt modelId="{B7B24056-997F-4DC7-9F9C-75F4F647B900}" type="pres">
      <dgm:prSet presAssocID="{CDA75081-BAB3-4692-A3D9-C8A6DAA10F27}" presName="horzSpace2" presStyleCnt="0"/>
      <dgm:spPr/>
      <dgm:t>
        <a:bodyPr/>
        <a:lstStyle/>
        <a:p>
          <a:endParaRPr lang="en-US"/>
        </a:p>
      </dgm:t>
    </dgm:pt>
    <dgm:pt modelId="{93980DF7-14C7-4142-9951-4EB26430AA7A}" type="pres">
      <dgm:prSet presAssocID="{CDA75081-BAB3-4692-A3D9-C8A6DAA10F27}" presName="tx2" presStyleLbl="revTx" presStyleIdx="2" presStyleCnt="5"/>
      <dgm:spPr/>
      <dgm:t>
        <a:bodyPr/>
        <a:lstStyle/>
        <a:p>
          <a:endParaRPr lang="en-US"/>
        </a:p>
      </dgm:t>
    </dgm:pt>
    <dgm:pt modelId="{5B7C11CB-2063-437D-8670-8B9319A0C37C}" type="pres">
      <dgm:prSet presAssocID="{CDA75081-BAB3-4692-A3D9-C8A6DAA10F27}" presName="vert2" presStyleCnt="0"/>
      <dgm:spPr/>
      <dgm:t>
        <a:bodyPr/>
        <a:lstStyle/>
        <a:p>
          <a:endParaRPr lang="en-US"/>
        </a:p>
      </dgm:t>
    </dgm:pt>
    <dgm:pt modelId="{039AED57-88CB-4C44-9640-B68E9ECD6A15}" type="pres">
      <dgm:prSet presAssocID="{CDA75081-BAB3-4692-A3D9-C8A6DAA10F27}" presName="thinLine2b" presStyleLbl="callout" presStyleIdx="1" presStyleCnt="4"/>
      <dgm:spPr/>
      <dgm:t>
        <a:bodyPr/>
        <a:lstStyle/>
        <a:p>
          <a:endParaRPr lang="en-US"/>
        </a:p>
      </dgm:t>
    </dgm:pt>
    <dgm:pt modelId="{F95ACDDC-40D7-4653-9754-47BCA5519043}" type="pres">
      <dgm:prSet presAssocID="{CDA75081-BAB3-4692-A3D9-C8A6DAA10F27}" presName="vertSpace2b" presStyleCnt="0"/>
      <dgm:spPr/>
      <dgm:t>
        <a:bodyPr/>
        <a:lstStyle/>
        <a:p>
          <a:endParaRPr lang="en-US"/>
        </a:p>
      </dgm:t>
    </dgm:pt>
    <dgm:pt modelId="{61B1E3C8-D918-4E6B-897C-6F16D0EAB593}" type="pres">
      <dgm:prSet presAssocID="{DC8D1B90-7B83-469B-8A16-81804062A4D7}" presName="horz2" presStyleCnt="0"/>
      <dgm:spPr/>
      <dgm:t>
        <a:bodyPr/>
        <a:lstStyle/>
        <a:p>
          <a:endParaRPr lang="en-US"/>
        </a:p>
      </dgm:t>
    </dgm:pt>
    <dgm:pt modelId="{E6D6AB5E-3759-44A0-ACD0-0A9D97A6EA01}" type="pres">
      <dgm:prSet presAssocID="{DC8D1B90-7B83-469B-8A16-81804062A4D7}" presName="horzSpace2" presStyleCnt="0"/>
      <dgm:spPr/>
      <dgm:t>
        <a:bodyPr/>
        <a:lstStyle/>
        <a:p>
          <a:endParaRPr lang="en-US"/>
        </a:p>
      </dgm:t>
    </dgm:pt>
    <dgm:pt modelId="{3394002F-03BC-4A7E-9ECA-048292B6D3E9}" type="pres">
      <dgm:prSet presAssocID="{DC8D1B90-7B83-469B-8A16-81804062A4D7}" presName="tx2" presStyleLbl="revTx" presStyleIdx="3" presStyleCnt="5"/>
      <dgm:spPr/>
      <dgm:t>
        <a:bodyPr/>
        <a:lstStyle/>
        <a:p>
          <a:endParaRPr lang="en-US"/>
        </a:p>
      </dgm:t>
    </dgm:pt>
    <dgm:pt modelId="{D820A755-9784-429E-87DF-E6C60DD3AFEF}" type="pres">
      <dgm:prSet presAssocID="{DC8D1B90-7B83-469B-8A16-81804062A4D7}" presName="vert2" presStyleCnt="0"/>
      <dgm:spPr/>
      <dgm:t>
        <a:bodyPr/>
        <a:lstStyle/>
        <a:p>
          <a:endParaRPr lang="en-US"/>
        </a:p>
      </dgm:t>
    </dgm:pt>
    <dgm:pt modelId="{4A18364D-D133-49C8-8DCF-E248574CA500}" type="pres">
      <dgm:prSet presAssocID="{DC8D1B90-7B83-469B-8A16-81804062A4D7}" presName="thinLine2b" presStyleLbl="callout" presStyleIdx="2" presStyleCnt="4"/>
      <dgm:spPr/>
      <dgm:t>
        <a:bodyPr/>
        <a:lstStyle/>
        <a:p>
          <a:endParaRPr lang="en-US"/>
        </a:p>
      </dgm:t>
    </dgm:pt>
    <dgm:pt modelId="{42CF6366-017B-4809-9D95-BC3CB859C4E7}" type="pres">
      <dgm:prSet presAssocID="{DC8D1B90-7B83-469B-8A16-81804062A4D7}" presName="vertSpace2b" presStyleCnt="0"/>
      <dgm:spPr/>
      <dgm:t>
        <a:bodyPr/>
        <a:lstStyle/>
        <a:p>
          <a:endParaRPr lang="en-US"/>
        </a:p>
      </dgm:t>
    </dgm:pt>
    <dgm:pt modelId="{34A6A5FF-F037-432D-8FE7-004FC0BAB3A5}" type="pres">
      <dgm:prSet presAssocID="{55E7529B-45A4-4490-BD51-BD322D509B27}" presName="horz2" presStyleCnt="0"/>
      <dgm:spPr/>
      <dgm:t>
        <a:bodyPr/>
        <a:lstStyle/>
        <a:p>
          <a:endParaRPr lang="en-US"/>
        </a:p>
      </dgm:t>
    </dgm:pt>
    <dgm:pt modelId="{ABFF686A-7764-45CB-A665-F2FE841917CA}" type="pres">
      <dgm:prSet presAssocID="{55E7529B-45A4-4490-BD51-BD322D509B27}" presName="horzSpace2" presStyleCnt="0"/>
      <dgm:spPr/>
      <dgm:t>
        <a:bodyPr/>
        <a:lstStyle/>
        <a:p>
          <a:endParaRPr lang="en-US"/>
        </a:p>
      </dgm:t>
    </dgm:pt>
    <dgm:pt modelId="{C5F7680A-1911-414F-BD27-3D12B23724E2}" type="pres">
      <dgm:prSet presAssocID="{55E7529B-45A4-4490-BD51-BD322D509B27}" presName="tx2" presStyleLbl="revTx" presStyleIdx="4" presStyleCnt="5"/>
      <dgm:spPr/>
      <dgm:t>
        <a:bodyPr/>
        <a:lstStyle/>
        <a:p>
          <a:endParaRPr lang="en-US"/>
        </a:p>
      </dgm:t>
    </dgm:pt>
    <dgm:pt modelId="{F053D7B5-66BC-4261-887A-50EDC3190052}" type="pres">
      <dgm:prSet presAssocID="{55E7529B-45A4-4490-BD51-BD322D509B27}" presName="vert2" presStyleCnt="0"/>
      <dgm:spPr/>
      <dgm:t>
        <a:bodyPr/>
        <a:lstStyle/>
        <a:p>
          <a:endParaRPr lang="en-US"/>
        </a:p>
      </dgm:t>
    </dgm:pt>
    <dgm:pt modelId="{33B1E206-089E-41F1-B94E-A603EABC9DED}" type="pres">
      <dgm:prSet presAssocID="{55E7529B-45A4-4490-BD51-BD322D509B27}" presName="thinLine2b" presStyleLbl="callout" presStyleIdx="3" presStyleCnt="4"/>
      <dgm:spPr/>
      <dgm:t>
        <a:bodyPr/>
        <a:lstStyle/>
        <a:p>
          <a:endParaRPr lang="en-US"/>
        </a:p>
      </dgm:t>
    </dgm:pt>
    <dgm:pt modelId="{91CAFA75-FE18-41BB-A719-84B9F8EC21F2}" type="pres">
      <dgm:prSet presAssocID="{55E7529B-45A4-4490-BD51-BD322D509B27}" presName="vertSpace2b" presStyleCnt="0"/>
      <dgm:spPr/>
      <dgm:t>
        <a:bodyPr/>
        <a:lstStyle/>
        <a:p>
          <a:endParaRPr lang="en-US"/>
        </a:p>
      </dgm:t>
    </dgm:pt>
  </dgm:ptLst>
  <dgm:cxnLst>
    <dgm:cxn modelId="{3CF75FE2-45E1-4E6B-A04E-0C540A9F7739}" type="presOf" srcId="{55E7529B-45A4-4490-BD51-BD322D509B27}" destId="{C5F7680A-1911-414F-BD27-3D12B23724E2}" srcOrd="0" destOrd="0" presId="urn:microsoft.com/office/officeart/2008/layout/LinedList"/>
    <dgm:cxn modelId="{B1AC1A2C-53E6-487E-B507-C9B120CC540B}" type="presOf" srcId="{2A55261F-FC65-49CF-865D-99E6A9C84DF7}" destId="{5B211B52-ADEB-4E05-9D31-2206B0183A7E}" srcOrd="0" destOrd="0" presId="urn:microsoft.com/office/officeart/2008/layout/LinedList"/>
    <dgm:cxn modelId="{AEBF0503-BEDC-4FD7-BF64-05A50A32AD9A}" srcId="{2A55261F-FC65-49CF-865D-99E6A9C84DF7}" destId="{8973EFBC-CEC1-4F67-84CA-4FB96405C4CE}" srcOrd="0" destOrd="0" parTransId="{97E3FE8A-1DC9-4E51-BCCC-B1AC334FC685}" sibTransId="{63601E8E-524B-45F6-B432-C033111CD8DE}"/>
    <dgm:cxn modelId="{79B51360-790A-4F18-A8E8-5D91AE869AC2}" type="presOf" srcId="{CDA75081-BAB3-4692-A3D9-C8A6DAA10F27}" destId="{93980DF7-14C7-4142-9951-4EB26430AA7A}" srcOrd="0" destOrd="0" presId="urn:microsoft.com/office/officeart/2008/layout/LinedList"/>
    <dgm:cxn modelId="{AA561551-D2EA-48AA-A36B-6B7928094CD8}" srcId="{8973EFBC-CEC1-4F67-84CA-4FB96405C4CE}" destId="{337E6AE6-DCA4-44B2-9817-B9E15DFE1D98}" srcOrd="0" destOrd="0" parTransId="{1B2E0388-6797-4BD4-B9B2-EF610D8C719C}" sibTransId="{16BF367A-1141-4441-8195-E4109A2B2916}"/>
    <dgm:cxn modelId="{DED90F87-A841-4171-B379-205B7A9F72B5}" type="presOf" srcId="{DC8D1B90-7B83-469B-8A16-81804062A4D7}" destId="{3394002F-03BC-4A7E-9ECA-048292B6D3E9}" srcOrd="0" destOrd="0" presId="urn:microsoft.com/office/officeart/2008/layout/LinedList"/>
    <dgm:cxn modelId="{903AA2A4-3865-4DF1-B01D-4A263AC54026}" srcId="{8973EFBC-CEC1-4F67-84CA-4FB96405C4CE}" destId="{CDA75081-BAB3-4692-A3D9-C8A6DAA10F27}" srcOrd="1" destOrd="0" parTransId="{408BD8EE-36B8-41F1-B07F-B23A4AF6EC0C}" sibTransId="{88B2367B-9C5E-4F39-90C7-4675D811DC3B}"/>
    <dgm:cxn modelId="{4784221E-4D3B-441D-84F9-4DAC515E682A}" type="presOf" srcId="{8973EFBC-CEC1-4F67-84CA-4FB96405C4CE}" destId="{26D5AAB6-12A0-4074-829B-11DC9CCEE11D}" srcOrd="0" destOrd="0" presId="urn:microsoft.com/office/officeart/2008/layout/LinedList"/>
    <dgm:cxn modelId="{88D4EAD2-0D16-418A-B581-6E2576F9793B}" type="presOf" srcId="{337E6AE6-DCA4-44B2-9817-B9E15DFE1D98}" destId="{9B5DF56F-469E-44B2-9DAB-EA4775E5BA6F}" srcOrd="0" destOrd="0" presId="urn:microsoft.com/office/officeart/2008/layout/LinedList"/>
    <dgm:cxn modelId="{8BD5C783-F012-4BFE-91C5-677BEF1360FF}" srcId="{8973EFBC-CEC1-4F67-84CA-4FB96405C4CE}" destId="{55E7529B-45A4-4490-BD51-BD322D509B27}" srcOrd="3" destOrd="0" parTransId="{823E3407-E8CD-4E0C-88E7-248293DDFE9C}" sibTransId="{7433E413-031A-42C8-B676-D57892B1C2E6}"/>
    <dgm:cxn modelId="{6D319101-7401-4C67-8679-BCFAA46D27CB}" srcId="{8973EFBC-CEC1-4F67-84CA-4FB96405C4CE}" destId="{DC8D1B90-7B83-469B-8A16-81804062A4D7}" srcOrd="2" destOrd="0" parTransId="{68D498F9-497F-4C18-9B80-EF789ABDD2DA}" sibTransId="{4C57E2E4-F53B-46B3-9483-9A4DD6B4245B}"/>
    <dgm:cxn modelId="{E631B96A-79E9-4A9A-9C04-F1420C88A840}" type="presParOf" srcId="{5B211B52-ADEB-4E05-9D31-2206B0183A7E}" destId="{19F30A02-9197-4C40-8E7E-EE2163E5CE40}" srcOrd="0" destOrd="0" presId="urn:microsoft.com/office/officeart/2008/layout/LinedList"/>
    <dgm:cxn modelId="{1FF45437-5BDA-432E-BF65-BA955905B5A5}" type="presParOf" srcId="{5B211B52-ADEB-4E05-9D31-2206B0183A7E}" destId="{A4A1A14C-7929-4180-AAD8-A94EE8EE794E}" srcOrd="1" destOrd="0" presId="urn:microsoft.com/office/officeart/2008/layout/LinedList"/>
    <dgm:cxn modelId="{554144A9-DB5E-4E1C-B555-C1C7FE08CAFB}" type="presParOf" srcId="{A4A1A14C-7929-4180-AAD8-A94EE8EE794E}" destId="{26D5AAB6-12A0-4074-829B-11DC9CCEE11D}" srcOrd="0" destOrd="0" presId="urn:microsoft.com/office/officeart/2008/layout/LinedList"/>
    <dgm:cxn modelId="{36EF9FF6-BA6E-442C-B789-C48562607D74}" type="presParOf" srcId="{A4A1A14C-7929-4180-AAD8-A94EE8EE794E}" destId="{AD15E0D7-154D-40D1-9297-C0CC192E75E3}" srcOrd="1" destOrd="0" presId="urn:microsoft.com/office/officeart/2008/layout/LinedList"/>
    <dgm:cxn modelId="{D3852BD6-536C-461D-BA8B-3153B6D5CB2D}" type="presParOf" srcId="{AD15E0D7-154D-40D1-9297-C0CC192E75E3}" destId="{24D0AC5B-5DE3-4F1C-B331-5EA20B87AD6F}" srcOrd="0" destOrd="0" presId="urn:microsoft.com/office/officeart/2008/layout/LinedList"/>
    <dgm:cxn modelId="{685F9FEC-5F5F-4B74-9C15-F0153BDFA690}" type="presParOf" srcId="{AD15E0D7-154D-40D1-9297-C0CC192E75E3}" destId="{3975756B-F6AA-4B5D-A57A-BFE03373E707}" srcOrd="1" destOrd="0" presId="urn:microsoft.com/office/officeart/2008/layout/LinedList"/>
    <dgm:cxn modelId="{CB834472-02B7-409A-8206-2D5F387B3270}" type="presParOf" srcId="{3975756B-F6AA-4B5D-A57A-BFE03373E707}" destId="{C927D9C8-ED7D-42D8-BA4F-36903DF52B55}" srcOrd="0" destOrd="0" presId="urn:microsoft.com/office/officeart/2008/layout/LinedList"/>
    <dgm:cxn modelId="{0BCCE28C-D86F-4899-AA5B-19E4339D21F7}" type="presParOf" srcId="{3975756B-F6AA-4B5D-A57A-BFE03373E707}" destId="{9B5DF56F-469E-44B2-9DAB-EA4775E5BA6F}" srcOrd="1" destOrd="0" presId="urn:microsoft.com/office/officeart/2008/layout/LinedList"/>
    <dgm:cxn modelId="{31B78444-F99A-40E3-A1DF-1DBF09BACC0D}" type="presParOf" srcId="{3975756B-F6AA-4B5D-A57A-BFE03373E707}" destId="{B8505BD7-581E-42CE-A930-C45ABDAE8B43}" srcOrd="2" destOrd="0" presId="urn:microsoft.com/office/officeart/2008/layout/LinedList"/>
    <dgm:cxn modelId="{DB7C2732-A007-4A5D-A7AB-46BEFF6F1E57}" type="presParOf" srcId="{AD15E0D7-154D-40D1-9297-C0CC192E75E3}" destId="{E6ACD3B5-0B53-4873-8C13-CFD704D38417}" srcOrd="2" destOrd="0" presId="urn:microsoft.com/office/officeart/2008/layout/LinedList"/>
    <dgm:cxn modelId="{204EAE02-E56F-49AF-BD81-879D64561929}" type="presParOf" srcId="{AD15E0D7-154D-40D1-9297-C0CC192E75E3}" destId="{C7A4F329-8689-4C2C-BCDA-E23E8249B062}" srcOrd="3" destOrd="0" presId="urn:microsoft.com/office/officeart/2008/layout/LinedList"/>
    <dgm:cxn modelId="{16F4EC43-9C33-46B9-898B-2DFE7F45382D}" type="presParOf" srcId="{AD15E0D7-154D-40D1-9297-C0CC192E75E3}" destId="{C8724A43-E4D4-432F-A219-9AFFEB5E0A36}" srcOrd="4" destOrd="0" presId="urn:microsoft.com/office/officeart/2008/layout/LinedList"/>
    <dgm:cxn modelId="{29BFC11C-EF3D-4C70-B67B-16E1153A39A6}" type="presParOf" srcId="{C8724A43-E4D4-432F-A219-9AFFEB5E0A36}" destId="{B7B24056-997F-4DC7-9F9C-75F4F647B900}" srcOrd="0" destOrd="0" presId="urn:microsoft.com/office/officeart/2008/layout/LinedList"/>
    <dgm:cxn modelId="{D6B66871-D6F5-40F6-96AF-A1A95F30E40D}" type="presParOf" srcId="{C8724A43-E4D4-432F-A219-9AFFEB5E0A36}" destId="{93980DF7-14C7-4142-9951-4EB26430AA7A}" srcOrd="1" destOrd="0" presId="urn:microsoft.com/office/officeart/2008/layout/LinedList"/>
    <dgm:cxn modelId="{22B5A4A5-E5CB-4601-9CB9-BFD234DF647A}" type="presParOf" srcId="{C8724A43-E4D4-432F-A219-9AFFEB5E0A36}" destId="{5B7C11CB-2063-437D-8670-8B9319A0C37C}" srcOrd="2" destOrd="0" presId="urn:microsoft.com/office/officeart/2008/layout/LinedList"/>
    <dgm:cxn modelId="{F2AEE49D-800E-473C-A6BA-9AB55649011F}" type="presParOf" srcId="{AD15E0D7-154D-40D1-9297-C0CC192E75E3}" destId="{039AED57-88CB-4C44-9640-B68E9ECD6A15}" srcOrd="5" destOrd="0" presId="urn:microsoft.com/office/officeart/2008/layout/LinedList"/>
    <dgm:cxn modelId="{05D18850-EA53-4E97-90DF-5A4B844ADBCC}" type="presParOf" srcId="{AD15E0D7-154D-40D1-9297-C0CC192E75E3}" destId="{F95ACDDC-40D7-4653-9754-47BCA5519043}" srcOrd="6" destOrd="0" presId="urn:microsoft.com/office/officeart/2008/layout/LinedList"/>
    <dgm:cxn modelId="{0F439182-183B-4542-9CEB-7E558B699CB7}" type="presParOf" srcId="{AD15E0D7-154D-40D1-9297-C0CC192E75E3}" destId="{61B1E3C8-D918-4E6B-897C-6F16D0EAB593}" srcOrd="7" destOrd="0" presId="urn:microsoft.com/office/officeart/2008/layout/LinedList"/>
    <dgm:cxn modelId="{788B545F-2A11-4875-A4CD-4C0AF3F19644}" type="presParOf" srcId="{61B1E3C8-D918-4E6B-897C-6F16D0EAB593}" destId="{E6D6AB5E-3759-44A0-ACD0-0A9D97A6EA01}" srcOrd="0" destOrd="0" presId="urn:microsoft.com/office/officeart/2008/layout/LinedList"/>
    <dgm:cxn modelId="{F05F9979-46AF-4705-924B-ACE8E952A989}" type="presParOf" srcId="{61B1E3C8-D918-4E6B-897C-6F16D0EAB593}" destId="{3394002F-03BC-4A7E-9ECA-048292B6D3E9}" srcOrd="1" destOrd="0" presId="urn:microsoft.com/office/officeart/2008/layout/LinedList"/>
    <dgm:cxn modelId="{E29186D2-2277-4879-9170-3CCF4F7549D6}" type="presParOf" srcId="{61B1E3C8-D918-4E6B-897C-6F16D0EAB593}" destId="{D820A755-9784-429E-87DF-E6C60DD3AFEF}" srcOrd="2" destOrd="0" presId="urn:microsoft.com/office/officeart/2008/layout/LinedList"/>
    <dgm:cxn modelId="{41B2AC4D-4381-43AC-829B-8BC33801F578}" type="presParOf" srcId="{AD15E0D7-154D-40D1-9297-C0CC192E75E3}" destId="{4A18364D-D133-49C8-8DCF-E248574CA500}" srcOrd="8" destOrd="0" presId="urn:microsoft.com/office/officeart/2008/layout/LinedList"/>
    <dgm:cxn modelId="{56BB15B7-1B37-4AC6-912A-9345C5D4683E}" type="presParOf" srcId="{AD15E0D7-154D-40D1-9297-C0CC192E75E3}" destId="{42CF6366-017B-4809-9D95-BC3CB859C4E7}" srcOrd="9" destOrd="0" presId="urn:microsoft.com/office/officeart/2008/layout/LinedList"/>
    <dgm:cxn modelId="{2830CAB8-57DD-4DFE-848B-2D063F8D01B9}" type="presParOf" srcId="{AD15E0D7-154D-40D1-9297-C0CC192E75E3}" destId="{34A6A5FF-F037-432D-8FE7-004FC0BAB3A5}" srcOrd="10" destOrd="0" presId="urn:microsoft.com/office/officeart/2008/layout/LinedList"/>
    <dgm:cxn modelId="{24FCEFDB-2557-4581-8C64-000FDE6DF802}" type="presParOf" srcId="{34A6A5FF-F037-432D-8FE7-004FC0BAB3A5}" destId="{ABFF686A-7764-45CB-A665-F2FE841917CA}" srcOrd="0" destOrd="0" presId="urn:microsoft.com/office/officeart/2008/layout/LinedList"/>
    <dgm:cxn modelId="{4B76BB0E-8560-4528-83B3-04CCAD1A9310}" type="presParOf" srcId="{34A6A5FF-F037-432D-8FE7-004FC0BAB3A5}" destId="{C5F7680A-1911-414F-BD27-3D12B23724E2}" srcOrd="1" destOrd="0" presId="urn:microsoft.com/office/officeart/2008/layout/LinedList"/>
    <dgm:cxn modelId="{45545975-BEB3-4CE5-93AB-9A254257C8F2}" type="presParOf" srcId="{34A6A5FF-F037-432D-8FE7-004FC0BAB3A5}" destId="{F053D7B5-66BC-4261-887A-50EDC3190052}" srcOrd="2" destOrd="0" presId="urn:microsoft.com/office/officeart/2008/layout/LinedList"/>
    <dgm:cxn modelId="{4E079E22-5CA9-4A7A-B329-DA7AB3AE748C}" type="presParOf" srcId="{AD15E0D7-154D-40D1-9297-C0CC192E75E3}" destId="{33B1E206-089E-41F1-B94E-A603EABC9DED}" srcOrd="11" destOrd="0" presId="urn:microsoft.com/office/officeart/2008/layout/LinedList"/>
    <dgm:cxn modelId="{22AA2375-6DC7-4903-B950-8A0CFDC0FD01}" type="presParOf" srcId="{AD15E0D7-154D-40D1-9297-C0CC192E75E3}" destId="{91CAFA75-FE18-41BB-A719-84B9F8EC21F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3AC40A8D-7579-4659-A668-CDFD3E84FB41}">
      <dgm:prSet/>
      <dgm:spPr/>
      <dgm:t>
        <a:bodyPr/>
        <a:lstStyle/>
        <a:p>
          <a:pPr algn="ctr" rtl="0"/>
          <a:r>
            <a:rPr lang="en-US" dirty="0" smtClean="0"/>
            <a:t>Employee Exclusion</a:t>
          </a:r>
        </a:p>
      </dgm:t>
    </dgm:pt>
    <dgm:pt modelId="{DAD437A6-EA91-4C6A-BE23-BFFC937AE568}" type="parTrans" cxnId="{E2F0A6CF-AD7E-4E50-B64D-9D54ADB586E2}">
      <dgm:prSet/>
      <dgm:spPr/>
      <dgm:t>
        <a:bodyPr/>
        <a:lstStyle/>
        <a:p>
          <a:endParaRPr lang="en-US"/>
        </a:p>
      </dgm:t>
    </dgm:pt>
    <dgm:pt modelId="{2B7164A8-BE09-437D-8996-CD8DFDCE5B1A}" type="sibTrans" cxnId="{E2F0A6CF-AD7E-4E50-B64D-9D54ADB586E2}">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E4E91C29-387B-4A69-88DB-DF2BDA0E35EA}" type="pres">
      <dgm:prSet presAssocID="{3AC40A8D-7579-4659-A668-CDFD3E84FB41}" presName="composite" presStyleCnt="0"/>
      <dgm:spPr/>
      <dgm:t>
        <a:bodyPr/>
        <a:lstStyle/>
        <a:p>
          <a:endParaRPr lang="en-US"/>
        </a:p>
      </dgm:t>
    </dgm:pt>
    <dgm:pt modelId="{58ADC78D-E0C7-4D39-B1F5-5FACEF4F9C93}" type="pres">
      <dgm:prSet presAssocID="{3AC40A8D-7579-4659-A668-CDFD3E84FB41}"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63B9301F-03E2-49E4-9B73-1D0C053CD8E4}" type="pres">
      <dgm:prSet presAssocID="{3AC40A8D-7579-4659-A668-CDFD3E84FB41}" presName="txShp" presStyleLbl="node1" presStyleIdx="0" presStyleCnt="1">
        <dgm:presLayoutVars>
          <dgm:bulletEnabled val="1"/>
        </dgm:presLayoutVars>
      </dgm:prSet>
      <dgm:spPr/>
      <dgm:t>
        <a:bodyPr/>
        <a:lstStyle/>
        <a:p>
          <a:endParaRPr lang="en-US"/>
        </a:p>
      </dgm:t>
    </dgm:pt>
  </dgm:ptLst>
  <dgm:cxnLst>
    <dgm:cxn modelId="{E2F0A6CF-AD7E-4E50-B64D-9D54ADB586E2}" srcId="{25754A77-15B6-4239-AB2C-232780F066C6}" destId="{3AC40A8D-7579-4659-A668-CDFD3E84FB41}" srcOrd="0" destOrd="0" parTransId="{DAD437A6-EA91-4C6A-BE23-BFFC937AE568}" sibTransId="{2B7164A8-BE09-437D-8996-CD8DFDCE5B1A}"/>
    <dgm:cxn modelId="{B68748C5-0F80-4E92-A160-A6DA2205B70E}" type="presOf" srcId="{25754A77-15B6-4239-AB2C-232780F066C6}" destId="{BC817EDA-FAB4-4673-BC8F-11E394547CB9}" srcOrd="0" destOrd="0" presId="urn:microsoft.com/office/officeart/2005/8/layout/vList3"/>
    <dgm:cxn modelId="{17B6B0B6-4681-4546-9E25-3B38D050E2F4}" type="presOf" srcId="{3AC40A8D-7579-4659-A668-CDFD3E84FB41}" destId="{63B9301F-03E2-49E4-9B73-1D0C053CD8E4}" srcOrd="0" destOrd="0" presId="urn:microsoft.com/office/officeart/2005/8/layout/vList3"/>
    <dgm:cxn modelId="{342A663B-0DBF-4269-AA44-69A917F175AF}" type="presParOf" srcId="{BC817EDA-FAB4-4673-BC8F-11E394547CB9}" destId="{E4E91C29-387B-4A69-88DB-DF2BDA0E35EA}" srcOrd="0" destOrd="0" presId="urn:microsoft.com/office/officeart/2005/8/layout/vList3"/>
    <dgm:cxn modelId="{6CBB777E-3BEA-4774-9601-147811B70155}" type="presParOf" srcId="{E4E91C29-387B-4A69-88DB-DF2BDA0E35EA}" destId="{58ADC78D-E0C7-4D39-B1F5-5FACEF4F9C93}" srcOrd="0" destOrd="0" presId="urn:microsoft.com/office/officeart/2005/8/layout/vList3"/>
    <dgm:cxn modelId="{6C83CAB4-13D0-4A45-8437-DEF0000DF845}" type="presParOf" srcId="{E4E91C29-387B-4A69-88DB-DF2BDA0E35EA}" destId="{63B9301F-03E2-49E4-9B73-1D0C053CD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35203B12-196A-491E-8CFF-1F9B04C40F70}" type="presOf" srcId="{EA5D4FDD-852C-42B1-AC37-601E79D559A8}" destId="{5EE392F1-34E6-4D75-93D9-06D773323D5D}" srcOrd="0" destOrd="0" presId="urn:microsoft.com/office/officeart/2005/8/layout/vList3"/>
    <dgm:cxn modelId="{4B3B9C85-8B77-45D8-8F01-DD39A855AD8E}" type="presOf" srcId="{D1908031-5F7F-4557-A0DD-0F27CDC5B5C8}" destId="{F538080A-9D5C-4B64-BE02-6E74660B3D3A}" srcOrd="0" destOrd="0" presId="urn:microsoft.com/office/officeart/2005/8/layout/vList3"/>
    <dgm:cxn modelId="{1CE351A5-F0B5-4CD3-9637-854A19F71F56}" type="presParOf" srcId="{F538080A-9D5C-4B64-BE02-6E74660B3D3A}" destId="{DFDAD32B-A873-41CB-B647-4009D34B0D96}" srcOrd="0" destOrd="0" presId="urn:microsoft.com/office/officeart/2005/8/layout/vList3"/>
    <dgm:cxn modelId="{85C331B6-F6D8-4F80-9AF2-BA722A00C217}" type="presParOf" srcId="{DFDAD32B-A873-41CB-B647-4009D34B0D96}" destId="{EB8622BF-E028-4141-90BF-038FB0BFB02D}" srcOrd="0" destOrd="0" presId="urn:microsoft.com/office/officeart/2005/8/layout/vList3"/>
    <dgm:cxn modelId="{6D19DBDB-BC5E-4B33-BA24-775BBEF95D2D}"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US"/>
        </a:p>
      </dgm:t>
    </dgm:pt>
    <dgm:pt modelId="{3AC40A8D-7579-4659-A668-CDFD3E84FB41}">
      <dgm:prSet/>
      <dgm:spPr/>
      <dgm:t>
        <a:bodyPr/>
        <a:lstStyle/>
        <a:p>
          <a:pPr algn="l" rtl="0"/>
          <a:r>
            <a:rPr lang="en-US" dirty="0" smtClean="0"/>
            <a:t>Employee Exclusion</a:t>
          </a:r>
        </a:p>
      </dgm:t>
    </dgm:pt>
    <dgm:pt modelId="{DAD437A6-EA91-4C6A-BE23-BFFC937AE568}" type="parTrans" cxnId="{E2F0A6CF-AD7E-4E50-B64D-9D54ADB586E2}">
      <dgm:prSet/>
      <dgm:spPr/>
      <dgm:t>
        <a:bodyPr/>
        <a:lstStyle/>
        <a:p>
          <a:endParaRPr lang="en-US"/>
        </a:p>
      </dgm:t>
    </dgm:pt>
    <dgm:pt modelId="{2B7164A8-BE09-437D-8996-CD8DFDCE5B1A}" type="sibTrans" cxnId="{E2F0A6CF-AD7E-4E50-B64D-9D54ADB586E2}">
      <dgm:prSet/>
      <dgm:spPr/>
      <dgm:t>
        <a:bodyPr/>
        <a:lstStyle/>
        <a:p>
          <a:endParaRPr lang="en-US"/>
        </a:p>
      </dgm:t>
    </dgm:pt>
    <dgm:pt modelId="{D4A51E21-9BD0-4127-9855-565CFD21C8C1}">
      <dgm:prSet/>
      <dgm:spPr/>
      <dgm:t>
        <a:bodyPr/>
        <a:lstStyle/>
        <a:p>
          <a:pPr algn="l" rtl="0"/>
          <a:r>
            <a:rPr lang="en-US" dirty="0" smtClean="0"/>
            <a:t>Can’t work in the facility</a:t>
          </a:r>
        </a:p>
      </dgm:t>
    </dgm:pt>
    <dgm:pt modelId="{2B75B575-8A22-4439-BAE7-FAE487E2512E}" type="parTrans" cxnId="{24227DC7-F685-4F5D-9DCC-1F26448817F0}">
      <dgm:prSet/>
      <dgm:spPr/>
      <dgm:t>
        <a:bodyPr/>
        <a:lstStyle/>
        <a:p>
          <a:endParaRPr lang="en-US"/>
        </a:p>
      </dgm:t>
    </dgm:pt>
    <dgm:pt modelId="{8147E719-4BC0-492B-874B-52720E985031}" type="sibTrans" cxnId="{24227DC7-F685-4F5D-9DCC-1F26448817F0}">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E4E91C29-387B-4A69-88DB-DF2BDA0E35EA}" type="pres">
      <dgm:prSet presAssocID="{3AC40A8D-7579-4659-A668-CDFD3E84FB41}" presName="composite" presStyleCnt="0"/>
      <dgm:spPr/>
      <dgm:t>
        <a:bodyPr/>
        <a:lstStyle/>
        <a:p>
          <a:endParaRPr lang="en-US"/>
        </a:p>
      </dgm:t>
    </dgm:pt>
    <dgm:pt modelId="{58ADC78D-E0C7-4D39-B1F5-5FACEF4F9C93}" type="pres">
      <dgm:prSet presAssocID="{3AC40A8D-7579-4659-A668-CDFD3E84FB41}"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63B9301F-03E2-49E4-9B73-1D0C053CD8E4}" type="pres">
      <dgm:prSet presAssocID="{3AC40A8D-7579-4659-A668-CDFD3E84FB41}" presName="txShp" presStyleLbl="node1" presStyleIdx="0" presStyleCnt="1">
        <dgm:presLayoutVars>
          <dgm:bulletEnabled val="1"/>
        </dgm:presLayoutVars>
      </dgm:prSet>
      <dgm:spPr/>
      <dgm:t>
        <a:bodyPr/>
        <a:lstStyle/>
        <a:p>
          <a:endParaRPr lang="en-US"/>
        </a:p>
      </dgm:t>
    </dgm:pt>
  </dgm:ptLst>
  <dgm:cxnLst>
    <dgm:cxn modelId="{E2F0A6CF-AD7E-4E50-B64D-9D54ADB586E2}" srcId="{25754A77-15B6-4239-AB2C-232780F066C6}" destId="{3AC40A8D-7579-4659-A668-CDFD3E84FB41}" srcOrd="0" destOrd="0" parTransId="{DAD437A6-EA91-4C6A-BE23-BFFC937AE568}" sibTransId="{2B7164A8-BE09-437D-8996-CD8DFDCE5B1A}"/>
    <dgm:cxn modelId="{789AA8AA-AC0A-4C08-8BB8-BB96C7086CBB}" type="presOf" srcId="{3AC40A8D-7579-4659-A668-CDFD3E84FB41}" destId="{63B9301F-03E2-49E4-9B73-1D0C053CD8E4}" srcOrd="0" destOrd="0" presId="urn:microsoft.com/office/officeart/2005/8/layout/vList3"/>
    <dgm:cxn modelId="{A346B6C5-73CF-4EF5-A973-F5AB23697681}" type="presOf" srcId="{D4A51E21-9BD0-4127-9855-565CFD21C8C1}" destId="{63B9301F-03E2-49E4-9B73-1D0C053CD8E4}" srcOrd="0" destOrd="1" presId="urn:microsoft.com/office/officeart/2005/8/layout/vList3"/>
    <dgm:cxn modelId="{24227DC7-F685-4F5D-9DCC-1F26448817F0}" srcId="{3AC40A8D-7579-4659-A668-CDFD3E84FB41}" destId="{D4A51E21-9BD0-4127-9855-565CFD21C8C1}" srcOrd="0" destOrd="0" parTransId="{2B75B575-8A22-4439-BAE7-FAE487E2512E}" sibTransId="{8147E719-4BC0-492B-874B-52720E985031}"/>
    <dgm:cxn modelId="{09260B34-FFBC-45FA-9879-84B9814EB427}" type="presOf" srcId="{25754A77-15B6-4239-AB2C-232780F066C6}" destId="{BC817EDA-FAB4-4673-BC8F-11E394547CB9}" srcOrd="0" destOrd="0" presId="urn:microsoft.com/office/officeart/2005/8/layout/vList3"/>
    <dgm:cxn modelId="{67BF1756-9099-4A87-BCCE-B7361E177EB3}" type="presParOf" srcId="{BC817EDA-FAB4-4673-BC8F-11E394547CB9}" destId="{E4E91C29-387B-4A69-88DB-DF2BDA0E35EA}" srcOrd="0" destOrd="0" presId="urn:microsoft.com/office/officeart/2005/8/layout/vList3"/>
    <dgm:cxn modelId="{53F31EFD-3417-4B49-93B8-2C2D0FF8E232}" type="presParOf" srcId="{E4E91C29-387B-4A69-88DB-DF2BDA0E35EA}" destId="{58ADC78D-E0C7-4D39-B1F5-5FACEF4F9C93}" srcOrd="0" destOrd="0" presId="urn:microsoft.com/office/officeart/2005/8/layout/vList3"/>
    <dgm:cxn modelId="{D631A844-7C86-4365-9FF4-95094FD4B3F7}" type="presParOf" srcId="{E4E91C29-387B-4A69-88DB-DF2BDA0E35EA}" destId="{63B9301F-03E2-49E4-9B73-1D0C053CD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8AA17041-5283-4DDC-B2C3-626A31B2E0D9}" type="presOf" srcId="{D1908031-5F7F-4557-A0DD-0F27CDC5B5C8}" destId="{F538080A-9D5C-4B64-BE02-6E74660B3D3A}" srcOrd="0" destOrd="0" presId="urn:microsoft.com/office/officeart/2005/8/layout/vList3"/>
    <dgm:cxn modelId="{7C0D2F5C-0328-4A60-AAB8-1B615C437E70}" type="presOf" srcId="{EA5D4FDD-852C-42B1-AC37-601E79D559A8}" destId="{5EE392F1-34E6-4D75-93D9-06D773323D5D}" srcOrd="0" destOrd="0" presId="urn:microsoft.com/office/officeart/2005/8/layout/vList3"/>
    <dgm:cxn modelId="{47763350-05DE-4F67-B070-E887746B9228}" type="presParOf" srcId="{F538080A-9D5C-4B64-BE02-6E74660B3D3A}" destId="{DFDAD32B-A873-41CB-B647-4009D34B0D96}" srcOrd="0" destOrd="0" presId="urn:microsoft.com/office/officeart/2005/8/layout/vList3"/>
    <dgm:cxn modelId="{BA50185B-394F-4AD3-95C3-535D49269F41}" type="presParOf" srcId="{DFDAD32B-A873-41CB-B647-4009D34B0D96}" destId="{EB8622BF-E028-4141-90BF-038FB0BFB02D}" srcOrd="0" destOrd="0" presId="urn:microsoft.com/office/officeart/2005/8/layout/vList3"/>
    <dgm:cxn modelId="{C5D34F3B-CE3E-4D1D-8296-9CA1C2E249B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52DA0574-BAAA-4A5A-A576-A6C7539BBD22}">
      <dgm:prSet/>
      <dgm:spPr/>
      <dgm:t>
        <a:bodyPr/>
        <a:lstStyle/>
        <a:p>
          <a:pPr rtl="0"/>
          <a:r>
            <a:rPr lang="en-US" dirty="0" smtClean="0"/>
            <a:t>Exclude Employees</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37F5A516-40D6-4A36-89BF-17DFA8C11036}">
      <dgm:prSet/>
      <dgm:spPr/>
      <dgm:t>
        <a:bodyPr/>
        <a:lstStyle/>
        <a:p>
          <a:pPr rtl="0"/>
          <a:r>
            <a:rPr lang="en-US" dirty="0" smtClean="0"/>
            <a:t>Diarrhea</a:t>
          </a:r>
          <a:endParaRPr lang="en-US" dirty="0"/>
        </a:p>
      </dgm:t>
    </dgm:pt>
    <dgm:pt modelId="{F99C1141-54AE-4976-93D6-13143AC975AA}" type="parTrans" cxnId="{527E4F08-0058-4C1F-A49E-4F0D70F805FC}">
      <dgm:prSet/>
      <dgm:spPr/>
      <dgm:t>
        <a:bodyPr/>
        <a:lstStyle/>
        <a:p>
          <a:endParaRPr lang="en-US"/>
        </a:p>
      </dgm:t>
    </dgm:pt>
    <dgm:pt modelId="{5A293C4D-7F31-436F-8872-071F74E51180}" type="sibTrans" cxnId="{527E4F08-0058-4C1F-A49E-4F0D70F805FC}">
      <dgm:prSet/>
      <dgm:spPr/>
      <dgm:t>
        <a:bodyPr/>
        <a:lstStyle/>
        <a:p>
          <a:endParaRPr lang="en-US"/>
        </a:p>
      </dgm:t>
    </dgm:pt>
    <dgm:pt modelId="{3D8BFEF1-86C8-4AE5-9BF1-5AD3A6346C74}">
      <dgm:prSet/>
      <dgm:spPr/>
      <dgm:t>
        <a:bodyPr/>
        <a:lstStyle/>
        <a:p>
          <a:pPr rtl="0"/>
          <a:r>
            <a:rPr lang="en-US" dirty="0" smtClean="0"/>
            <a:t>Jaundice</a:t>
          </a:r>
          <a:endParaRPr lang="en-US" dirty="0"/>
        </a:p>
      </dgm:t>
    </dgm:pt>
    <dgm:pt modelId="{F9481CAA-9AE7-45DF-9981-CFF72CF70CCC}" type="parTrans" cxnId="{415FEA87-2A20-42F9-B026-5D9AB8EEE796}">
      <dgm:prSet/>
      <dgm:spPr/>
      <dgm:t>
        <a:bodyPr/>
        <a:lstStyle/>
        <a:p>
          <a:endParaRPr lang="en-US"/>
        </a:p>
      </dgm:t>
    </dgm:pt>
    <dgm:pt modelId="{D178A163-7A1D-4EB2-85D9-4E9C71BF7E4D}" type="sibTrans" cxnId="{415FEA87-2A20-42F9-B026-5D9AB8EEE796}">
      <dgm:prSet/>
      <dgm:spPr/>
      <dgm:t>
        <a:bodyPr/>
        <a:lstStyle/>
        <a:p>
          <a:endParaRPr lang="en-US"/>
        </a:p>
      </dgm:t>
    </dgm:pt>
    <dgm:pt modelId="{E390A043-4FEF-4C3C-B6FC-CD0147BC1FD9}">
      <dgm:prSet/>
      <dgm:spPr/>
      <dgm:t>
        <a:bodyPr/>
        <a:lstStyle/>
        <a:p>
          <a:pPr rtl="0"/>
          <a:r>
            <a:rPr lang="en-US" dirty="0" smtClean="0"/>
            <a:t>Diagnosis:</a:t>
          </a:r>
          <a:endParaRPr lang="en-US" dirty="0"/>
        </a:p>
      </dgm:t>
    </dgm:pt>
    <dgm:pt modelId="{0E2F2A84-63A5-4CF6-A82A-CF9781C7A21C}" type="parTrans" cxnId="{2FB1C833-81AD-4C9E-BB30-57320F62613E}">
      <dgm:prSet/>
      <dgm:spPr/>
      <dgm:t>
        <a:bodyPr/>
        <a:lstStyle/>
        <a:p>
          <a:endParaRPr lang="en-US"/>
        </a:p>
      </dgm:t>
    </dgm:pt>
    <dgm:pt modelId="{AF0D5A50-EDFF-49D4-A8AA-FC86B4B9DF1A}" type="sibTrans" cxnId="{2FB1C833-81AD-4C9E-BB30-57320F62613E}">
      <dgm:prSet/>
      <dgm:spPr/>
      <dgm:t>
        <a:bodyPr/>
        <a:lstStyle/>
        <a:p>
          <a:endParaRPr lang="en-US"/>
        </a:p>
      </dgm:t>
    </dgm:pt>
    <dgm:pt modelId="{B53B9FC5-F97E-4A58-8A83-617AE92B7E1F}">
      <dgm:prSet/>
      <dgm:spPr/>
      <dgm:t>
        <a:bodyPr/>
        <a:lstStyle/>
        <a:p>
          <a:pPr rtl="0"/>
          <a:r>
            <a:rPr lang="en-US" i="1" dirty="0" smtClean="0"/>
            <a:t>S.</a:t>
          </a:r>
          <a:r>
            <a:rPr lang="en-US" dirty="0" smtClean="0"/>
            <a:t> Typhi or Typhoid fever</a:t>
          </a:r>
          <a:endParaRPr lang="en-US" dirty="0"/>
        </a:p>
      </dgm:t>
    </dgm:pt>
    <dgm:pt modelId="{4B37E7A5-5A35-4BF1-BD2D-6810673D873F}" type="parTrans" cxnId="{021671C2-C833-4124-A3A4-D3ABF080BA01}">
      <dgm:prSet/>
      <dgm:spPr/>
      <dgm:t>
        <a:bodyPr/>
        <a:lstStyle/>
        <a:p>
          <a:endParaRPr lang="en-US"/>
        </a:p>
      </dgm:t>
    </dgm:pt>
    <dgm:pt modelId="{70FEB08C-A721-4476-9BE9-2F0F73D66FB2}" type="sibTrans" cxnId="{021671C2-C833-4124-A3A4-D3ABF080BA01}">
      <dgm:prSet/>
      <dgm:spPr/>
      <dgm:t>
        <a:bodyPr/>
        <a:lstStyle/>
        <a:p>
          <a:endParaRPr lang="en-US"/>
        </a:p>
      </dgm:t>
    </dgm:pt>
    <dgm:pt modelId="{E3C18E85-C62A-4D12-A18B-633F6ED3F82D}">
      <dgm:prSet/>
      <dgm:spPr/>
      <dgm:t>
        <a:bodyPr/>
        <a:lstStyle/>
        <a:p>
          <a:pPr rtl="0"/>
          <a:r>
            <a:rPr lang="en-US" dirty="0" smtClean="0"/>
            <a:t>Hepatitis A</a:t>
          </a:r>
          <a:endParaRPr lang="en-US" dirty="0"/>
        </a:p>
      </dgm:t>
    </dgm:pt>
    <dgm:pt modelId="{4D91C0B9-11FA-40A8-9AD0-7FBDC7A1AFBF}" type="parTrans" cxnId="{186C271C-DFDE-4D0C-BB4F-66DFC8CCEB7A}">
      <dgm:prSet/>
      <dgm:spPr/>
      <dgm:t>
        <a:bodyPr/>
        <a:lstStyle/>
        <a:p>
          <a:endParaRPr lang="en-US"/>
        </a:p>
      </dgm:t>
    </dgm:pt>
    <dgm:pt modelId="{A1770909-2A26-4F4B-9F8F-B5D2A7D1527D}" type="sibTrans" cxnId="{186C271C-DFDE-4D0C-BB4F-66DFC8CCEB7A}">
      <dgm:prSet/>
      <dgm:spPr/>
      <dgm:t>
        <a:bodyPr/>
        <a:lstStyle/>
        <a:p>
          <a:endParaRPr lang="en-US"/>
        </a:p>
      </dgm:t>
    </dgm:pt>
    <dgm:pt modelId="{46685744-8B5F-4A94-B070-57DA7DE305A9}">
      <dgm:prSet/>
      <dgm:spPr/>
      <dgm:t>
        <a:bodyPr/>
        <a:lstStyle/>
        <a:p>
          <a:pPr rtl="0"/>
          <a:r>
            <a:rPr lang="en-US" dirty="0" smtClean="0"/>
            <a:t>Vomiting</a:t>
          </a:r>
          <a:endParaRPr lang="en-US" dirty="0"/>
        </a:p>
      </dgm:t>
    </dgm:pt>
    <dgm:pt modelId="{436BAB75-9CA3-41AF-8C58-439ED769FDDD}" type="parTrans" cxnId="{4F79CDCA-F5EE-4E6C-961D-D31F4F65A6D7}">
      <dgm:prSet/>
      <dgm:spPr/>
      <dgm:t>
        <a:bodyPr/>
        <a:lstStyle/>
        <a:p>
          <a:endParaRPr lang="en-US"/>
        </a:p>
      </dgm:t>
    </dgm:pt>
    <dgm:pt modelId="{1B890AC2-605F-4DE0-B365-D6169CB2A4E7}" type="sibTrans" cxnId="{4F79CDCA-F5EE-4E6C-961D-D31F4F65A6D7}">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custScaleX="110445">
        <dgm:presLayoutVars>
          <dgm:bulletEnabled val="1"/>
        </dgm:presLayoutVars>
      </dgm:prSet>
      <dgm:spPr/>
      <dgm:t>
        <a:bodyPr/>
        <a:lstStyle/>
        <a:p>
          <a:endParaRPr lang="en-US"/>
        </a:p>
      </dgm:t>
    </dgm:pt>
  </dgm:ptLst>
  <dgm:cxnLst>
    <dgm:cxn modelId="{415FEA87-2A20-42F9-B026-5D9AB8EEE796}" srcId="{52DA0574-BAAA-4A5A-A576-A6C7539BBD22}" destId="{3D8BFEF1-86C8-4AE5-9BF1-5AD3A6346C74}" srcOrd="2" destOrd="0" parTransId="{F9481CAA-9AE7-45DF-9981-CFF72CF70CCC}" sibTransId="{D178A163-7A1D-4EB2-85D9-4E9C71BF7E4D}"/>
    <dgm:cxn modelId="{56405C0C-274D-470F-9E33-62F3D8D29702}" srcId="{25754A77-15B6-4239-AB2C-232780F066C6}" destId="{52DA0574-BAAA-4A5A-A576-A6C7539BBD22}" srcOrd="0" destOrd="0" parTransId="{33B9090C-933F-4722-9961-B82AF1EA07A0}" sibTransId="{912DB2B6-0C30-4A5E-B3DD-FCE8C57D1C8F}"/>
    <dgm:cxn modelId="{63C1383F-6924-48FD-AF3B-C0C25C1D2987}" type="presOf" srcId="{E3C18E85-C62A-4D12-A18B-633F6ED3F82D}" destId="{A3EB476E-171C-4BCA-AE92-DA1ECEFA8F70}" srcOrd="0" destOrd="5" presId="urn:microsoft.com/office/officeart/2005/8/layout/vList3"/>
    <dgm:cxn modelId="{A4A8E070-12D8-4263-840A-80093728F64C}" type="presOf" srcId="{37F5A516-40D6-4A36-89BF-17DFA8C11036}" destId="{A3EB476E-171C-4BCA-AE92-DA1ECEFA8F70}" srcOrd="0" destOrd="2" presId="urn:microsoft.com/office/officeart/2005/8/layout/vList3"/>
    <dgm:cxn modelId="{98E8F653-7932-4357-B78D-C34B7CA78794}" type="presOf" srcId="{3D8BFEF1-86C8-4AE5-9BF1-5AD3A6346C74}" destId="{A3EB476E-171C-4BCA-AE92-DA1ECEFA8F70}" srcOrd="0" destOrd="3" presId="urn:microsoft.com/office/officeart/2005/8/layout/vList3"/>
    <dgm:cxn modelId="{2FB1C833-81AD-4C9E-BB30-57320F62613E}" srcId="{52DA0574-BAAA-4A5A-A576-A6C7539BBD22}" destId="{E390A043-4FEF-4C3C-B6FC-CD0147BC1FD9}" srcOrd="3" destOrd="0" parTransId="{0E2F2A84-63A5-4CF6-A82A-CF9781C7A21C}" sibTransId="{AF0D5A50-EDFF-49D4-A8AA-FC86B4B9DF1A}"/>
    <dgm:cxn modelId="{6231B9D7-C01E-488A-BA73-210CBBFBADC5}" type="presOf" srcId="{46685744-8B5F-4A94-B070-57DA7DE305A9}" destId="{A3EB476E-171C-4BCA-AE92-DA1ECEFA8F70}" srcOrd="0" destOrd="1" presId="urn:microsoft.com/office/officeart/2005/8/layout/vList3"/>
    <dgm:cxn modelId="{4F79CDCA-F5EE-4E6C-961D-D31F4F65A6D7}" srcId="{52DA0574-BAAA-4A5A-A576-A6C7539BBD22}" destId="{46685744-8B5F-4A94-B070-57DA7DE305A9}" srcOrd="0" destOrd="0" parTransId="{436BAB75-9CA3-41AF-8C58-439ED769FDDD}" sibTransId="{1B890AC2-605F-4DE0-B365-D6169CB2A4E7}"/>
    <dgm:cxn modelId="{08209331-A730-470E-AAFF-131ADC753DFE}" type="presOf" srcId="{52DA0574-BAAA-4A5A-A576-A6C7539BBD22}" destId="{A3EB476E-171C-4BCA-AE92-DA1ECEFA8F70}" srcOrd="0" destOrd="0" presId="urn:microsoft.com/office/officeart/2005/8/layout/vList3"/>
    <dgm:cxn modelId="{A4A9D45E-AB6D-458F-BD61-D9864AF6470B}" type="presOf" srcId="{B53B9FC5-F97E-4A58-8A83-617AE92B7E1F}" destId="{A3EB476E-171C-4BCA-AE92-DA1ECEFA8F70}" srcOrd="0" destOrd="6" presId="urn:microsoft.com/office/officeart/2005/8/layout/vList3"/>
    <dgm:cxn modelId="{021671C2-C833-4124-A3A4-D3ABF080BA01}" srcId="{E390A043-4FEF-4C3C-B6FC-CD0147BC1FD9}" destId="{B53B9FC5-F97E-4A58-8A83-617AE92B7E1F}" srcOrd="1" destOrd="0" parTransId="{4B37E7A5-5A35-4BF1-BD2D-6810673D873F}" sibTransId="{70FEB08C-A721-4476-9BE9-2F0F73D66FB2}"/>
    <dgm:cxn modelId="{527E4F08-0058-4C1F-A49E-4F0D70F805FC}" srcId="{52DA0574-BAAA-4A5A-A576-A6C7539BBD22}" destId="{37F5A516-40D6-4A36-89BF-17DFA8C11036}" srcOrd="1" destOrd="0" parTransId="{F99C1141-54AE-4976-93D6-13143AC975AA}" sibTransId="{5A293C4D-7F31-436F-8872-071F74E51180}"/>
    <dgm:cxn modelId="{C7D82ADE-B403-449B-B576-10C6D8BCCB31}" type="presOf" srcId="{25754A77-15B6-4239-AB2C-232780F066C6}" destId="{BC817EDA-FAB4-4673-BC8F-11E394547CB9}" srcOrd="0" destOrd="0" presId="urn:microsoft.com/office/officeart/2005/8/layout/vList3"/>
    <dgm:cxn modelId="{F7C1CD66-EE28-4E5B-B9C1-474B6DD47034}" type="presOf" srcId="{E390A043-4FEF-4C3C-B6FC-CD0147BC1FD9}" destId="{A3EB476E-171C-4BCA-AE92-DA1ECEFA8F70}" srcOrd="0" destOrd="4" presId="urn:microsoft.com/office/officeart/2005/8/layout/vList3"/>
    <dgm:cxn modelId="{186C271C-DFDE-4D0C-BB4F-66DFC8CCEB7A}" srcId="{E390A043-4FEF-4C3C-B6FC-CD0147BC1FD9}" destId="{E3C18E85-C62A-4D12-A18B-633F6ED3F82D}" srcOrd="0" destOrd="0" parTransId="{4D91C0B9-11FA-40A8-9AD0-7FBDC7A1AFBF}" sibTransId="{A1770909-2A26-4F4B-9F8F-B5D2A7D1527D}"/>
    <dgm:cxn modelId="{6B4C803F-A40E-4833-9CF7-0735F224EBC5}" type="presParOf" srcId="{BC817EDA-FAB4-4673-BC8F-11E394547CB9}" destId="{AEFC9967-B189-4EA5-AE49-368CED465CF8}" srcOrd="0" destOrd="0" presId="urn:microsoft.com/office/officeart/2005/8/layout/vList3"/>
    <dgm:cxn modelId="{D8DB5117-E00B-4503-BF54-0B427C20BBA6}" type="presParOf" srcId="{AEFC9967-B189-4EA5-AE49-368CED465CF8}" destId="{6C80C36F-0940-4BA5-924D-7929588D1BE9}" srcOrd="0" destOrd="0" presId="urn:microsoft.com/office/officeart/2005/8/layout/vList3"/>
    <dgm:cxn modelId="{A05418D9-F033-49D0-AB00-7CA09ADA8435}"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AABDD5D-86E8-4FF5-A7A7-B99B4596F2B1}" type="presOf" srcId="{D1908031-5F7F-4557-A0DD-0F27CDC5B5C8}" destId="{F538080A-9D5C-4B64-BE02-6E74660B3D3A}" srcOrd="0" destOrd="0" presId="urn:microsoft.com/office/officeart/2005/8/layout/vList3"/>
    <dgm:cxn modelId="{0118461B-9141-445C-A317-12F434598101}" type="presOf" srcId="{EA5D4FDD-852C-42B1-AC37-601E79D559A8}" destId="{5EE392F1-34E6-4D75-93D9-06D773323D5D}" srcOrd="0" destOrd="0" presId="urn:microsoft.com/office/officeart/2005/8/layout/vList3"/>
    <dgm:cxn modelId="{D5170129-90F7-4F9F-A73E-AF0E59C240CD}" type="presParOf" srcId="{F538080A-9D5C-4B64-BE02-6E74660B3D3A}" destId="{DFDAD32B-A873-41CB-B647-4009D34B0D96}" srcOrd="0" destOrd="0" presId="urn:microsoft.com/office/officeart/2005/8/layout/vList3"/>
    <dgm:cxn modelId="{83EDBC1D-375A-454F-BFBE-A30A08E200E0}" type="presParOf" srcId="{DFDAD32B-A873-41CB-B647-4009D34B0D96}" destId="{EB8622BF-E028-4141-90BF-038FB0BFB02D}" srcOrd="0" destOrd="0" presId="urn:microsoft.com/office/officeart/2005/8/layout/vList3"/>
    <dgm:cxn modelId="{186A5B49-FF51-49FC-B34F-87BC15B00487}"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52DA0574-BAAA-4A5A-A576-A6C7539BBD22}">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Highly Susceptible Populations (HSPs) - also exclude Employees when:</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05A3D6B2-E091-45BF-8474-7295FF7022B4}">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Sore throat w/ fever</a:t>
          </a:r>
          <a:endParaRPr lang="en-US" dirty="0"/>
        </a:p>
      </dgm:t>
    </dgm:pt>
    <dgm:pt modelId="{80C5C64A-490C-4EB8-AFDB-2196ABABB126}" type="parTrans" cxnId="{6A8EE426-966B-4315-BBC8-ADB01C9A0523}">
      <dgm:prSet/>
      <dgm:spPr/>
    </dgm:pt>
    <dgm:pt modelId="{2F616C23-8755-4863-9F0E-BB8798F310E8}" type="sibTrans" cxnId="{6A8EE426-966B-4315-BBC8-ADB01C9A0523}">
      <dgm:prSet/>
      <dgm:spPr/>
    </dgm:pt>
    <dgm:pt modelId="{1A87B81B-924D-47F0-852A-F8585C15F316}">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Diagnosed w/ Big 5</a:t>
          </a:r>
          <a:endParaRPr lang="en-US" dirty="0"/>
        </a:p>
      </dgm:t>
    </dgm:pt>
    <dgm:pt modelId="{90EB9984-06B1-4DA8-B6D5-A5DFC2B8AE3D}" type="parTrans" cxnId="{F5E827E9-3B0D-4BA0-92D6-695007700B11}">
      <dgm:prSet/>
      <dgm:spPr/>
    </dgm:pt>
    <dgm:pt modelId="{1672009F-6324-445B-9D5A-DC6493AD6A59}" type="sibTrans" cxnId="{F5E827E9-3B0D-4BA0-92D6-695007700B11}">
      <dgm:prSet/>
      <dgm:spPr/>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custScaleX="110445">
        <dgm:presLayoutVars>
          <dgm:bulletEnabled val="1"/>
        </dgm:presLayoutVars>
      </dgm:prSet>
      <dgm:spPr/>
      <dgm:t>
        <a:bodyPr/>
        <a:lstStyle/>
        <a:p>
          <a:endParaRPr lang="en-US"/>
        </a:p>
      </dgm:t>
    </dgm:pt>
  </dgm:ptLst>
  <dgm:cxnLst>
    <dgm:cxn modelId="{F269D4BF-CDD6-4212-A965-5A5C9D1DB0E7}" type="presOf" srcId="{1A87B81B-924D-47F0-852A-F8585C15F316}" destId="{A3EB476E-171C-4BCA-AE92-DA1ECEFA8F70}" srcOrd="0" destOrd="2" presId="urn:microsoft.com/office/officeart/2005/8/layout/vList3"/>
    <dgm:cxn modelId="{C8CFB863-4AFF-471E-A814-44340FF300D1}" type="presOf" srcId="{25754A77-15B6-4239-AB2C-232780F066C6}" destId="{BC817EDA-FAB4-4673-BC8F-11E394547CB9}" srcOrd="0" destOrd="0" presId="urn:microsoft.com/office/officeart/2005/8/layout/vList3"/>
    <dgm:cxn modelId="{6BAF1D95-C736-4695-BD14-075AF3F06A5D}" type="presOf" srcId="{52DA0574-BAAA-4A5A-A576-A6C7539BBD22}" destId="{A3EB476E-171C-4BCA-AE92-DA1ECEFA8F70}" srcOrd="0" destOrd="0" presId="urn:microsoft.com/office/officeart/2005/8/layout/vList3"/>
    <dgm:cxn modelId="{899A7893-1793-48FA-968D-716E018B5856}" type="presOf" srcId="{05A3D6B2-E091-45BF-8474-7295FF7022B4}" destId="{A3EB476E-171C-4BCA-AE92-DA1ECEFA8F70}" srcOrd="0" destOrd="1" presId="urn:microsoft.com/office/officeart/2005/8/layout/vList3"/>
    <dgm:cxn modelId="{6A8EE426-966B-4315-BBC8-ADB01C9A0523}" srcId="{52DA0574-BAAA-4A5A-A576-A6C7539BBD22}" destId="{05A3D6B2-E091-45BF-8474-7295FF7022B4}" srcOrd="0" destOrd="0" parTransId="{80C5C64A-490C-4EB8-AFDB-2196ABABB126}" sibTransId="{2F616C23-8755-4863-9F0E-BB8798F310E8}"/>
    <dgm:cxn modelId="{F5E827E9-3B0D-4BA0-92D6-695007700B11}" srcId="{52DA0574-BAAA-4A5A-A576-A6C7539BBD22}" destId="{1A87B81B-924D-47F0-852A-F8585C15F316}" srcOrd="1" destOrd="0" parTransId="{90EB9984-06B1-4DA8-B6D5-A5DFC2B8AE3D}" sibTransId="{1672009F-6324-445B-9D5A-DC6493AD6A59}"/>
    <dgm:cxn modelId="{56405C0C-274D-470F-9E33-62F3D8D29702}" srcId="{25754A77-15B6-4239-AB2C-232780F066C6}" destId="{52DA0574-BAAA-4A5A-A576-A6C7539BBD22}" srcOrd="0" destOrd="0" parTransId="{33B9090C-933F-4722-9961-B82AF1EA07A0}" sibTransId="{912DB2B6-0C30-4A5E-B3DD-FCE8C57D1C8F}"/>
    <dgm:cxn modelId="{97AE4B2B-3FD5-4C72-965C-64D9ECCD6427}" type="presParOf" srcId="{BC817EDA-FAB4-4673-BC8F-11E394547CB9}" destId="{AEFC9967-B189-4EA5-AE49-368CED465CF8}" srcOrd="0" destOrd="0" presId="urn:microsoft.com/office/officeart/2005/8/layout/vList3"/>
    <dgm:cxn modelId="{D81CCB26-AB97-42E1-8F04-0C772976999E}" type="presParOf" srcId="{AEFC9967-B189-4EA5-AE49-368CED465CF8}" destId="{6C80C36F-0940-4BA5-924D-7929588D1BE9}" srcOrd="0" destOrd="0" presId="urn:microsoft.com/office/officeart/2005/8/layout/vList3"/>
    <dgm:cxn modelId="{A55A0C23-B345-434F-A94C-3992BCB24DCC}"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6AFFDC33-66A2-41CA-922A-DC87F1226F36}" type="presOf" srcId="{D1908031-5F7F-4557-A0DD-0F27CDC5B5C8}" destId="{F538080A-9D5C-4B64-BE02-6E74660B3D3A}" srcOrd="0" destOrd="0" presId="urn:microsoft.com/office/officeart/2005/8/layout/vList3"/>
    <dgm:cxn modelId="{F81557F3-84AB-4547-AE16-5E7F01BE4B2F}" type="presOf" srcId="{EA5D4FDD-852C-42B1-AC37-601E79D559A8}" destId="{5EE392F1-34E6-4D75-93D9-06D773323D5D}" srcOrd="0" destOrd="0" presId="urn:microsoft.com/office/officeart/2005/8/layout/vList3"/>
    <dgm:cxn modelId="{C37BF5F3-7525-4C45-B288-65DA5A9768F1}" type="presParOf" srcId="{F538080A-9D5C-4B64-BE02-6E74660B3D3A}" destId="{DFDAD32B-A873-41CB-B647-4009D34B0D96}" srcOrd="0" destOrd="0" presId="urn:microsoft.com/office/officeart/2005/8/layout/vList3"/>
    <dgm:cxn modelId="{42089AF4-6116-4EB8-8BC5-19C4639ACDC2}" type="presParOf" srcId="{DFDAD32B-A873-41CB-B647-4009D34B0D96}" destId="{EB8622BF-E028-4141-90BF-038FB0BFB02D}" srcOrd="0" destOrd="0" presId="urn:microsoft.com/office/officeart/2005/8/layout/vList3"/>
    <dgm:cxn modelId="{DBE5E84A-B2B2-47C8-8D34-23DD22183C3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25754A77-15B6-4239-AB2C-232780F066C6}"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52DA0574-BAAA-4A5A-A576-A6C7539BBD22}">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Removing Exclusions</a:t>
          </a:r>
          <a:endParaRPr lang="en-US" dirty="0"/>
        </a:p>
      </dgm:t>
    </dgm:pt>
    <dgm:pt modelId="{33B9090C-933F-4722-9961-B82AF1EA07A0}" type="parTrans" cxnId="{56405C0C-274D-470F-9E33-62F3D8D29702}">
      <dgm:prSet/>
      <dgm:spPr/>
      <dgm:t>
        <a:bodyPr/>
        <a:lstStyle/>
        <a:p>
          <a:endParaRPr lang="en-US"/>
        </a:p>
      </dgm:t>
    </dgm:pt>
    <dgm:pt modelId="{912DB2B6-0C30-4A5E-B3DD-FCE8C57D1C8F}" type="sibTrans" cxnId="{56405C0C-274D-470F-9E33-62F3D8D29702}">
      <dgm:prSet/>
      <dgm:spPr/>
      <dgm:t>
        <a:bodyPr/>
        <a:lstStyle/>
        <a:p>
          <a:endParaRPr lang="en-US"/>
        </a:p>
      </dgm:t>
    </dgm:pt>
    <dgm:pt modelId="{0D701102-A969-4588-BAA5-A1315229DAC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See Food code 2-201.13</a:t>
          </a:r>
          <a:endParaRPr lang="en-US" dirty="0"/>
        </a:p>
      </dgm:t>
    </dgm:pt>
    <dgm:pt modelId="{63CC0C32-2C98-4E01-A30F-B7BDDE7C9099}" type="parTrans" cxnId="{C8877833-6570-4A21-83E6-D10152A067CB}">
      <dgm:prSet/>
      <dgm:spPr/>
      <dgm:t>
        <a:bodyPr/>
        <a:lstStyle/>
        <a:p>
          <a:endParaRPr lang="en-US"/>
        </a:p>
      </dgm:t>
    </dgm:pt>
    <dgm:pt modelId="{DD95FCF3-3A25-4EA4-91ED-CE8299664BAC}" type="sibTrans" cxnId="{C8877833-6570-4A21-83E6-D10152A067CB}">
      <dgm:prSet/>
      <dgm:spPr/>
      <dgm:t>
        <a:bodyPr/>
        <a:lstStyle/>
        <a:p>
          <a:endParaRPr lang="en-US"/>
        </a:p>
      </dgm:t>
    </dgm:pt>
    <dgm:pt modelId="{BC817EDA-FAB4-4673-BC8F-11E394547CB9}" type="pres">
      <dgm:prSet presAssocID="{25754A77-15B6-4239-AB2C-232780F066C6}" presName="linearFlow" presStyleCnt="0">
        <dgm:presLayoutVars>
          <dgm:dir/>
          <dgm:resizeHandles val="exact"/>
        </dgm:presLayoutVars>
      </dgm:prSet>
      <dgm:spPr/>
      <dgm:t>
        <a:bodyPr/>
        <a:lstStyle/>
        <a:p>
          <a:endParaRPr lang="en-US"/>
        </a:p>
      </dgm:t>
    </dgm:pt>
    <dgm:pt modelId="{AEFC9967-B189-4EA5-AE49-368CED465CF8}" type="pres">
      <dgm:prSet presAssocID="{52DA0574-BAAA-4A5A-A576-A6C7539BBD22}" presName="composite" presStyleCnt="0"/>
      <dgm:spPr/>
    </dgm:pt>
    <dgm:pt modelId="{6C80C36F-0940-4BA5-924D-7929588D1BE9}" type="pres">
      <dgm:prSet presAssocID="{52DA0574-BAAA-4A5A-A576-A6C7539BBD22}"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3EB476E-171C-4BCA-AE92-DA1ECEFA8F70}" type="pres">
      <dgm:prSet presAssocID="{52DA0574-BAAA-4A5A-A576-A6C7539BBD22}" presName="txShp" presStyleLbl="node1" presStyleIdx="0" presStyleCnt="1" custScaleX="110445">
        <dgm:presLayoutVars>
          <dgm:bulletEnabled val="1"/>
        </dgm:presLayoutVars>
      </dgm:prSet>
      <dgm:spPr/>
      <dgm:t>
        <a:bodyPr/>
        <a:lstStyle/>
        <a:p>
          <a:endParaRPr lang="en-US"/>
        </a:p>
      </dgm:t>
    </dgm:pt>
  </dgm:ptLst>
  <dgm:cxnLst>
    <dgm:cxn modelId="{C796B660-7D88-4FF7-B0AF-A9A9E58060E0}" type="presOf" srcId="{25754A77-15B6-4239-AB2C-232780F066C6}" destId="{BC817EDA-FAB4-4673-BC8F-11E394547CB9}" srcOrd="0" destOrd="0" presId="urn:microsoft.com/office/officeart/2005/8/layout/vList3"/>
    <dgm:cxn modelId="{C8877833-6570-4A21-83E6-D10152A067CB}" srcId="{52DA0574-BAAA-4A5A-A576-A6C7539BBD22}" destId="{0D701102-A969-4588-BAA5-A1315229DACE}" srcOrd="0" destOrd="0" parTransId="{63CC0C32-2C98-4E01-A30F-B7BDDE7C9099}" sibTransId="{DD95FCF3-3A25-4EA4-91ED-CE8299664BAC}"/>
    <dgm:cxn modelId="{94F7E2AA-D833-4607-A7F1-E490A6247098}" type="presOf" srcId="{52DA0574-BAAA-4A5A-A576-A6C7539BBD22}" destId="{A3EB476E-171C-4BCA-AE92-DA1ECEFA8F70}" srcOrd="0" destOrd="0" presId="urn:microsoft.com/office/officeart/2005/8/layout/vList3"/>
    <dgm:cxn modelId="{56405C0C-274D-470F-9E33-62F3D8D29702}" srcId="{25754A77-15B6-4239-AB2C-232780F066C6}" destId="{52DA0574-BAAA-4A5A-A576-A6C7539BBD22}" srcOrd="0" destOrd="0" parTransId="{33B9090C-933F-4722-9961-B82AF1EA07A0}" sibTransId="{912DB2B6-0C30-4A5E-B3DD-FCE8C57D1C8F}"/>
    <dgm:cxn modelId="{44485673-E2DA-4806-BB5C-0E080DF5A496}" type="presOf" srcId="{0D701102-A969-4588-BAA5-A1315229DACE}" destId="{A3EB476E-171C-4BCA-AE92-DA1ECEFA8F70}" srcOrd="0" destOrd="1" presId="urn:microsoft.com/office/officeart/2005/8/layout/vList3"/>
    <dgm:cxn modelId="{EE21EB4F-DA10-43E1-965D-43E60D336E34}" type="presParOf" srcId="{BC817EDA-FAB4-4673-BC8F-11E394547CB9}" destId="{AEFC9967-B189-4EA5-AE49-368CED465CF8}" srcOrd="0" destOrd="0" presId="urn:microsoft.com/office/officeart/2005/8/layout/vList3"/>
    <dgm:cxn modelId="{070E36B9-C807-4E74-A5BF-69D59A73FF09}" type="presParOf" srcId="{AEFC9967-B189-4EA5-AE49-368CED465CF8}" destId="{6C80C36F-0940-4BA5-924D-7929588D1BE9}" srcOrd="0" destOrd="0" presId="urn:microsoft.com/office/officeart/2005/8/layout/vList3"/>
    <dgm:cxn modelId="{2B8F0774-945F-4E2D-A60F-D75F17251611}" type="presParOf" srcId="{AEFC9967-B189-4EA5-AE49-368CED465CF8}" destId="{A3EB476E-171C-4BCA-AE92-DA1ECEFA8F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6</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E9FAE9DB-4D8A-4F4B-B124-E4EF75FE9392}" type="presOf" srcId="{D1908031-5F7F-4557-A0DD-0F27CDC5B5C8}" destId="{F538080A-9D5C-4B64-BE02-6E74660B3D3A}" srcOrd="0" destOrd="0" presId="urn:microsoft.com/office/officeart/2005/8/layout/vList3"/>
    <dgm:cxn modelId="{DDA2D3D5-9E81-4D89-9F64-64810BDF9765}" type="presOf" srcId="{EA5D4FDD-852C-42B1-AC37-601E79D559A8}" destId="{5EE392F1-34E6-4D75-93D9-06D773323D5D}" srcOrd="0" destOrd="0" presId="urn:microsoft.com/office/officeart/2005/8/layout/vList3"/>
    <dgm:cxn modelId="{F563E32D-FFDF-4485-A21C-472B2CAEFF19}" type="presParOf" srcId="{F538080A-9D5C-4B64-BE02-6E74660B3D3A}" destId="{DFDAD32B-A873-41CB-B647-4009D34B0D96}" srcOrd="0" destOrd="0" presId="urn:microsoft.com/office/officeart/2005/8/layout/vList3"/>
    <dgm:cxn modelId="{FC9449FE-3179-470B-9B7B-02CFACA8CB79}" type="presParOf" srcId="{DFDAD32B-A873-41CB-B647-4009D34B0D96}" destId="{EB8622BF-E028-4141-90BF-038FB0BFB02D}" srcOrd="0" destOrd="0" presId="urn:microsoft.com/office/officeart/2005/8/layout/vList3"/>
    <dgm:cxn modelId="{9F11841F-37B4-4C61-9FAA-4DE37342F300}"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5</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074758C1-99E5-4312-94FC-9034D20F220C}" type="presOf" srcId="{EA5D4FDD-852C-42B1-AC37-601E79D559A8}" destId="{5EE392F1-34E6-4D75-93D9-06D773323D5D}" srcOrd="0" destOrd="0" presId="urn:microsoft.com/office/officeart/2005/8/layout/vList3"/>
    <dgm:cxn modelId="{017E909A-B528-4A05-A35B-5567A55334F4}" type="presOf" srcId="{D1908031-5F7F-4557-A0DD-0F27CDC5B5C8}" destId="{F538080A-9D5C-4B64-BE02-6E74660B3D3A}" srcOrd="0" destOrd="0" presId="urn:microsoft.com/office/officeart/2005/8/layout/vList3"/>
    <dgm:cxn modelId="{6BD92DD1-31CD-4E64-BD9C-48DD3B37FA69}" type="presParOf" srcId="{F538080A-9D5C-4B64-BE02-6E74660B3D3A}" destId="{DFDAD32B-A873-41CB-B647-4009D34B0D96}" srcOrd="0" destOrd="0" presId="urn:microsoft.com/office/officeart/2005/8/layout/vList3"/>
    <dgm:cxn modelId="{5FCB0412-0CCC-4C3E-9308-B7C9B64EE60B}" type="presParOf" srcId="{DFDAD32B-A873-41CB-B647-4009D34B0D96}" destId="{EB8622BF-E028-4141-90BF-038FB0BFB02D}" srcOrd="0" destOrd="0" presId="urn:microsoft.com/office/officeart/2005/8/layout/vList3"/>
    <dgm:cxn modelId="{90F8764F-BD0E-42ED-9214-028109C2944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A5C2F49B-EBEB-4B9F-8053-A1DBAB2A6C6E}"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AEDE8D04-D7A9-47FD-9F0D-58BF4CC5A2D1}">
      <dgm:prSet/>
      <dgm:spPr/>
      <dgm:t>
        <a:bodyPr/>
        <a:lstStyle/>
        <a:p>
          <a:pPr rtl="0"/>
          <a:r>
            <a:rPr lang="en-US" dirty="0" smtClean="0"/>
            <a:t>POOR PERSONAL HYGIENE:</a:t>
          </a:r>
        </a:p>
      </dgm:t>
    </dgm:pt>
    <dgm:pt modelId="{F8DC51FB-3244-43BE-8DDF-95FC480976DB}" type="parTrans" cxnId="{B76BCA90-17E6-4626-95B7-DAE1E58C1E6A}">
      <dgm:prSet/>
      <dgm:spPr/>
      <dgm:t>
        <a:bodyPr/>
        <a:lstStyle/>
        <a:p>
          <a:endParaRPr lang="en-US"/>
        </a:p>
      </dgm:t>
    </dgm:pt>
    <dgm:pt modelId="{432F024B-EF5D-4F60-91D8-072901A359F1}" type="sibTrans" cxnId="{B76BCA90-17E6-4626-95B7-DAE1E58C1E6A}">
      <dgm:prSet/>
      <dgm:spPr/>
      <dgm:t>
        <a:bodyPr/>
        <a:lstStyle/>
        <a:p>
          <a:endParaRPr lang="en-US"/>
        </a:p>
      </dgm:t>
    </dgm:pt>
    <dgm:pt modelId="{A6198BD1-F0E8-49E9-A89C-401923E43AB9}">
      <dgm:prSet/>
      <dgm:spPr/>
      <dgm:t>
        <a:bodyPr/>
        <a:lstStyle/>
        <a:p>
          <a:pPr rtl="0"/>
          <a:r>
            <a:rPr lang="en-US" dirty="0" smtClean="0"/>
            <a:t>Lack of appropriate hand washing</a:t>
          </a:r>
          <a:endParaRPr lang="en-US" dirty="0"/>
        </a:p>
      </dgm:t>
    </dgm:pt>
    <dgm:pt modelId="{5FAF8874-0B45-4CF5-81A8-5E69079E9E92}" type="parTrans" cxnId="{F6B6D9E3-02A7-437F-874C-EA88980A1901}">
      <dgm:prSet/>
      <dgm:spPr/>
      <dgm:t>
        <a:bodyPr/>
        <a:lstStyle/>
        <a:p>
          <a:endParaRPr lang="en-US"/>
        </a:p>
      </dgm:t>
    </dgm:pt>
    <dgm:pt modelId="{63C3E4C0-6EC5-42A6-A7E2-6A92C68EEFDC}" type="sibTrans" cxnId="{F6B6D9E3-02A7-437F-874C-EA88980A1901}">
      <dgm:prSet/>
      <dgm:spPr/>
      <dgm:t>
        <a:bodyPr/>
        <a:lstStyle/>
        <a:p>
          <a:endParaRPr lang="en-US"/>
        </a:p>
      </dgm:t>
    </dgm:pt>
    <dgm:pt modelId="{A5766928-BA2C-4BA0-BC03-80D12EB9393C}">
      <dgm:prSet/>
      <dgm:spPr/>
      <dgm:t>
        <a:bodyPr/>
        <a:lstStyle/>
        <a:p>
          <a:r>
            <a:rPr lang="en-US" dirty="0" smtClean="0"/>
            <a:t>Bare hand contact with ready-to-eat foods</a:t>
          </a:r>
        </a:p>
      </dgm:t>
    </dgm:pt>
    <dgm:pt modelId="{0909C14B-C9BA-4665-AA67-54C69AA4443C}" type="parTrans" cxnId="{A33EAFF7-2505-470B-BC14-65560DEC725F}">
      <dgm:prSet/>
      <dgm:spPr/>
      <dgm:t>
        <a:bodyPr/>
        <a:lstStyle/>
        <a:p>
          <a:endParaRPr lang="en-US"/>
        </a:p>
      </dgm:t>
    </dgm:pt>
    <dgm:pt modelId="{7A9119B9-B904-4EEB-9977-27424C864EA8}" type="sibTrans" cxnId="{A33EAFF7-2505-470B-BC14-65560DEC725F}">
      <dgm:prSet/>
      <dgm:spPr/>
      <dgm:t>
        <a:bodyPr/>
        <a:lstStyle/>
        <a:p>
          <a:endParaRPr lang="en-US"/>
        </a:p>
      </dgm:t>
    </dgm:pt>
    <dgm:pt modelId="{17FC24BF-F351-4977-8192-1653CFC19007}">
      <dgm:prSet/>
      <dgm:spPr/>
      <dgm:t>
        <a:bodyPr/>
        <a:lstStyle/>
        <a:p>
          <a:r>
            <a:rPr lang="en-US" dirty="0" smtClean="0"/>
            <a:t>Ill food workers</a:t>
          </a:r>
        </a:p>
      </dgm:t>
    </dgm:pt>
    <dgm:pt modelId="{58F2B05E-81C2-4A28-A51F-0255A3A1A437}" type="parTrans" cxnId="{7C35790F-BA85-4375-B798-0D2F8EBFC982}">
      <dgm:prSet/>
      <dgm:spPr/>
      <dgm:t>
        <a:bodyPr/>
        <a:lstStyle/>
        <a:p>
          <a:endParaRPr lang="en-US"/>
        </a:p>
      </dgm:t>
    </dgm:pt>
    <dgm:pt modelId="{DBF4C219-6675-4EFC-9F9B-1F6C62CCE006}" type="sibTrans" cxnId="{7C35790F-BA85-4375-B798-0D2F8EBFC982}">
      <dgm:prSet/>
      <dgm:spPr/>
      <dgm:t>
        <a:bodyPr/>
        <a:lstStyle/>
        <a:p>
          <a:endParaRPr lang="en-US"/>
        </a:p>
      </dgm:t>
    </dgm:pt>
    <dgm:pt modelId="{DE8C0FA7-4BA6-45B3-9617-FF7C84B6B793}">
      <dgm:prSet/>
      <dgm:spPr/>
      <dgm:t>
        <a:bodyPr/>
        <a:lstStyle/>
        <a:p>
          <a:r>
            <a:rPr lang="en-US" dirty="0" smtClean="0"/>
            <a:t>Employees eating, drinking or using tobacco in food areas                 </a:t>
          </a:r>
        </a:p>
      </dgm:t>
    </dgm:pt>
    <dgm:pt modelId="{5709A171-145A-4E6A-9BA7-112B9C3DECE8}" type="parTrans" cxnId="{19D1AFC6-7E17-4C39-9AE5-7F64105AEBFE}">
      <dgm:prSet/>
      <dgm:spPr/>
      <dgm:t>
        <a:bodyPr/>
        <a:lstStyle/>
        <a:p>
          <a:endParaRPr lang="en-US"/>
        </a:p>
      </dgm:t>
    </dgm:pt>
    <dgm:pt modelId="{8D54FD02-F505-49E6-9497-B590F02BD66F}" type="sibTrans" cxnId="{19D1AFC6-7E17-4C39-9AE5-7F64105AEBFE}">
      <dgm:prSet/>
      <dgm:spPr/>
      <dgm:t>
        <a:bodyPr/>
        <a:lstStyle/>
        <a:p>
          <a:endParaRPr lang="en-US"/>
        </a:p>
      </dgm:t>
    </dgm:pt>
    <dgm:pt modelId="{E573B079-582A-421E-8CAA-4813BE3AAE1B}">
      <dgm:prSet/>
      <dgm:spPr/>
      <dgm:t>
        <a:bodyPr/>
        <a:lstStyle/>
        <a:p>
          <a:r>
            <a:rPr lang="en-US" dirty="0" smtClean="0"/>
            <a:t>Inadequate hand sink</a:t>
          </a:r>
        </a:p>
      </dgm:t>
    </dgm:pt>
    <dgm:pt modelId="{AD7114F9-3995-424F-AC99-2FCB6EE4DC74}" type="parTrans" cxnId="{BAD25581-F333-4E4C-A03B-31961C13E7B5}">
      <dgm:prSet/>
      <dgm:spPr/>
      <dgm:t>
        <a:bodyPr/>
        <a:lstStyle/>
        <a:p>
          <a:endParaRPr lang="en-US"/>
        </a:p>
      </dgm:t>
    </dgm:pt>
    <dgm:pt modelId="{7730841B-B8EB-4E1D-9881-D896641F755B}" type="sibTrans" cxnId="{BAD25581-F333-4E4C-A03B-31961C13E7B5}">
      <dgm:prSet/>
      <dgm:spPr/>
      <dgm:t>
        <a:bodyPr/>
        <a:lstStyle/>
        <a:p>
          <a:endParaRPr lang="en-US"/>
        </a:p>
      </dgm:t>
    </dgm:pt>
    <dgm:pt modelId="{BEA29229-C73B-41B3-BB10-319205042767}">
      <dgm:prSet/>
      <dgm:spPr/>
      <dgm:t>
        <a:bodyPr/>
        <a:lstStyle/>
        <a:p>
          <a:r>
            <a:rPr lang="en-US" dirty="0" smtClean="0"/>
            <a:t>Lack of soap or paper towels</a:t>
          </a:r>
        </a:p>
      </dgm:t>
    </dgm:pt>
    <dgm:pt modelId="{7AD13308-739A-4CEE-B793-E5D715C75856}" type="parTrans" cxnId="{E416312E-3A24-4472-B038-620C71A33CAC}">
      <dgm:prSet/>
      <dgm:spPr/>
      <dgm:t>
        <a:bodyPr/>
        <a:lstStyle/>
        <a:p>
          <a:endParaRPr lang="en-US"/>
        </a:p>
      </dgm:t>
    </dgm:pt>
    <dgm:pt modelId="{D63EE56C-E3EA-47C3-BE9B-E434EBD43DBF}" type="sibTrans" cxnId="{E416312E-3A24-4472-B038-620C71A33CAC}">
      <dgm:prSet/>
      <dgm:spPr/>
      <dgm:t>
        <a:bodyPr/>
        <a:lstStyle/>
        <a:p>
          <a:endParaRPr lang="en-US"/>
        </a:p>
      </dgm:t>
    </dgm:pt>
    <dgm:pt modelId="{EBB03987-7418-4156-9314-451A480BE0F3}" type="pres">
      <dgm:prSet presAssocID="{A5C2F49B-EBEB-4B9F-8053-A1DBAB2A6C6E}" presName="vert0" presStyleCnt="0">
        <dgm:presLayoutVars>
          <dgm:dir/>
          <dgm:animOne val="branch"/>
          <dgm:animLvl val="lvl"/>
        </dgm:presLayoutVars>
      </dgm:prSet>
      <dgm:spPr/>
      <dgm:t>
        <a:bodyPr/>
        <a:lstStyle/>
        <a:p>
          <a:endParaRPr lang="en-US"/>
        </a:p>
      </dgm:t>
    </dgm:pt>
    <dgm:pt modelId="{308303B6-3CE5-4F6D-A26C-3D57B4E72A12}" type="pres">
      <dgm:prSet presAssocID="{AEDE8D04-D7A9-47FD-9F0D-58BF4CC5A2D1}" presName="thickLine" presStyleLbl="alignNode1" presStyleIdx="0" presStyleCnt="1"/>
      <dgm:spPr/>
      <dgm:t>
        <a:bodyPr/>
        <a:lstStyle/>
        <a:p>
          <a:endParaRPr lang="en-US"/>
        </a:p>
      </dgm:t>
    </dgm:pt>
    <dgm:pt modelId="{9013FA24-F740-41ED-8E94-82AD40D6EE91}" type="pres">
      <dgm:prSet presAssocID="{AEDE8D04-D7A9-47FD-9F0D-58BF4CC5A2D1}" presName="horz1" presStyleCnt="0"/>
      <dgm:spPr/>
      <dgm:t>
        <a:bodyPr/>
        <a:lstStyle/>
        <a:p>
          <a:endParaRPr lang="en-US"/>
        </a:p>
      </dgm:t>
    </dgm:pt>
    <dgm:pt modelId="{D0315653-C0EB-4C8D-BA13-998544E214C7}" type="pres">
      <dgm:prSet presAssocID="{AEDE8D04-D7A9-47FD-9F0D-58BF4CC5A2D1}" presName="tx1" presStyleLbl="revTx" presStyleIdx="0" presStyleCnt="7"/>
      <dgm:spPr/>
      <dgm:t>
        <a:bodyPr/>
        <a:lstStyle/>
        <a:p>
          <a:endParaRPr lang="en-US"/>
        </a:p>
      </dgm:t>
    </dgm:pt>
    <dgm:pt modelId="{2137EC28-15F1-4BEF-86EE-4DD9A606643D}" type="pres">
      <dgm:prSet presAssocID="{AEDE8D04-D7A9-47FD-9F0D-58BF4CC5A2D1}" presName="vert1" presStyleCnt="0"/>
      <dgm:spPr/>
      <dgm:t>
        <a:bodyPr/>
        <a:lstStyle/>
        <a:p>
          <a:endParaRPr lang="en-US"/>
        </a:p>
      </dgm:t>
    </dgm:pt>
    <dgm:pt modelId="{A335DEFA-F1F2-427A-B580-9898D8352257}" type="pres">
      <dgm:prSet presAssocID="{A6198BD1-F0E8-49E9-A89C-401923E43AB9}" presName="vertSpace2a" presStyleCnt="0"/>
      <dgm:spPr/>
      <dgm:t>
        <a:bodyPr/>
        <a:lstStyle/>
        <a:p>
          <a:endParaRPr lang="en-US"/>
        </a:p>
      </dgm:t>
    </dgm:pt>
    <dgm:pt modelId="{7D79FCFE-1F16-4379-8F24-52C6ED1933D2}" type="pres">
      <dgm:prSet presAssocID="{A6198BD1-F0E8-49E9-A89C-401923E43AB9}" presName="horz2" presStyleCnt="0"/>
      <dgm:spPr/>
      <dgm:t>
        <a:bodyPr/>
        <a:lstStyle/>
        <a:p>
          <a:endParaRPr lang="en-US"/>
        </a:p>
      </dgm:t>
    </dgm:pt>
    <dgm:pt modelId="{9F37857B-E664-452D-8833-3D8DC0697B81}" type="pres">
      <dgm:prSet presAssocID="{A6198BD1-F0E8-49E9-A89C-401923E43AB9}" presName="horzSpace2" presStyleCnt="0"/>
      <dgm:spPr/>
      <dgm:t>
        <a:bodyPr/>
        <a:lstStyle/>
        <a:p>
          <a:endParaRPr lang="en-US"/>
        </a:p>
      </dgm:t>
    </dgm:pt>
    <dgm:pt modelId="{4B6E4683-9179-45FA-91D3-2914D8683D10}" type="pres">
      <dgm:prSet presAssocID="{A6198BD1-F0E8-49E9-A89C-401923E43AB9}" presName="tx2" presStyleLbl="revTx" presStyleIdx="1" presStyleCnt="7"/>
      <dgm:spPr/>
      <dgm:t>
        <a:bodyPr/>
        <a:lstStyle/>
        <a:p>
          <a:endParaRPr lang="en-US"/>
        </a:p>
      </dgm:t>
    </dgm:pt>
    <dgm:pt modelId="{11E8AB9F-2423-4EF5-8E6D-A7BF88B1B8DE}" type="pres">
      <dgm:prSet presAssocID="{A6198BD1-F0E8-49E9-A89C-401923E43AB9}" presName="vert2" presStyleCnt="0"/>
      <dgm:spPr/>
      <dgm:t>
        <a:bodyPr/>
        <a:lstStyle/>
        <a:p>
          <a:endParaRPr lang="en-US"/>
        </a:p>
      </dgm:t>
    </dgm:pt>
    <dgm:pt modelId="{32A726FB-920E-4B75-AA99-46B66631D0A5}" type="pres">
      <dgm:prSet presAssocID="{A6198BD1-F0E8-49E9-A89C-401923E43AB9}" presName="thinLine2b" presStyleLbl="callout" presStyleIdx="0" presStyleCnt="6"/>
      <dgm:spPr/>
      <dgm:t>
        <a:bodyPr/>
        <a:lstStyle/>
        <a:p>
          <a:endParaRPr lang="en-US"/>
        </a:p>
      </dgm:t>
    </dgm:pt>
    <dgm:pt modelId="{D3CC83DC-22BE-429A-94D6-AD21E713D070}" type="pres">
      <dgm:prSet presAssocID="{A6198BD1-F0E8-49E9-A89C-401923E43AB9}" presName="vertSpace2b" presStyleCnt="0"/>
      <dgm:spPr/>
      <dgm:t>
        <a:bodyPr/>
        <a:lstStyle/>
        <a:p>
          <a:endParaRPr lang="en-US"/>
        </a:p>
      </dgm:t>
    </dgm:pt>
    <dgm:pt modelId="{57A1854C-54F6-46D9-951A-F55B0E3590A5}" type="pres">
      <dgm:prSet presAssocID="{A5766928-BA2C-4BA0-BC03-80D12EB9393C}" presName="horz2" presStyleCnt="0"/>
      <dgm:spPr/>
      <dgm:t>
        <a:bodyPr/>
        <a:lstStyle/>
        <a:p>
          <a:endParaRPr lang="en-US"/>
        </a:p>
      </dgm:t>
    </dgm:pt>
    <dgm:pt modelId="{2D815A84-3882-4447-8BDF-BEE13842D9B3}" type="pres">
      <dgm:prSet presAssocID="{A5766928-BA2C-4BA0-BC03-80D12EB9393C}" presName="horzSpace2" presStyleCnt="0"/>
      <dgm:spPr/>
      <dgm:t>
        <a:bodyPr/>
        <a:lstStyle/>
        <a:p>
          <a:endParaRPr lang="en-US"/>
        </a:p>
      </dgm:t>
    </dgm:pt>
    <dgm:pt modelId="{84058DD3-6FF7-4A70-8BB7-A8027FBDE510}" type="pres">
      <dgm:prSet presAssocID="{A5766928-BA2C-4BA0-BC03-80D12EB9393C}" presName="tx2" presStyleLbl="revTx" presStyleIdx="2" presStyleCnt="7"/>
      <dgm:spPr/>
      <dgm:t>
        <a:bodyPr/>
        <a:lstStyle/>
        <a:p>
          <a:endParaRPr lang="en-US"/>
        </a:p>
      </dgm:t>
    </dgm:pt>
    <dgm:pt modelId="{F1E14FFE-B229-4657-B9DB-A83C3C1E0FD5}" type="pres">
      <dgm:prSet presAssocID="{A5766928-BA2C-4BA0-BC03-80D12EB9393C}" presName="vert2" presStyleCnt="0"/>
      <dgm:spPr/>
      <dgm:t>
        <a:bodyPr/>
        <a:lstStyle/>
        <a:p>
          <a:endParaRPr lang="en-US"/>
        </a:p>
      </dgm:t>
    </dgm:pt>
    <dgm:pt modelId="{0A15C735-F25A-4438-A9E0-78631BF6C58C}" type="pres">
      <dgm:prSet presAssocID="{A5766928-BA2C-4BA0-BC03-80D12EB9393C}" presName="thinLine2b" presStyleLbl="callout" presStyleIdx="1" presStyleCnt="6"/>
      <dgm:spPr/>
      <dgm:t>
        <a:bodyPr/>
        <a:lstStyle/>
        <a:p>
          <a:endParaRPr lang="en-US"/>
        </a:p>
      </dgm:t>
    </dgm:pt>
    <dgm:pt modelId="{0CF35C12-436D-4933-8AF4-D10079890428}" type="pres">
      <dgm:prSet presAssocID="{A5766928-BA2C-4BA0-BC03-80D12EB9393C}" presName="vertSpace2b" presStyleCnt="0"/>
      <dgm:spPr/>
      <dgm:t>
        <a:bodyPr/>
        <a:lstStyle/>
        <a:p>
          <a:endParaRPr lang="en-US"/>
        </a:p>
      </dgm:t>
    </dgm:pt>
    <dgm:pt modelId="{4731E55F-3911-4C6F-B291-80EFA375107F}" type="pres">
      <dgm:prSet presAssocID="{17FC24BF-F351-4977-8192-1653CFC19007}" presName="horz2" presStyleCnt="0"/>
      <dgm:spPr/>
      <dgm:t>
        <a:bodyPr/>
        <a:lstStyle/>
        <a:p>
          <a:endParaRPr lang="en-US"/>
        </a:p>
      </dgm:t>
    </dgm:pt>
    <dgm:pt modelId="{FE4E9ABF-D856-4DD0-B3BE-B7B88EEC0E6E}" type="pres">
      <dgm:prSet presAssocID="{17FC24BF-F351-4977-8192-1653CFC19007}" presName="horzSpace2" presStyleCnt="0"/>
      <dgm:spPr/>
      <dgm:t>
        <a:bodyPr/>
        <a:lstStyle/>
        <a:p>
          <a:endParaRPr lang="en-US"/>
        </a:p>
      </dgm:t>
    </dgm:pt>
    <dgm:pt modelId="{86F15ABF-DD40-474B-9641-7645915A7986}" type="pres">
      <dgm:prSet presAssocID="{17FC24BF-F351-4977-8192-1653CFC19007}" presName="tx2" presStyleLbl="revTx" presStyleIdx="3" presStyleCnt="7"/>
      <dgm:spPr/>
      <dgm:t>
        <a:bodyPr/>
        <a:lstStyle/>
        <a:p>
          <a:endParaRPr lang="en-US"/>
        </a:p>
      </dgm:t>
    </dgm:pt>
    <dgm:pt modelId="{0E78514B-0665-4818-AABB-BDF51BB79466}" type="pres">
      <dgm:prSet presAssocID="{17FC24BF-F351-4977-8192-1653CFC19007}" presName="vert2" presStyleCnt="0"/>
      <dgm:spPr/>
      <dgm:t>
        <a:bodyPr/>
        <a:lstStyle/>
        <a:p>
          <a:endParaRPr lang="en-US"/>
        </a:p>
      </dgm:t>
    </dgm:pt>
    <dgm:pt modelId="{410AB5E1-DF40-41B1-90BD-AC9F2D873130}" type="pres">
      <dgm:prSet presAssocID="{17FC24BF-F351-4977-8192-1653CFC19007}" presName="thinLine2b" presStyleLbl="callout" presStyleIdx="2" presStyleCnt="6"/>
      <dgm:spPr/>
      <dgm:t>
        <a:bodyPr/>
        <a:lstStyle/>
        <a:p>
          <a:endParaRPr lang="en-US"/>
        </a:p>
      </dgm:t>
    </dgm:pt>
    <dgm:pt modelId="{B2EABA07-ECDA-46A0-BD46-8B490948683B}" type="pres">
      <dgm:prSet presAssocID="{17FC24BF-F351-4977-8192-1653CFC19007}" presName="vertSpace2b" presStyleCnt="0"/>
      <dgm:spPr/>
      <dgm:t>
        <a:bodyPr/>
        <a:lstStyle/>
        <a:p>
          <a:endParaRPr lang="en-US"/>
        </a:p>
      </dgm:t>
    </dgm:pt>
    <dgm:pt modelId="{E6B26791-DC35-440D-961C-7C4B9DC6CAFF}" type="pres">
      <dgm:prSet presAssocID="{DE8C0FA7-4BA6-45B3-9617-FF7C84B6B793}" presName="horz2" presStyleCnt="0"/>
      <dgm:spPr/>
      <dgm:t>
        <a:bodyPr/>
        <a:lstStyle/>
        <a:p>
          <a:endParaRPr lang="en-US"/>
        </a:p>
      </dgm:t>
    </dgm:pt>
    <dgm:pt modelId="{3BAE45F1-95A4-47C6-AE98-E5655EE4B63C}" type="pres">
      <dgm:prSet presAssocID="{DE8C0FA7-4BA6-45B3-9617-FF7C84B6B793}" presName="horzSpace2" presStyleCnt="0"/>
      <dgm:spPr/>
      <dgm:t>
        <a:bodyPr/>
        <a:lstStyle/>
        <a:p>
          <a:endParaRPr lang="en-US"/>
        </a:p>
      </dgm:t>
    </dgm:pt>
    <dgm:pt modelId="{765F671F-123F-43A4-BB47-4C9DE9A0035D}" type="pres">
      <dgm:prSet presAssocID="{DE8C0FA7-4BA6-45B3-9617-FF7C84B6B793}" presName="tx2" presStyleLbl="revTx" presStyleIdx="4" presStyleCnt="7"/>
      <dgm:spPr/>
      <dgm:t>
        <a:bodyPr/>
        <a:lstStyle/>
        <a:p>
          <a:endParaRPr lang="en-US"/>
        </a:p>
      </dgm:t>
    </dgm:pt>
    <dgm:pt modelId="{ADC38CFB-5D43-4CB9-A8C9-69E08B2CA3C9}" type="pres">
      <dgm:prSet presAssocID="{DE8C0FA7-4BA6-45B3-9617-FF7C84B6B793}" presName="vert2" presStyleCnt="0"/>
      <dgm:spPr/>
      <dgm:t>
        <a:bodyPr/>
        <a:lstStyle/>
        <a:p>
          <a:endParaRPr lang="en-US"/>
        </a:p>
      </dgm:t>
    </dgm:pt>
    <dgm:pt modelId="{ED1193C0-B07F-492C-B2A2-F1D5C800C7EB}" type="pres">
      <dgm:prSet presAssocID="{DE8C0FA7-4BA6-45B3-9617-FF7C84B6B793}" presName="thinLine2b" presStyleLbl="callout" presStyleIdx="3" presStyleCnt="6"/>
      <dgm:spPr/>
      <dgm:t>
        <a:bodyPr/>
        <a:lstStyle/>
        <a:p>
          <a:endParaRPr lang="en-US"/>
        </a:p>
      </dgm:t>
    </dgm:pt>
    <dgm:pt modelId="{A5B2E695-7B0E-4416-B2EA-1C05AC81116D}" type="pres">
      <dgm:prSet presAssocID="{DE8C0FA7-4BA6-45B3-9617-FF7C84B6B793}" presName="vertSpace2b" presStyleCnt="0"/>
      <dgm:spPr/>
      <dgm:t>
        <a:bodyPr/>
        <a:lstStyle/>
        <a:p>
          <a:endParaRPr lang="en-US"/>
        </a:p>
      </dgm:t>
    </dgm:pt>
    <dgm:pt modelId="{19860BF0-2FE5-4D47-AC9E-43C96AEAD8A9}" type="pres">
      <dgm:prSet presAssocID="{E573B079-582A-421E-8CAA-4813BE3AAE1B}" presName="horz2" presStyleCnt="0"/>
      <dgm:spPr/>
      <dgm:t>
        <a:bodyPr/>
        <a:lstStyle/>
        <a:p>
          <a:endParaRPr lang="en-US"/>
        </a:p>
      </dgm:t>
    </dgm:pt>
    <dgm:pt modelId="{DC79A073-DF2C-42AC-8D6E-C9D49F3E8A71}" type="pres">
      <dgm:prSet presAssocID="{E573B079-582A-421E-8CAA-4813BE3AAE1B}" presName="horzSpace2" presStyleCnt="0"/>
      <dgm:spPr/>
      <dgm:t>
        <a:bodyPr/>
        <a:lstStyle/>
        <a:p>
          <a:endParaRPr lang="en-US"/>
        </a:p>
      </dgm:t>
    </dgm:pt>
    <dgm:pt modelId="{7BF7D797-1A6E-4DFD-A288-DE4A2C6F850F}" type="pres">
      <dgm:prSet presAssocID="{E573B079-582A-421E-8CAA-4813BE3AAE1B}" presName="tx2" presStyleLbl="revTx" presStyleIdx="5" presStyleCnt="7"/>
      <dgm:spPr/>
      <dgm:t>
        <a:bodyPr/>
        <a:lstStyle/>
        <a:p>
          <a:endParaRPr lang="en-US"/>
        </a:p>
      </dgm:t>
    </dgm:pt>
    <dgm:pt modelId="{31E0B727-EDC1-42BD-BA61-3437BA878738}" type="pres">
      <dgm:prSet presAssocID="{E573B079-582A-421E-8CAA-4813BE3AAE1B}" presName="vert2" presStyleCnt="0"/>
      <dgm:spPr/>
      <dgm:t>
        <a:bodyPr/>
        <a:lstStyle/>
        <a:p>
          <a:endParaRPr lang="en-US"/>
        </a:p>
      </dgm:t>
    </dgm:pt>
    <dgm:pt modelId="{E295AB17-E26C-4875-8B68-247AEF65028B}" type="pres">
      <dgm:prSet presAssocID="{E573B079-582A-421E-8CAA-4813BE3AAE1B}" presName="thinLine2b" presStyleLbl="callout" presStyleIdx="4" presStyleCnt="6"/>
      <dgm:spPr/>
      <dgm:t>
        <a:bodyPr/>
        <a:lstStyle/>
        <a:p>
          <a:endParaRPr lang="en-US"/>
        </a:p>
      </dgm:t>
    </dgm:pt>
    <dgm:pt modelId="{46841923-A121-465B-94B0-1BFA41A3F648}" type="pres">
      <dgm:prSet presAssocID="{E573B079-582A-421E-8CAA-4813BE3AAE1B}" presName="vertSpace2b" presStyleCnt="0"/>
      <dgm:spPr/>
      <dgm:t>
        <a:bodyPr/>
        <a:lstStyle/>
        <a:p>
          <a:endParaRPr lang="en-US"/>
        </a:p>
      </dgm:t>
    </dgm:pt>
    <dgm:pt modelId="{C4797A2F-31DC-405A-B0B1-7307D68D009A}" type="pres">
      <dgm:prSet presAssocID="{BEA29229-C73B-41B3-BB10-319205042767}" presName="horz2" presStyleCnt="0"/>
      <dgm:spPr/>
      <dgm:t>
        <a:bodyPr/>
        <a:lstStyle/>
        <a:p>
          <a:endParaRPr lang="en-US"/>
        </a:p>
      </dgm:t>
    </dgm:pt>
    <dgm:pt modelId="{D77E9E35-EAA5-4F33-AE2B-ADE06813B2B0}" type="pres">
      <dgm:prSet presAssocID="{BEA29229-C73B-41B3-BB10-319205042767}" presName="horzSpace2" presStyleCnt="0"/>
      <dgm:spPr/>
      <dgm:t>
        <a:bodyPr/>
        <a:lstStyle/>
        <a:p>
          <a:endParaRPr lang="en-US"/>
        </a:p>
      </dgm:t>
    </dgm:pt>
    <dgm:pt modelId="{B5044EF7-F95E-42E8-924F-E5F2F726E91E}" type="pres">
      <dgm:prSet presAssocID="{BEA29229-C73B-41B3-BB10-319205042767}" presName="tx2" presStyleLbl="revTx" presStyleIdx="6" presStyleCnt="7"/>
      <dgm:spPr/>
      <dgm:t>
        <a:bodyPr/>
        <a:lstStyle/>
        <a:p>
          <a:endParaRPr lang="en-US"/>
        </a:p>
      </dgm:t>
    </dgm:pt>
    <dgm:pt modelId="{6C318447-E4C8-4448-B465-3751C37DD0FA}" type="pres">
      <dgm:prSet presAssocID="{BEA29229-C73B-41B3-BB10-319205042767}" presName="vert2" presStyleCnt="0"/>
      <dgm:spPr/>
      <dgm:t>
        <a:bodyPr/>
        <a:lstStyle/>
        <a:p>
          <a:endParaRPr lang="en-US"/>
        </a:p>
      </dgm:t>
    </dgm:pt>
    <dgm:pt modelId="{E1BE2C70-F5FC-48B8-AED8-2EC438FA5C3D}" type="pres">
      <dgm:prSet presAssocID="{BEA29229-C73B-41B3-BB10-319205042767}" presName="thinLine2b" presStyleLbl="callout" presStyleIdx="5" presStyleCnt="6"/>
      <dgm:spPr/>
      <dgm:t>
        <a:bodyPr/>
        <a:lstStyle/>
        <a:p>
          <a:endParaRPr lang="en-US"/>
        </a:p>
      </dgm:t>
    </dgm:pt>
    <dgm:pt modelId="{5D71162C-F205-4B3C-869A-727AC827FF92}" type="pres">
      <dgm:prSet presAssocID="{BEA29229-C73B-41B3-BB10-319205042767}" presName="vertSpace2b" presStyleCnt="0"/>
      <dgm:spPr/>
      <dgm:t>
        <a:bodyPr/>
        <a:lstStyle/>
        <a:p>
          <a:endParaRPr lang="en-US"/>
        </a:p>
      </dgm:t>
    </dgm:pt>
  </dgm:ptLst>
  <dgm:cxnLst>
    <dgm:cxn modelId="{7C35790F-BA85-4375-B798-0D2F8EBFC982}" srcId="{AEDE8D04-D7A9-47FD-9F0D-58BF4CC5A2D1}" destId="{17FC24BF-F351-4977-8192-1653CFC19007}" srcOrd="2" destOrd="0" parTransId="{58F2B05E-81C2-4A28-A51F-0255A3A1A437}" sibTransId="{DBF4C219-6675-4EFC-9F9B-1F6C62CCE006}"/>
    <dgm:cxn modelId="{19D1AFC6-7E17-4C39-9AE5-7F64105AEBFE}" srcId="{AEDE8D04-D7A9-47FD-9F0D-58BF4CC5A2D1}" destId="{DE8C0FA7-4BA6-45B3-9617-FF7C84B6B793}" srcOrd="3" destOrd="0" parTransId="{5709A171-145A-4E6A-9BA7-112B9C3DECE8}" sibTransId="{8D54FD02-F505-49E6-9497-B590F02BD66F}"/>
    <dgm:cxn modelId="{BAD25581-F333-4E4C-A03B-31961C13E7B5}" srcId="{AEDE8D04-D7A9-47FD-9F0D-58BF4CC5A2D1}" destId="{E573B079-582A-421E-8CAA-4813BE3AAE1B}" srcOrd="4" destOrd="0" parTransId="{AD7114F9-3995-424F-AC99-2FCB6EE4DC74}" sibTransId="{7730841B-B8EB-4E1D-9881-D896641F755B}"/>
    <dgm:cxn modelId="{72A0187B-BEF0-4380-9B4F-1ECD208FBE0B}" type="presOf" srcId="{A5C2F49B-EBEB-4B9F-8053-A1DBAB2A6C6E}" destId="{EBB03987-7418-4156-9314-451A480BE0F3}" srcOrd="0" destOrd="0" presId="urn:microsoft.com/office/officeart/2008/layout/LinedList"/>
    <dgm:cxn modelId="{A33EAFF7-2505-470B-BC14-65560DEC725F}" srcId="{AEDE8D04-D7A9-47FD-9F0D-58BF4CC5A2D1}" destId="{A5766928-BA2C-4BA0-BC03-80D12EB9393C}" srcOrd="1" destOrd="0" parTransId="{0909C14B-C9BA-4665-AA67-54C69AA4443C}" sibTransId="{7A9119B9-B904-4EEB-9977-27424C864EA8}"/>
    <dgm:cxn modelId="{F6B6D9E3-02A7-437F-874C-EA88980A1901}" srcId="{AEDE8D04-D7A9-47FD-9F0D-58BF4CC5A2D1}" destId="{A6198BD1-F0E8-49E9-A89C-401923E43AB9}" srcOrd="0" destOrd="0" parTransId="{5FAF8874-0B45-4CF5-81A8-5E69079E9E92}" sibTransId="{63C3E4C0-6EC5-42A6-A7E2-6A92C68EEFDC}"/>
    <dgm:cxn modelId="{244F56F5-1E85-4FDC-9889-67E761366EE7}" type="presOf" srcId="{AEDE8D04-D7A9-47FD-9F0D-58BF4CC5A2D1}" destId="{D0315653-C0EB-4C8D-BA13-998544E214C7}" srcOrd="0" destOrd="0" presId="urn:microsoft.com/office/officeart/2008/layout/LinedList"/>
    <dgm:cxn modelId="{99818487-D609-460A-B526-0414D788ACA1}" type="presOf" srcId="{BEA29229-C73B-41B3-BB10-319205042767}" destId="{B5044EF7-F95E-42E8-924F-E5F2F726E91E}" srcOrd="0" destOrd="0" presId="urn:microsoft.com/office/officeart/2008/layout/LinedList"/>
    <dgm:cxn modelId="{1AC4921D-7DB9-4E88-8B78-185506DCFF7C}" type="presOf" srcId="{E573B079-582A-421E-8CAA-4813BE3AAE1B}" destId="{7BF7D797-1A6E-4DFD-A288-DE4A2C6F850F}" srcOrd="0" destOrd="0" presId="urn:microsoft.com/office/officeart/2008/layout/LinedList"/>
    <dgm:cxn modelId="{F7C47F63-B107-4613-9597-798284348484}" type="presOf" srcId="{17FC24BF-F351-4977-8192-1653CFC19007}" destId="{86F15ABF-DD40-474B-9641-7645915A7986}" srcOrd="0" destOrd="0" presId="urn:microsoft.com/office/officeart/2008/layout/LinedList"/>
    <dgm:cxn modelId="{B76BCA90-17E6-4626-95B7-DAE1E58C1E6A}" srcId="{A5C2F49B-EBEB-4B9F-8053-A1DBAB2A6C6E}" destId="{AEDE8D04-D7A9-47FD-9F0D-58BF4CC5A2D1}" srcOrd="0" destOrd="0" parTransId="{F8DC51FB-3244-43BE-8DDF-95FC480976DB}" sibTransId="{432F024B-EF5D-4F60-91D8-072901A359F1}"/>
    <dgm:cxn modelId="{E416312E-3A24-4472-B038-620C71A33CAC}" srcId="{AEDE8D04-D7A9-47FD-9F0D-58BF4CC5A2D1}" destId="{BEA29229-C73B-41B3-BB10-319205042767}" srcOrd="5" destOrd="0" parTransId="{7AD13308-739A-4CEE-B793-E5D715C75856}" sibTransId="{D63EE56C-E3EA-47C3-BE9B-E434EBD43DBF}"/>
    <dgm:cxn modelId="{8A42DEFD-F384-458F-B1F4-69BA37E4C023}" type="presOf" srcId="{A6198BD1-F0E8-49E9-A89C-401923E43AB9}" destId="{4B6E4683-9179-45FA-91D3-2914D8683D10}" srcOrd="0" destOrd="0" presId="urn:microsoft.com/office/officeart/2008/layout/LinedList"/>
    <dgm:cxn modelId="{94FF3466-1A20-4B75-8C81-44883DDBE6B6}" type="presOf" srcId="{A5766928-BA2C-4BA0-BC03-80D12EB9393C}" destId="{84058DD3-6FF7-4A70-8BB7-A8027FBDE510}" srcOrd="0" destOrd="0" presId="urn:microsoft.com/office/officeart/2008/layout/LinedList"/>
    <dgm:cxn modelId="{34B09F37-8916-4DA9-A0B9-7A0AECEBCC7D}" type="presOf" srcId="{DE8C0FA7-4BA6-45B3-9617-FF7C84B6B793}" destId="{765F671F-123F-43A4-BB47-4C9DE9A0035D}" srcOrd="0" destOrd="0" presId="urn:microsoft.com/office/officeart/2008/layout/LinedList"/>
    <dgm:cxn modelId="{A79628AE-490D-4D03-850D-966695310D56}" type="presParOf" srcId="{EBB03987-7418-4156-9314-451A480BE0F3}" destId="{308303B6-3CE5-4F6D-A26C-3D57B4E72A12}" srcOrd="0" destOrd="0" presId="urn:microsoft.com/office/officeart/2008/layout/LinedList"/>
    <dgm:cxn modelId="{AE406EDB-98AE-424D-8129-9F59BC967557}" type="presParOf" srcId="{EBB03987-7418-4156-9314-451A480BE0F3}" destId="{9013FA24-F740-41ED-8E94-82AD40D6EE91}" srcOrd="1" destOrd="0" presId="urn:microsoft.com/office/officeart/2008/layout/LinedList"/>
    <dgm:cxn modelId="{DBD9556D-D46C-4F08-B955-1691B901B59D}" type="presParOf" srcId="{9013FA24-F740-41ED-8E94-82AD40D6EE91}" destId="{D0315653-C0EB-4C8D-BA13-998544E214C7}" srcOrd="0" destOrd="0" presId="urn:microsoft.com/office/officeart/2008/layout/LinedList"/>
    <dgm:cxn modelId="{5EF1B238-7824-4D57-9A7F-EC8953CA3948}" type="presParOf" srcId="{9013FA24-F740-41ED-8E94-82AD40D6EE91}" destId="{2137EC28-15F1-4BEF-86EE-4DD9A606643D}" srcOrd="1" destOrd="0" presId="urn:microsoft.com/office/officeart/2008/layout/LinedList"/>
    <dgm:cxn modelId="{AFFA6F24-68AD-4974-B3C4-451A52A817EA}" type="presParOf" srcId="{2137EC28-15F1-4BEF-86EE-4DD9A606643D}" destId="{A335DEFA-F1F2-427A-B580-9898D8352257}" srcOrd="0" destOrd="0" presId="urn:microsoft.com/office/officeart/2008/layout/LinedList"/>
    <dgm:cxn modelId="{BEEE82FE-0721-4F75-B393-3BC5F5D871EE}" type="presParOf" srcId="{2137EC28-15F1-4BEF-86EE-4DD9A606643D}" destId="{7D79FCFE-1F16-4379-8F24-52C6ED1933D2}" srcOrd="1" destOrd="0" presId="urn:microsoft.com/office/officeart/2008/layout/LinedList"/>
    <dgm:cxn modelId="{85EB0686-CF63-40AC-B93A-870EF13D4BEB}" type="presParOf" srcId="{7D79FCFE-1F16-4379-8F24-52C6ED1933D2}" destId="{9F37857B-E664-452D-8833-3D8DC0697B81}" srcOrd="0" destOrd="0" presId="urn:microsoft.com/office/officeart/2008/layout/LinedList"/>
    <dgm:cxn modelId="{B4E0C6E4-F71D-46E1-A14D-49834B15495A}" type="presParOf" srcId="{7D79FCFE-1F16-4379-8F24-52C6ED1933D2}" destId="{4B6E4683-9179-45FA-91D3-2914D8683D10}" srcOrd="1" destOrd="0" presId="urn:microsoft.com/office/officeart/2008/layout/LinedList"/>
    <dgm:cxn modelId="{40A7EC8D-2E59-427E-B466-E97FB7244836}" type="presParOf" srcId="{7D79FCFE-1F16-4379-8F24-52C6ED1933D2}" destId="{11E8AB9F-2423-4EF5-8E6D-A7BF88B1B8DE}" srcOrd="2" destOrd="0" presId="urn:microsoft.com/office/officeart/2008/layout/LinedList"/>
    <dgm:cxn modelId="{67F4C676-E950-49BD-99DC-B96BB8107F4A}" type="presParOf" srcId="{2137EC28-15F1-4BEF-86EE-4DD9A606643D}" destId="{32A726FB-920E-4B75-AA99-46B66631D0A5}" srcOrd="2" destOrd="0" presId="urn:microsoft.com/office/officeart/2008/layout/LinedList"/>
    <dgm:cxn modelId="{7EC07AD4-E2DD-4A8A-B70C-BD2E2D7BC541}" type="presParOf" srcId="{2137EC28-15F1-4BEF-86EE-4DD9A606643D}" destId="{D3CC83DC-22BE-429A-94D6-AD21E713D070}" srcOrd="3" destOrd="0" presId="urn:microsoft.com/office/officeart/2008/layout/LinedList"/>
    <dgm:cxn modelId="{8573B955-3197-4326-90C0-7CCB27ABB7FF}" type="presParOf" srcId="{2137EC28-15F1-4BEF-86EE-4DD9A606643D}" destId="{57A1854C-54F6-46D9-951A-F55B0E3590A5}" srcOrd="4" destOrd="0" presId="urn:microsoft.com/office/officeart/2008/layout/LinedList"/>
    <dgm:cxn modelId="{18637571-8D5F-4376-8E36-6FD73286106D}" type="presParOf" srcId="{57A1854C-54F6-46D9-951A-F55B0E3590A5}" destId="{2D815A84-3882-4447-8BDF-BEE13842D9B3}" srcOrd="0" destOrd="0" presId="urn:microsoft.com/office/officeart/2008/layout/LinedList"/>
    <dgm:cxn modelId="{6ACD8C7D-355E-4464-9C92-B004133372A9}" type="presParOf" srcId="{57A1854C-54F6-46D9-951A-F55B0E3590A5}" destId="{84058DD3-6FF7-4A70-8BB7-A8027FBDE510}" srcOrd="1" destOrd="0" presId="urn:microsoft.com/office/officeart/2008/layout/LinedList"/>
    <dgm:cxn modelId="{678C3AA9-2B63-43A4-ABE4-25DDD31D5EA6}" type="presParOf" srcId="{57A1854C-54F6-46D9-951A-F55B0E3590A5}" destId="{F1E14FFE-B229-4657-B9DB-A83C3C1E0FD5}" srcOrd="2" destOrd="0" presId="urn:microsoft.com/office/officeart/2008/layout/LinedList"/>
    <dgm:cxn modelId="{BC08134E-9927-4517-B8F6-1F899EEF312A}" type="presParOf" srcId="{2137EC28-15F1-4BEF-86EE-4DD9A606643D}" destId="{0A15C735-F25A-4438-A9E0-78631BF6C58C}" srcOrd="5" destOrd="0" presId="urn:microsoft.com/office/officeart/2008/layout/LinedList"/>
    <dgm:cxn modelId="{6DFEB3ED-A2E6-40D2-AC8B-393157CC412B}" type="presParOf" srcId="{2137EC28-15F1-4BEF-86EE-4DD9A606643D}" destId="{0CF35C12-436D-4933-8AF4-D10079890428}" srcOrd="6" destOrd="0" presId="urn:microsoft.com/office/officeart/2008/layout/LinedList"/>
    <dgm:cxn modelId="{93969DC1-9E58-4831-884D-7754016F5892}" type="presParOf" srcId="{2137EC28-15F1-4BEF-86EE-4DD9A606643D}" destId="{4731E55F-3911-4C6F-B291-80EFA375107F}" srcOrd="7" destOrd="0" presId="urn:microsoft.com/office/officeart/2008/layout/LinedList"/>
    <dgm:cxn modelId="{44716F5B-A476-472E-ACC0-4D3FECE7B390}" type="presParOf" srcId="{4731E55F-3911-4C6F-B291-80EFA375107F}" destId="{FE4E9ABF-D856-4DD0-B3BE-B7B88EEC0E6E}" srcOrd="0" destOrd="0" presId="urn:microsoft.com/office/officeart/2008/layout/LinedList"/>
    <dgm:cxn modelId="{5AA0C1FB-2424-43F1-B67C-FAAE843FD62F}" type="presParOf" srcId="{4731E55F-3911-4C6F-B291-80EFA375107F}" destId="{86F15ABF-DD40-474B-9641-7645915A7986}" srcOrd="1" destOrd="0" presId="urn:microsoft.com/office/officeart/2008/layout/LinedList"/>
    <dgm:cxn modelId="{0E4A6A95-B9E9-4764-A0C3-480A33517DB6}" type="presParOf" srcId="{4731E55F-3911-4C6F-B291-80EFA375107F}" destId="{0E78514B-0665-4818-AABB-BDF51BB79466}" srcOrd="2" destOrd="0" presId="urn:microsoft.com/office/officeart/2008/layout/LinedList"/>
    <dgm:cxn modelId="{5B4AB0F5-383D-41CD-9ABC-E38024FEED68}" type="presParOf" srcId="{2137EC28-15F1-4BEF-86EE-4DD9A606643D}" destId="{410AB5E1-DF40-41B1-90BD-AC9F2D873130}" srcOrd="8" destOrd="0" presId="urn:microsoft.com/office/officeart/2008/layout/LinedList"/>
    <dgm:cxn modelId="{07219AA0-9C6F-4EA0-9B86-4CC023251968}" type="presParOf" srcId="{2137EC28-15F1-4BEF-86EE-4DD9A606643D}" destId="{B2EABA07-ECDA-46A0-BD46-8B490948683B}" srcOrd="9" destOrd="0" presId="urn:microsoft.com/office/officeart/2008/layout/LinedList"/>
    <dgm:cxn modelId="{5F5E1921-A8EC-4E8F-84DE-6F3EABDFE5F5}" type="presParOf" srcId="{2137EC28-15F1-4BEF-86EE-4DD9A606643D}" destId="{E6B26791-DC35-440D-961C-7C4B9DC6CAFF}" srcOrd="10" destOrd="0" presId="urn:microsoft.com/office/officeart/2008/layout/LinedList"/>
    <dgm:cxn modelId="{788A67F2-6146-4BC3-B90B-1D042BA1915F}" type="presParOf" srcId="{E6B26791-DC35-440D-961C-7C4B9DC6CAFF}" destId="{3BAE45F1-95A4-47C6-AE98-E5655EE4B63C}" srcOrd="0" destOrd="0" presId="urn:microsoft.com/office/officeart/2008/layout/LinedList"/>
    <dgm:cxn modelId="{37CD1FEC-801A-4F0A-89D1-83CB0CD1E834}" type="presParOf" srcId="{E6B26791-DC35-440D-961C-7C4B9DC6CAFF}" destId="{765F671F-123F-43A4-BB47-4C9DE9A0035D}" srcOrd="1" destOrd="0" presId="urn:microsoft.com/office/officeart/2008/layout/LinedList"/>
    <dgm:cxn modelId="{5806E5A2-B189-4BD3-888F-6C06CD21A897}" type="presParOf" srcId="{E6B26791-DC35-440D-961C-7C4B9DC6CAFF}" destId="{ADC38CFB-5D43-4CB9-A8C9-69E08B2CA3C9}" srcOrd="2" destOrd="0" presId="urn:microsoft.com/office/officeart/2008/layout/LinedList"/>
    <dgm:cxn modelId="{0460F516-94DE-4C9F-9479-FBA51C862767}" type="presParOf" srcId="{2137EC28-15F1-4BEF-86EE-4DD9A606643D}" destId="{ED1193C0-B07F-492C-B2A2-F1D5C800C7EB}" srcOrd="11" destOrd="0" presId="urn:microsoft.com/office/officeart/2008/layout/LinedList"/>
    <dgm:cxn modelId="{E0033CA8-F778-480F-B1AB-659EA0284FC4}" type="presParOf" srcId="{2137EC28-15F1-4BEF-86EE-4DD9A606643D}" destId="{A5B2E695-7B0E-4416-B2EA-1C05AC81116D}" srcOrd="12" destOrd="0" presId="urn:microsoft.com/office/officeart/2008/layout/LinedList"/>
    <dgm:cxn modelId="{935DDAFC-B95B-42C2-AD9B-7482DA01B68F}" type="presParOf" srcId="{2137EC28-15F1-4BEF-86EE-4DD9A606643D}" destId="{19860BF0-2FE5-4D47-AC9E-43C96AEAD8A9}" srcOrd="13" destOrd="0" presId="urn:microsoft.com/office/officeart/2008/layout/LinedList"/>
    <dgm:cxn modelId="{33E094A8-825E-4D76-909D-63FF5EF241A9}" type="presParOf" srcId="{19860BF0-2FE5-4D47-AC9E-43C96AEAD8A9}" destId="{DC79A073-DF2C-42AC-8D6E-C9D49F3E8A71}" srcOrd="0" destOrd="0" presId="urn:microsoft.com/office/officeart/2008/layout/LinedList"/>
    <dgm:cxn modelId="{2E875A83-10E1-4138-997A-371347C164D7}" type="presParOf" srcId="{19860BF0-2FE5-4D47-AC9E-43C96AEAD8A9}" destId="{7BF7D797-1A6E-4DFD-A288-DE4A2C6F850F}" srcOrd="1" destOrd="0" presId="urn:microsoft.com/office/officeart/2008/layout/LinedList"/>
    <dgm:cxn modelId="{02CF139A-7C0C-4949-A7BA-18E1FE61BA66}" type="presParOf" srcId="{19860BF0-2FE5-4D47-AC9E-43C96AEAD8A9}" destId="{31E0B727-EDC1-42BD-BA61-3437BA878738}" srcOrd="2" destOrd="0" presId="urn:microsoft.com/office/officeart/2008/layout/LinedList"/>
    <dgm:cxn modelId="{96E44705-A5A0-4696-82E9-7BF3FB630DCA}" type="presParOf" srcId="{2137EC28-15F1-4BEF-86EE-4DD9A606643D}" destId="{E295AB17-E26C-4875-8B68-247AEF65028B}" srcOrd="14" destOrd="0" presId="urn:microsoft.com/office/officeart/2008/layout/LinedList"/>
    <dgm:cxn modelId="{5E24321A-8BDF-4F2D-AC76-75EEF8B2F5B0}" type="presParOf" srcId="{2137EC28-15F1-4BEF-86EE-4DD9A606643D}" destId="{46841923-A121-465B-94B0-1BFA41A3F648}" srcOrd="15" destOrd="0" presId="urn:microsoft.com/office/officeart/2008/layout/LinedList"/>
    <dgm:cxn modelId="{BA4FD361-F8A9-4F52-9350-E6F7788F06AA}" type="presParOf" srcId="{2137EC28-15F1-4BEF-86EE-4DD9A606643D}" destId="{C4797A2F-31DC-405A-B0B1-7307D68D009A}" srcOrd="16" destOrd="0" presId="urn:microsoft.com/office/officeart/2008/layout/LinedList"/>
    <dgm:cxn modelId="{93C4F328-7B56-45FF-A7A6-DB049C9B41A6}" type="presParOf" srcId="{C4797A2F-31DC-405A-B0B1-7307D68D009A}" destId="{D77E9E35-EAA5-4F33-AE2B-ADE06813B2B0}" srcOrd="0" destOrd="0" presId="urn:microsoft.com/office/officeart/2008/layout/LinedList"/>
    <dgm:cxn modelId="{B4B96225-A902-43A3-9818-42F55742109E}" type="presParOf" srcId="{C4797A2F-31DC-405A-B0B1-7307D68D009A}" destId="{B5044EF7-F95E-42E8-924F-E5F2F726E91E}" srcOrd="1" destOrd="0" presId="urn:microsoft.com/office/officeart/2008/layout/LinedList"/>
    <dgm:cxn modelId="{86D49C06-5C36-47BC-B67B-36AFAE3FF677}" type="presParOf" srcId="{C4797A2F-31DC-405A-B0B1-7307D68D009A}" destId="{6C318447-E4C8-4448-B465-3751C37DD0FA}" srcOrd="2" destOrd="0" presId="urn:microsoft.com/office/officeart/2008/layout/LinedList"/>
    <dgm:cxn modelId="{D6E1FB7A-E9A8-413F-8122-F98FABACFAD6}" type="presParOf" srcId="{2137EC28-15F1-4BEF-86EE-4DD9A606643D}" destId="{E1BE2C70-F5FC-48B8-AED8-2EC438FA5C3D}" srcOrd="17" destOrd="0" presId="urn:microsoft.com/office/officeart/2008/layout/LinedList"/>
    <dgm:cxn modelId="{78E1008F-B32B-4AB0-ADE8-C95DC32FB518}" type="presParOf" srcId="{2137EC28-15F1-4BEF-86EE-4DD9A606643D}" destId="{5D71162C-F205-4B3C-869A-727AC827FF9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43FB0ACE-1D58-489C-881F-B104D555EF72}" type="presOf" srcId="{EA5D4FDD-852C-42B1-AC37-601E79D559A8}" destId="{5EE392F1-34E6-4D75-93D9-06D773323D5D}" srcOrd="0" destOrd="0" presId="urn:microsoft.com/office/officeart/2005/8/layout/vList3"/>
    <dgm:cxn modelId="{DD2ED277-8348-40B4-8F65-BCF7EF0EF1A7}" type="presOf" srcId="{D1908031-5F7F-4557-A0DD-0F27CDC5B5C8}" destId="{F538080A-9D5C-4B64-BE02-6E74660B3D3A}" srcOrd="0" destOrd="0" presId="urn:microsoft.com/office/officeart/2005/8/layout/vList3"/>
    <dgm:cxn modelId="{811AE876-D5FE-4777-B16C-811895AC8410}" type="presParOf" srcId="{F538080A-9D5C-4B64-BE02-6E74660B3D3A}" destId="{DFDAD32B-A873-41CB-B647-4009D34B0D96}" srcOrd="0" destOrd="0" presId="urn:microsoft.com/office/officeart/2005/8/layout/vList3"/>
    <dgm:cxn modelId="{90D1CB88-3245-4C57-969C-A0B49B7167DC}" type="presParOf" srcId="{DFDAD32B-A873-41CB-B647-4009D34B0D96}" destId="{EB8622BF-E028-4141-90BF-038FB0BFB02D}" srcOrd="0" destOrd="0" presId="urn:microsoft.com/office/officeart/2005/8/layout/vList3"/>
    <dgm:cxn modelId="{0C028366-0363-460D-8B06-FD09AD3DA07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4958A3D5-61F8-45F9-ADAE-AF0914689DBD}"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859C7B6D-51DE-40CD-B196-774BD967FBDF}">
      <dgm:prSet/>
      <dgm:spPr/>
      <dgm:t>
        <a:bodyPr/>
        <a:lstStyle/>
        <a:p>
          <a:r>
            <a:rPr lang="en-US" dirty="0" smtClean="0"/>
            <a:t>Sick employees can spread illness</a:t>
          </a:r>
          <a:endParaRPr lang="en-US" dirty="0"/>
        </a:p>
      </dgm:t>
    </dgm:pt>
    <dgm:pt modelId="{2D9D3B27-A322-4BEB-97E8-244AD2F03386}" type="parTrans" cxnId="{04CF00E8-B0D2-4A6C-BA19-6464D9325596}">
      <dgm:prSet/>
      <dgm:spPr/>
      <dgm:t>
        <a:bodyPr/>
        <a:lstStyle/>
        <a:p>
          <a:endParaRPr lang="en-US"/>
        </a:p>
      </dgm:t>
    </dgm:pt>
    <dgm:pt modelId="{B0F9F073-6F9F-40E1-BD15-4DAF219A2EFE}" type="sibTrans" cxnId="{04CF00E8-B0D2-4A6C-BA19-6464D9325596}">
      <dgm:prSet/>
      <dgm:spPr/>
      <dgm:t>
        <a:bodyPr/>
        <a:lstStyle/>
        <a:p>
          <a:endParaRPr lang="en-US"/>
        </a:p>
      </dgm:t>
    </dgm:pt>
    <dgm:pt modelId="{5BC85D8A-A520-48FF-AA03-831997FA619D}">
      <dgm:prSet/>
      <dgm:spPr/>
      <dgm:t>
        <a:bodyPr/>
        <a:lstStyle/>
        <a:p>
          <a:r>
            <a:rPr lang="en-US" dirty="0" smtClean="0"/>
            <a:t>Enforce sick leave policy or reassign duties</a:t>
          </a:r>
          <a:endParaRPr lang="en-US" dirty="0"/>
        </a:p>
      </dgm:t>
    </dgm:pt>
    <dgm:pt modelId="{43437DBD-0291-4E0D-AF27-DBE887955D8B}" type="parTrans" cxnId="{88145882-A683-4806-B185-591877FC308F}">
      <dgm:prSet/>
      <dgm:spPr/>
      <dgm:t>
        <a:bodyPr/>
        <a:lstStyle/>
        <a:p>
          <a:endParaRPr lang="en-US"/>
        </a:p>
      </dgm:t>
    </dgm:pt>
    <dgm:pt modelId="{A3013FDB-1680-497E-803C-0FDCB4FFFD14}" type="sibTrans" cxnId="{88145882-A683-4806-B185-591877FC308F}">
      <dgm:prSet/>
      <dgm:spPr/>
      <dgm:t>
        <a:bodyPr/>
        <a:lstStyle/>
        <a:p>
          <a:endParaRPr lang="en-US"/>
        </a:p>
      </dgm:t>
    </dgm:pt>
    <dgm:pt modelId="{4077099A-86B1-4AFA-8176-6C17B392B8B1}">
      <dgm:prSet/>
      <dgm:spPr/>
      <dgm:t>
        <a:bodyPr/>
        <a:lstStyle/>
        <a:p>
          <a:r>
            <a:rPr lang="en-US" dirty="0" smtClean="0"/>
            <a:t>Dry hands with paper towels</a:t>
          </a:r>
          <a:endParaRPr lang="en-US" dirty="0"/>
        </a:p>
      </dgm:t>
    </dgm:pt>
    <dgm:pt modelId="{F1E499D8-A9E8-4A99-9AC0-9A758AD584D1}" type="parTrans" cxnId="{EDDABC9E-FD3C-44B5-AAD7-0BBB3205788C}">
      <dgm:prSet/>
      <dgm:spPr/>
      <dgm:t>
        <a:bodyPr/>
        <a:lstStyle/>
        <a:p>
          <a:endParaRPr lang="en-US"/>
        </a:p>
      </dgm:t>
    </dgm:pt>
    <dgm:pt modelId="{B8E1C547-0FC9-40BD-BC49-917BAA90ABC0}" type="sibTrans" cxnId="{EDDABC9E-FD3C-44B5-AAD7-0BBB3205788C}">
      <dgm:prSet/>
      <dgm:spPr/>
      <dgm:t>
        <a:bodyPr/>
        <a:lstStyle/>
        <a:p>
          <a:endParaRPr lang="en-US"/>
        </a:p>
      </dgm:t>
    </dgm:pt>
    <dgm:pt modelId="{8DD7AD8C-FE1F-445F-844D-37FA8E67BFCB}">
      <dgm:prSet/>
      <dgm:spPr/>
      <dgm:t>
        <a:bodyPr/>
        <a:lstStyle/>
        <a:p>
          <a:r>
            <a:rPr lang="en-US" dirty="0" smtClean="0"/>
            <a:t>Don’t eat, drink, chew gum, or use any form of tobacco in food areas</a:t>
          </a:r>
          <a:endParaRPr lang="en-US" dirty="0"/>
        </a:p>
      </dgm:t>
    </dgm:pt>
    <dgm:pt modelId="{0B0E0644-4932-4FB8-9D8C-E3FDE79C7861}" type="parTrans" cxnId="{A007C303-E483-4E7C-A9FF-C6381F80B8A4}">
      <dgm:prSet/>
      <dgm:spPr/>
      <dgm:t>
        <a:bodyPr/>
        <a:lstStyle/>
        <a:p>
          <a:endParaRPr lang="en-US"/>
        </a:p>
      </dgm:t>
    </dgm:pt>
    <dgm:pt modelId="{0FF4045B-D91C-45B9-ACA4-8B05AACA483D}" type="sibTrans" cxnId="{A007C303-E483-4E7C-A9FF-C6381F80B8A4}">
      <dgm:prSet/>
      <dgm:spPr/>
      <dgm:t>
        <a:bodyPr/>
        <a:lstStyle/>
        <a:p>
          <a:endParaRPr lang="en-US"/>
        </a:p>
      </dgm:t>
    </dgm:pt>
    <dgm:pt modelId="{6DB8D148-65D4-45A6-BC56-28AE26FA9D90}">
      <dgm:prSet/>
      <dgm:spPr/>
      <dgm:t>
        <a:bodyPr/>
        <a:lstStyle/>
        <a:p>
          <a:pPr rtl="0"/>
          <a:r>
            <a:rPr lang="en-US" dirty="0" smtClean="0"/>
            <a:t>Wash hands only in the hand sink</a:t>
          </a:r>
        </a:p>
      </dgm:t>
    </dgm:pt>
    <dgm:pt modelId="{4C02AC60-C2AD-4202-8C7B-A1B9789C1CBA}" type="parTrans" cxnId="{858AF021-17BE-4978-B0CB-FF23D241FEC1}">
      <dgm:prSet/>
      <dgm:spPr/>
      <dgm:t>
        <a:bodyPr/>
        <a:lstStyle/>
        <a:p>
          <a:endParaRPr lang="en-US"/>
        </a:p>
      </dgm:t>
    </dgm:pt>
    <dgm:pt modelId="{A8835FB8-6ED5-4418-B3E7-361406927A29}" type="sibTrans" cxnId="{858AF021-17BE-4978-B0CB-FF23D241FEC1}">
      <dgm:prSet/>
      <dgm:spPr/>
      <dgm:t>
        <a:bodyPr/>
        <a:lstStyle/>
        <a:p>
          <a:endParaRPr lang="en-US"/>
        </a:p>
      </dgm:t>
    </dgm:pt>
    <dgm:pt modelId="{2EE4C5C7-9DF8-4A54-97A3-7358A34A122F}">
      <dgm:prSet/>
      <dgm:spPr/>
      <dgm:t>
        <a:bodyPr/>
        <a:lstStyle/>
        <a:p>
          <a:pPr rtl="0"/>
          <a:r>
            <a:rPr lang="en-US" dirty="0" smtClean="0"/>
            <a:t>Don’t use dishwashing, food preparation or mop sinks for handwashing</a:t>
          </a:r>
        </a:p>
      </dgm:t>
    </dgm:pt>
    <dgm:pt modelId="{C5F95D9C-54A1-4041-9943-3C6E5ED9668D}" type="parTrans" cxnId="{B48A973E-92B5-4C54-BC4C-67B0BBC705EB}">
      <dgm:prSet/>
      <dgm:spPr/>
      <dgm:t>
        <a:bodyPr/>
        <a:lstStyle/>
        <a:p>
          <a:endParaRPr lang="en-US"/>
        </a:p>
      </dgm:t>
    </dgm:pt>
    <dgm:pt modelId="{E35F7AB0-95A8-46B2-A3AC-F1785B030E02}" type="sibTrans" cxnId="{B48A973E-92B5-4C54-BC4C-67B0BBC705EB}">
      <dgm:prSet/>
      <dgm:spPr/>
      <dgm:t>
        <a:bodyPr/>
        <a:lstStyle/>
        <a:p>
          <a:endParaRPr lang="en-US"/>
        </a:p>
      </dgm:t>
    </dgm:pt>
    <dgm:pt modelId="{2E1689B3-9CEA-4026-845F-834D27BE2512}">
      <dgm:prSet/>
      <dgm:spPr/>
      <dgm:t>
        <a:bodyPr/>
        <a:lstStyle/>
        <a:p>
          <a:r>
            <a:rPr lang="en-US" dirty="0" smtClean="0"/>
            <a:t>Designate non-work areas for breaks</a:t>
          </a:r>
          <a:endParaRPr lang="en-US" dirty="0"/>
        </a:p>
      </dgm:t>
    </dgm:pt>
    <dgm:pt modelId="{53EC1C70-6EC6-4A44-A8AC-67E71F6E903F}" type="parTrans" cxnId="{92693D00-D2D8-4945-9796-A5DAF1A7B32B}">
      <dgm:prSet/>
      <dgm:spPr/>
      <dgm:t>
        <a:bodyPr/>
        <a:lstStyle/>
        <a:p>
          <a:endParaRPr lang="en-US"/>
        </a:p>
      </dgm:t>
    </dgm:pt>
    <dgm:pt modelId="{FC3E107F-8905-41D4-B5D8-A3251148568F}" type="sibTrans" cxnId="{92693D00-D2D8-4945-9796-A5DAF1A7B32B}">
      <dgm:prSet/>
      <dgm:spPr/>
      <dgm:t>
        <a:bodyPr/>
        <a:lstStyle/>
        <a:p>
          <a:endParaRPr lang="en-US"/>
        </a:p>
      </dgm:t>
    </dgm:pt>
    <dgm:pt modelId="{C222F2EA-F54A-44DD-8158-59768BF1D850}">
      <dgm:prSet/>
      <dgm:spPr/>
      <dgm:t>
        <a:bodyPr/>
        <a:lstStyle/>
        <a:p>
          <a:r>
            <a:rPr lang="en-US" dirty="0" smtClean="0"/>
            <a:t>Don’t use common cloth towels, wiping cloths, or aprons for hand wiping</a:t>
          </a:r>
          <a:endParaRPr lang="en-US" dirty="0"/>
        </a:p>
      </dgm:t>
    </dgm:pt>
    <dgm:pt modelId="{C1DB28D8-73BF-46EE-A1FF-102087416BA1}" type="parTrans" cxnId="{F820A285-7657-43E1-BAE0-C7A03B4FFC74}">
      <dgm:prSet/>
      <dgm:spPr/>
      <dgm:t>
        <a:bodyPr/>
        <a:lstStyle/>
        <a:p>
          <a:endParaRPr lang="en-US"/>
        </a:p>
      </dgm:t>
    </dgm:pt>
    <dgm:pt modelId="{2E3B4AB0-ACAF-457D-AABD-C76802426DA0}" type="sibTrans" cxnId="{F820A285-7657-43E1-BAE0-C7A03B4FFC74}">
      <dgm:prSet/>
      <dgm:spPr/>
      <dgm:t>
        <a:bodyPr/>
        <a:lstStyle/>
        <a:p>
          <a:endParaRPr lang="en-US"/>
        </a:p>
      </dgm:t>
    </dgm:pt>
    <dgm:pt modelId="{959A6A7E-7D0A-4FA9-857E-3D7BD71F8771}">
      <dgm:prSet custT="1"/>
      <dgm:spPr/>
      <dgm:t>
        <a:bodyPr anchor="t" anchorCtr="0"/>
        <a:lstStyle/>
        <a:p>
          <a:pPr rtl="0"/>
          <a:endParaRPr lang="en-US" sz="2400" dirty="0" smtClean="0">
            <a:solidFill>
              <a:srgbClr val="FF0000"/>
            </a:solidFill>
          </a:endParaRPr>
        </a:p>
      </dgm:t>
    </dgm:pt>
    <dgm:pt modelId="{1E8653CC-34EF-40EB-A35F-01C38D85F535}" type="sibTrans" cxnId="{F8DE6DDB-C144-48F0-80C6-3C9F2BB3E740}">
      <dgm:prSet/>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FBFF9C20-FEC6-425B-BE82-A223247CB876}" type="parTrans" cxnId="{F8DE6DDB-C144-48F0-80C6-3C9F2BB3E740}">
      <dgm:prSet/>
      <dgm:spPr/>
      <dgm:t>
        <a:bodyPr/>
        <a:lstStyle/>
        <a:p>
          <a:endParaRPr lang="en-US"/>
        </a:p>
      </dgm:t>
    </dgm:pt>
    <dgm:pt modelId="{6E672060-0FFE-4154-90F3-78C951A04E9B}" type="pres">
      <dgm:prSet presAssocID="{4958A3D5-61F8-45F9-ADAE-AF0914689DBD}" presName="Name0" presStyleCnt="0">
        <dgm:presLayoutVars>
          <dgm:dir/>
        </dgm:presLayoutVars>
      </dgm:prSet>
      <dgm:spPr/>
      <dgm:t>
        <a:bodyPr/>
        <a:lstStyle/>
        <a:p>
          <a:endParaRPr lang="en-US"/>
        </a:p>
      </dgm:t>
    </dgm:pt>
    <dgm:pt modelId="{6F2100ED-D132-4C44-B627-7A64470FB48B}" type="pres">
      <dgm:prSet presAssocID="{1E8653CC-34EF-40EB-A35F-01C38D85F535}" presName="picture_1" presStyleLbl="bgImgPlace1" presStyleIdx="0" presStyleCnt="1"/>
      <dgm:spPr/>
      <dgm:t>
        <a:bodyPr/>
        <a:lstStyle/>
        <a:p>
          <a:endParaRPr lang="en-US"/>
        </a:p>
      </dgm:t>
    </dgm:pt>
    <dgm:pt modelId="{5A79AD31-1766-41A3-85C6-CF96319A18B6}" type="pres">
      <dgm:prSet presAssocID="{959A6A7E-7D0A-4FA9-857E-3D7BD71F8771}" presName="text_1" presStyleLbl="node1" presStyleIdx="0" presStyleCnt="0" custLinFactNeighborX="-68244" custLinFactNeighborY="-63165">
        <dgm:presLayoutVars>
          <dgm:bulletEnabled val="1"/>
        </dgm:presLayoutVars>
      </dgm:prSet>
      <dgm:spPr/>
      <dgm:t>
        <a:bodyPr/>
        <a:lstStyle/>
        <a:p>
          <a:endParaRPr lang="en-US"/>
        </a:p>
      </dgm:t>
    </dgm:pt>
    <dgm:pt modelId="{D669ED31-BE12-4B8A-A2C5-E9716AFA8119}" type="pres">
      <dgm:prSet presAssocID="{4958A3D5-61F8-45F9-ADAE-AF0914689DBD}" presName="linV" presStyleCnt="0"/>
      <dgm:spPr/>
    </dgm:pt>
    <dgm:pt modelId="{BAFEB6E7-77F5-40BE-91B8-3DE156E36F16}" type="pres">
      <dgm:prSet presAssocID="{6DB8D148-65D4-45A6-BC56-28AE26FA9D90}" presName="pair" presStyleCnt="0"/>
      <dgm:spPr/>
    </dgm:pt>
    <dgm:pt modelId="{68994C98-0F2E-4E9A-9643-77C4D894FF4C}" type="pres">
      <dgm:prSet presAssocID="{6DB8D148-65D4-45A6-BC56-28AE26FA9D90}" presName="spaceH" presStyleLbl="node1" presStyleIdx="0" presStyleCnt="0"/>
      <dgm:spPr/>
    </dgm:pt>
    <dgm:pt modelId="{4F62B22A-B289-458F-BE4C-94F8EBA0F8B0}" type="pres">
      <dgm:prSet presAssocID="{6DB8D148-65D4-45A6-BC56-28AE26FA9D90}" presName="desPictures" presStyleLbl="alignImgPlace1" presStyleIdx="0"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t>
        <a:bodyPr/>
        <a:lstStyle/>
        <a:p>
          <a:endParaRPr lang="en-US"/>
        </a:p>
      </dgm:t>
    </dgm:pt>
    <dgm:pt modelId="{CF9A95D1-D5D4-4290-A4AB-0FC589A3689F}" type="pres">
      <dgm:prSet presAssocID="{6DB8D148-65D4-45A6-BC56-28AE26FA9D90}" presName="desTextWrapper" presStyleCnt="0"/>
      <dgm:spPr/>
    </dgm:pt>
    <dgm:pt modelId="{EE9AAA16-1497-4FC7-9EFD-072AA5F9AEAD}" type="pres">
      <dgm:prSet presAssocID="{6DB8D148-65D4-45A6-BC56-28AE26FA9D90}" presName="desText" presStyleLbl="revTx" presStyleIdx="0" presStyleCnt="4">
        <dgm:presLayoutVars>
          <dgm:bulletEnabled val="1"/>
        </dgm:presLayoutVars>
      </dgm:prSet>
      <dgm:spPr/>
      <dgm:t>
        <a:bodyPr/>
        <a:lstStyle/>
        <a:p>
          <a:endParaRPr lang="en-US"/>
        </a:p>
      </dgm:t>
    </dgm:pt>
    <dgm:pt modelId="{38A8DB06-56E2-4A0A-8703-B91B9BAADE68}" type="pres">
      <dgm:prSet presAssocID="{A8835FB8-6ED5-4418-B3E7-361406927A29}" presName="spaceV" presStyleCnt="0"/>
      <dgm:spPr/>
    </dgm:pt>
    <dgm:pt modelId="{5F97384D-532D-4EC2-829E-659A53C0DE0E}" type="pres">
      <dgm:prSet presAssocID="{859C7B6D-51DE-40CD-B196-774BD967FBDF}" presName="pair" presStyleCnt="0"/>
      <dgm:spPr/>
    </dgm:pt>
    <dgm:pt modelId="{BBB8A54C-2AB9-4C28-BBF7-DBCAF7C3A6B6}" type="pres">
      <dgm:prSet presAssocID="{859C7B6D-51DE-40CD-B196-774BD967FBDF}" presName="spaceH" presStyleLbl="node1" presStyleIdx="0" presStyleCnt="0"/>
      <dgm:spPr/>
    </dgm:pt>
    <dgm:pt modelId="{4EF54C5A-E2F3-45FA-A19A-67D0C8BBCE6C}" type="pres">
      <dgm:prSet presAssocID="{859C7B6D-51DE-40CD-B196-774BD967FBDF}" presName="desPictures" presStyleLbl="alignImgPlace1" presStyleIdx="1"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t>
        <a:bodyPr/>
        <a:lstStyle/>
        <a:p>
          <a:endParaRPr lang="en-US"/>
        </a:p>
      </dgm:t>
    </dgm:pt>
    <dgm:pt modelId="{FD9E50A5-3647-4AEA-AA1C-C2DF6B5D7B53}" type="pres">
      <dgm:prSet presAssocID="{859C7B6D-51DE-40CD-B196-774BD967FBDF}" presName="desTextWrapper" presStyleCnt="0"/>
      <dgm:spPr/>
    </dgm:pt>
    <dgm:pt modelId="{59399ECE-CB0A-4573-A8F4-58E1E7479734}" type="pres">
      <dgm:prSet presAssocID="{859C7B6D-51DE-40CD-B196-774BD967FBDF}" presName="desText" presStyleLbl="revTx" presStyleIdx="1" presStyleCnt="4">
        <dgm:presLayoutVars>
          <dgm:bulletEnabled val="1"/>
        </dgm:presLayoutVars>
      </dgm:prSet>
      <dgm:spPr/>
      <dgm:t>
        <a:bodyPr/>
        <a:lstStyle/>
        <a:p>
          <a:endParaRPr lang="en-US"/>
        </a:p>
      </dgm:t>
    </dgm:pt>
    <dgm:pt modelId="{6F87C422-CCB1-432D-9740-C2D1BFFDB45C}" type="pres">
      <dgm:prSet presAssocID="{B0F9F073-6F9F-40E1-BD15-4DAF219A2EFE}" presName="spaceV" presStyleCnt="0"/>
      <dgm:spPr/>
    </dgm:pt>
    <dgm:pt modelId="{3DA2F3A2-25C5-4571-BE55-AD5420F7E83E}" type="pres">
      <dgm:prSet presAssocID="{8DD7AD8C-FE1F-445F-844D-37FA8E67BFCB}" presName="pair" presStyleCnt="0"/>
      <dgm:spPr/>
    </dgm:pt>
    <dgm:pt modelId="{D9D6F4C6-EF8F-478F-8E1A-CA9B677E4264}" type="pres">
      <dgm:prSet presAssocID="{8DD7AD8C-FE1F-445F-844D-37FA8E67BFCB}" presName="spaceH" presStyleLbl="node1" presStyleIdx="0" presStyleCnt="0"/>
      <dgm:spPr/>
    </dgm:pt>
    <dgm:pt modelId="{FFEB202B-0642-4465-A3CB-CA3B7C5144D1}" type="pres">
      <dgm:prSet presAssocID="{8DD7AD8C-FE1F-445F-844D-37FA8E67BFCB}" presName="desPictures" presStyleLbl="alignImgPlace1" presStyleIdx="2" presStyleCnt="4"/>
      <dgm:spPr>
        <a:blipFill rotWithShape="1">
          <a:blip xmlns:r="http://schemas.openxmlformats.org/officeDocument/2006/relationships" r:embed="rId4" cstate="print">
            <a:extLst>
              <a:ext uri="{28A0092B-C50C-407E-A947-70E740481C1C}">
                <a14:useLocalDpi xmlns:a14="http://schemas.microsoft.com/office/drawing/2010/main" val="0"/>
              </a:ext>
            </a:extLst>
          </a:blip>
          <a:stretch>
            <a:fillRect/>
          </a:stretch>
        </a:blipFill>
      </dgm:spPr>
      <dgm:t>
        <a:bodyPr/>
        <a:lstStyle/>
        <a:p>
          <a:endParaRPr lang="en-US"/>
        </a:p>
      </dgm:t>
    </dgm:pt>
    <dgm:pt modelId="{34052E09-8152-4D10-AC97-66C464AAC7FD}" type="pres">
      <dgm:prSet presAssocID="{8DD7AD8C-FE1F-445F-844D-37FA8E67BFCB}" presName="desTextWrapper" presStyleCnt="0"/>
      <dgm:spPr/>
    </dgm:pt>
    <dgm:pt modelId="{270F90BA-2B59-4CD8-82BF-A7D93C9659C4}" type="pres">
      <dgm:prSet presAssocID="{8DD7AD8C-FE1F-445F-844D-37FA8E67BFCB}" presName="desText" presStyleLbl="revTx" presStyleIdx="2" presStyleCnt="4">
        <dgm:presLayoutVars>
          <dgm:bulletEnabled val="1"/>
        </dgm:presLayoutVars>
      </dgm:prSet>
      <dgm:spPr/>
      <dgm:t>
        <a:bodyPr/>
        <a:lstStyle/>
        <a:p>
          <a:endParaRPr lang="en-US"/>
        </a:p>
      </dgm:t>
    </dgm:pt>
    <dgm:pt modelId="{5526703A-AD1B-450B-96CF-567EB36D8895}" type="pres">
      <dgm:prSet presAssocID="{0FF4045B-D91C-45B9-ACA4-8B05AACA483D}" presName="spaceV" presStyleCnt="0"/>
      <dgm:spPr/>
    </dgm:pt>
    <dgm:pt modelId="{1F946ABF-00A3-4D21-9794-A0D91A5A3225}" type="pres">
      <dgm:prSet presAssocID="{4077099A-86B1-4AFA-8176-6C17B392B8B1}" presName="pair" presStyleCnt="0"/>
      <dgm:spPr/>
    </dgm:pt>
    <dgm:pt modelId="{54331C96-59A1-48E1-B712-41B11957AD7E}" type="pres">
      <dgm:prSet presAssocID="{4077099A-86B1-4AFA-8176-6C17B392B8B1}" presName="spaceH" presStyleLbl="node1" presStyleIdx="0" presStyleCnt="0"/>
      <dgm:spPr/>
    </dgm:pt>
    <dgm:pt modelId="{06BC99A9-5C5C-4F90-9304-F9B1947B3878}" type="pres">
      <dgm:prSet presAssocID="{4077099A-86B1-4AFA-8176-6C17B392B8B1}" presName="desPictures" presStyleLbl="alignImgPlace1" presStyleIdx="3" presStyleCnt="4"/>
      <dgm:spPr/>
    </dgm:pt>
    <dgm:pt modelId="{BA71D7F5-B90F-442D-9B5D-08F78D20661F}" type="pres">
      <dgm:prSet presAssocID="{4077099A-86B1-4AFA-8176-6C17B392B8B1}" presName="desTextWrapper" presStyleCnt="0"/>
      <dgm:spPr/>
    </dgm:pt>
    <dgm:pt modelId="{B564FC0B-A52E-40CB-A02A-7C5E25A762ED}" type="pres">
      <dgm:prSet presAssocID="{4077099A-86B1-4AFA-8176-6C17B392B8B1}" presName="desText" presStyleLbl="revTx" presStyleIdx="3" presStyleCnt="4">
        <dgm:presLayoutVars>
          <dgm:bulletEnabled val="1"/>
        </dgm:presLayoutVars>
      </dgm:prSet>
      <dgm:spPr/>
      <dgm:t>
        <a:bodyPr/>
        <a:lstStyle/>
        <a:p>
          <a:endParaRPr lang="en-US"/>
        </a:p>
      </dgm:t>
    </dgm:pt>
    <dgm:pt modelId="{75EBBBA9-EA86-4123-B68A-1E80A5E4E251}" type="pres">
      <dgm:prSet presAssocID="{4958A3D5-61F8-45F9-ADAE-AF0914689DBD}" presName="maxNode" presStyleCnt="0"/>
      <dgm:spPr/>
    </dgm:pt>
    <dgm:pt modelId="{A2A875B3-63DA-4AD9-8A2D-043308A4EED4}" type="pres">
      <dgm:prSet presAssocID="{4958A3D5-61F8-45F9-ADAE-AF0914689DBD}" presName="Name33" presStyleCnt="0"/>
      <dgm:spPr/>
    </dgm:pt>
  </dgm:ptLst>
  <dgm:cxnLst>
    <dgm:cxn modelId="{E166A23C-C770-477C-AA48-070914AA1E85}" type="presOf" srcId="{2E1689B3-9CEA-4026-845F-834D27BE2512}" destId="{270F90BA-2B59-4CD8-82BF-A7D93C9659C4}" srcOrd="0" destOrd="1" presId="urn:microsoft.com/office/officeart/2008/layout/AccentedPicture"/>
    <dgm:cxn modelId="{F8DE6DDB-C144-48F0-80C6-3C9F2BB3E740}" srcId="{4958A3D5-61F8-45F9-ADAE-AF0914689DBD}" destId="{959A6A7E-7D0A-4FA9-857E-3D7BD71F8771}" srcOrd="0" destOrd="0" parTransId="{FBFF9C20-FEC6-425B-BE82-A223247CB876}" sibTransId="{1E8653CC-34EF-40EB-A35F-01C38D85F535}"/>
    <dgm:cxn modelId="{88145882-A683-4806-B185-591877FC308F}" srcId="{859C7B6D-51DE-40CD-B196-774BD967FBDF}" destId="{5BC85D8A-A520-48FF-AA03-831997FA619D}" srcOrd="0" destOrd="0" parTransId="{43437DBD-0291-4E0D-AF27-DBE887955D8B}" sibTransId="{A3013FDB-1680-497E-803C-0FDCB4FFFD14}"/>
    <dgm:cxn modelId="{54A19F1D-CD1F-46E2-9C03-16DC841D82BD}" type="presOf" srcId="{4077099A-86B1-4AFA-8176-6C17B392B8B1}" destId="{B564FC0B-A52E-40CB-A02A-7C5E25A762ED}" srcOrd="0" destOrd="0" presId="urn:microsoft.com/office/officeart/2008/layout/AccentedPicture"/>
    <dgm:cxn modelId="{A007C303-E483-4E7C-A9FF-C6381F80B8A4}" srcId="{4958A3D5-61F8-45F9-ADAE-AF0914689DBD}" destId="{8DD7AD8C-FE1F-445F-844D-37FA8E67BFCB}" srcOrd="3" destOrd="0" parTransId="{0B0E0644-4932-4FB8-9D8C-E3FDE79C7861}" sibTransId="{0FF4045B-D91C-45B9-ACA4-8B05AACA483D}"/>
    <dgm:cxn modelId="{B48A973E-92B5-4C54-BC4C-67B0BBC705EB}" srcId="{6DB8D148-65D4-45A6-BC56-28AE26FA9D90}" destId="{2EE4C5C7-9DF8-4A54-97A3-7358A34A122F}" srcOrd="0" destOrd="0" parTransId="{C5F95D9C-54A1-4041-9943-3C6E5ED9668D}" sibTransId="{E35F7AB0-95A8-46B2-A3AC-F1785B030E02}"/>
    <dgm:cxn modelId="{EE63E043-00D5-4215-821F-9C54D5FE2768}" type="presOf" srcId="{4958A3D5-61F8-45F9-ADAE-AF0914689DBD}" destId="{6E672060-0FFE-4154-90F3-78C951A04E9B}" srcOrd="0" destOrd="0" presId="urn:microsoft.com/office/officeart/2008/layout/AccentedPicture"/>
    <dgm:cxn modelId="{0BE8EDD0-BD05-4F24-981B-0DA49AFD9C89}" type="presOf" srcId="{8DD7AD8C-FE1F-445F-844D-37FA8E67BFCB}" destId="{270F90BA-2B59-4CD8-82BF-A7D93C9659C4}" srcOrd="0" destOrd="0" presId="urn:microsoft.com/office/officeart/2008/layout/AccentedPicture"/>
    <dgm:cxn modelId="{04CF00E8-B0D2-4A6C-BA19-6464D9325596}" srcId="{4958A3D5-61F8-45F9-ADAE-AF0914689DBD}" destId="{859C7B6D-51DE-40CD-B196-774BD967FBDF}" srcOrd="2" destOrd="0" parTransId="{2D9D3B27-A322-4BEB-97E8-244AD2F03386}" sibTransId="{B0F9F073-6F9F-40E1-BD15-4DAF219A2EFE}"/>
    <dgm:cxn modelId="{858AF021-17BE-4978-B0CB-FF23D241FEC1}" srcId="{4958A3D5-61F8-45F9-ADAE-AF0914689DBD}" destId="{6DB8D148-65D4-45A6-BC56-28AE26FA9D90}" srcOrd="1" destOrd="0" parTransId="{4C02AC60-C2AD-4202-8C7B-A1B9789C1CBA}" sibTransId="{A8835FB8-6ED5-4418-B3E7-361406927A29}"/>
    <dgm:cxn modelId="{12D45707-6812-4D56-B084-A3616E3D751C}" type="presOf" srcId="{1E8653CC-34EF-40EB-A35F-01C38D85F535}" destId="{6F2100ED-D132-4C44-B627-7A64470FB48B}" srcOrd="0" destOrd="0" presId="urn:microsoft.com/office/officeart/2008/layout/AccentedPicture"/>
    <dgm:cxn modelId="{7F811F6B-51B3-4C89-BAB1-CFCF4FD2FADF}" type="presOf" srcId="{2EE4C5C7-9DF8-4A54-97A3-7358A34A122F}" destId="{EE9AAA16-1497-4FC7-9EFD-072AA5F9AEAD}" srcOrd="0" destOrd="1" presId="urn:microsoft.com/office/officeart/2008/layout/AccentedPicture"/>
    <dgm:cxn modelId="{92693D00-D2D8-4945-9796-A5DAF1A7B32B}" srcId="{8DD7AD8C-FE1F-445F-844D-37FA8E67BFCB}" destId="{2E1689B3-9CEA-4026-845F-834D27BE2512}" srcOrd="0" destOrd="0" parTransId="{53EC1C70-6EC6-4A44-A8AC-67E71F6E903F}" sibTransId="{FC3E107F-8905-41D4-B5D8-A3251148568F}"/>
    <dgm:cxn modelId="{1CF34035-5729-4FCB-96B7-37B4B3F4C4C1}" type="presOf" srcId="{C222F2EA-F54A-44DD-8158-59768BF1D850}" destId="{B564FC0B-A52E-40CB-A02A-7C5E25A762ED}" srcOrd="0" destOrd="1" presId="urn:microsoft.com/office/officeart/2008/layout/AccentedPicture"/>
    <dgm:cxn modelId="{2E66BBFF-DFFA-4CB5-B684-60B2F45D9014}" type="presOf" srcId="{6DB8D148-65D4-45A6-BC56-28AE26FA9D90}" destId="{EE9AAA16-1497-4FC7-9EFD-072AA5F9AEAD}" srcOrd="0" destOrd="0" presId="urn:microsoft.com/office/officeart/2008/layout/AccentedPicture"/>
    <dgm:cxn modelId="{8F671925-D6F7-4D52-BD95-2C437F8FDB49}" type="presOf" srcId="{959A6A7E-7D0A-4FA9-857E-3D7BD71F8771}" destId="{5A79AD31-1766-41A3-85C6-CF96319A18B6}" srcOrd="0" destOrd="0" presId="urn:microsoft.com/office/officeart/2008/layout/AccentedPicture"/>
    <dgm:cxn modelId="{25FBABF7-029E-44B6-BF6E-49A263BEAB71}" type="presOf" srcId="{5BC85D8A-A520-48FF-AA03-831997FA619D}" destId="{59399ECE-CB0A-4573-A8F4-58E1E7479734}" srcOrd="0" destOrd="1" presId="urn:microsoft.com/office/officeart/2008/layout/AccentedPicture"/>
    <dgm:cxn modelId="{95646C25-9D71-41EA-8F35-37C283000233}" type="presOf" srcId="{859C7B6D-51DE-40CD-B196-774BD967FBDF}" destId="{59399ECE-CB0A-4573-A8F4-58E1E7479734}" srcOrd="0" destOrd="0" presId="urn:microsoft.com/office/officeart/2008/layout/AccentedPicture"/>
    <dgm:cxn modelId="{EDDABC9E-FD3C-44B5-AAD7-0BBB3205788C}" srcId="{4958A3D5-61F8-45F9-ADAE-AF0914689DBD}" destId="{4077099A-86B1-4AFA-8176-6C17B392B8B1}" srcOrd="4" destOrd="0" parTransId="{F1E499D8-A9E8-4A99-9AC0-9A758AD584D1}" sibTransId="{B8E1C547-0FC9-40BD-BC49-917BAA90ABC0}"/>
    <dgm:cxn modelId="{F820A285-7657-43E1-BAE0-C7A03B4FFC74}" srcId="{4077099A-86B1-4AFA-8176-6C17B392B8B1}" destId="{C222F2EA-F54A-44DD-8158-59768BF1D850}" srcOrd="0" destOrd="0" parTransId="{C1DB28D8-73BF-46EE-A1FF-102087416BA1}" sibTransId="{2E3B4AB0-ACAF-457D-AABD-C76802426DA0}"/>
    <dgm:cxn modelId="{F31BC5BD-DAED-4663-97F9-39EF61300AF2}" type="presParOf" srcId="{6E672060-0FFE-4154-90F3-78C951A04E9B}" destId="{6F2100ED-D132-4C44-B627-7A64470FB48B}" srcOrd="0" destOrd="0" presId="urn:microsoft.com/office/officeart/2008/layout/AccentedPicture"/>
    <dgm:cxn modelId="{D70770B8-10F7-48E9-A9CF-2906127C9BE4}" type="presParOf" srcId="{6E672060-0FFE-4154-90F3-78C951A04E9B}" destId="{5A79AD31-1766-41A3-85C6-CF96319A18B6}" srcOrd="1" destOrd="0" presId="urn:microsoft.com/office/officeart/2008/layout/AccentedPicture"/>
    <dgm:cxn modelId="{C68DBA7C-73ED-4B0F-9D4A-F49326825F67}" type="presParOf" srcId="{6E672060-0FFE-4154-90F3-78C951A04E9B}" destId="{D669ED31-BE12-4B8A-A2C5-E9716AFA8119}" srcOrd="2" destOrd="0" presId="urn:microsoft.com/office/officeart/2008/layout/AccentedPicture"/>
    <dgm:cxn modelId="{AE6EECC6-9233-4C58-96A6-3ACB094621B0}" type="presParOf" srcId="{D669ED31-BE12-4B8A-A2C5-E9716AFA8119}" destId="{BAFEB6E7-77F5-40BE-91B8-3DE156E36F16}" srcOrd="0" destOrd="0" presId="urn:microsoft.com/office/officeart/2008/layout/AccentedPicture"/>
    <dgm:cxn modelId="{1C6F4808-FD9C-45BB-A9A8-B7436F5088A9}" type="presParOf" srcId="{BAFEB6E7-77F5-40BE-91B8-3DE156E36F16}" destId="{68994C98-0F2E-4E9A-9643-77C4D894FF4C}" srcOrd="0" destOrd="0" presId="urn:microsoft.com/office/officeart/2008/layout/AccentedPicture"/>
    <dgm:cxn modelId="{8A264874-4664-4975-986B-2F1A183706BA}" type="presParOf" srcId="{BAFEB6E7-77F5-40BE-91B8-3DE156E36F16}" destId="{4F62B22A-B289-458F-BE4C-94F8EBA0F8B0}" srcOrd="1" destOrd="0" presId="urn:microsoft.com/office/officeart/2008/layout/AccentedPicture"/>
    <dgm:cxn modelId="{FE70F641-8353-4546-A65C-2C103E791AE2}" type="presParOf" srcId="{BAFEB6E7-77F5-40BE-91B8-3DE156E36F16}" destId="{CF9A95D1-D5D4-4290-A4AB-0FC589A3689F}" srcOrd="2" destOrd="0" presId="urn:microsoft.com/office/officeart/2008/layout/AccentedPicture"/>
    <dgm:cxn modelId="{58D68A20-7FF0-42C2-BD21-B3C0B8B5AAED}" type="presParOf" srcId="{CF9A95D1-D5D4-4290-A4AB-0FC589A3689F}" destId="{EE9AAA16-1497-4FC7-9EFD-072AA5F9AEAD}" srcOrd="0" destOrd="0" presId="urn:microsoft.com/office/officeart/2008/layout/AccentedPicture"/>
    <dgm:cxn modelId="{91E7053F-11C8-4A52-A869-1AC016870012}" type="presParOf" srcId="{D669ED31-BE12-4B8A-A2C5-E9716AFA8119}" destId="{38A8DB06-56E2-4A0A-8703-B91B9BAADE68}" srcOrd="1" destOrd="0" presId="urn:microsoft.com/office/officeart/2008/layout/AccentedPicture"/>
    <dgm:cxn modelId="{512F0915-03B2-4761-9F00-A126B91C3F97}" type="presParOf" srcId="{D669ED31-BE12-4B8A-A2C5-E9716AFA8119}" destId="{5F97384D-532D-4EC2-829E-659A53C0DE0E}" srcOrd="2" destOrd="0" presId="urn:microsoft.com/office/officeart/2008/layout/AccentedPicture"/>
    <dgm:cxn modelId="{A6E83362-92E9-424A-9447-ADFE3E99AE8A}" type="presParOf" srcId="{5F97384D-532D-4EC2-829E-659A53C0DE0E}" destId="{BBB8A54C-2AB9-4C28-BBF7-DBCAF7C3A6B6}" srcOrd="0" destOrd="0" presId="urn:microsoft.com/office/officeart/2008/layout/AccentedPicture"/>
    <dgm:cxn modelId="{E694C4C7-781A-4C2C-AE5C-99E6CDAE6D67}" type="presParOf" srcId="{5F97384D-532D-4EC2-829E-659A53C0DE0E}" destId="{4EF54C5A-E2F3-45FA-A19A-67D0C8BBCE6C}" srcOrd="1" destOrd="0" presId="urn:microsoft.com/office/officeart/2008/layout/AccentedPicture"/>
    <dgm:cxn modelId="{6FE616F4-A666-46BB-A2DA-4A408D9BBB27}" type="presParOf" srcId="{5F97384D-532D-4EC2-829E-659A53C0DE0E}" destId="{FD9E50A5-3647-4AEA-AA1C-C2DF6B5D7B53}" srcOrd="2" destOrd="0" presId="urn:microsoft.com/office/officeart/2008/layout/AccentedPicture"/>
    <dgm:cxn modelId="{B9248D0D-BFCE-486C-BB54-F132B9474AD8}" type="presParOf" srcId="{FD9E50A5-3647-4AEA-AA1C-C2DF6B5D7B53}" destId="{59399ECE-CB0A-4573-A8F4-58E1E7479734}" srcOrd="0" destOrd="0" presId="urn:microsoft.com/office/officeart/2008/layout/AccentedPicture"/>
    <dgm:cxn modelId="{107129BE-74B2-4F03-8D7E-A6399E72CC74}" type="presParOf" srcId="{D669ED31-BE12-4B8A-A2C5-E9716AFA8119}" destId="{6F87C422-CCB1-432D-9740-C2D1BFFDB45C}" srcOrd="3" destOrd="0" presId="urn:microsoft.com/office/officeart/2008/layout/AccentedPicture"/>
    <dgm:cxn modelId="{6FF082BE-1B2C-4D89-A2C3-36FE280B7AA6}" type="presParOf" srcId="{D669ED31-BE12-4B8A-A2C5-E9716AFA8119}" destId="{3DA2F3A2-25C5-4571-BE55-AD5420F7E83E}" srcOrd="4" destOrd="0" presId="urn:microsoft.com/office/officeart/2008/layout/AccentedPicture"/>
    <dgm:cxn modelId="{534B779F-4153-4C28-8BC7-DCD3D9588B84}" type="presParOf" srcId="{3DA2F3A2-25C5-4571-BE55-AD5420F7E83E}" destId="{D9D6F4C6-EF8F-478F-8E1A-CA9B677E4264}" srcOrd="0" destOrd="0" presId="urn:microsoft.com/office/officeart/2008/layout/AccentedPicture"/>
    <dgm:cxn modelId="{D9E5C500-98A8-47F5-80D3-08D2CE651A43}" type="presParOf" srcId="{3DA2F3A2-25C5-4571-BE55-AD5420F7E83E}" destId="{FFEB202B-0642-4465-A3CB-CA3B7C5144D1}" srcOrd="1" destOrd="0" presId="urn:microsoft.com/office/officeart/2008/layout/AccentedPicture"/>
    <dgm:cxn modelId="{7786CB98-25FA-4C4E-8633-448A5EE4804D}" type="presParOf" srcId="{3DA2F3A2-25C5-4571-BE55-AD5420F7E83E}" destId="{34052E09-8152-4D10-AC97-66C464AAC7FD}" srcOrd="2" destOrd="0" presId="urn:microsoft.com/office/officeart/2008/layout/AccentedPicture"/>
    <dgm:cxn modelId="{FF58F259-CCE2-4418-A5E4-C8A92BB18818}" type="presParOf" srcId="{34052E09-8152-4D10-AC97-66C464AAC7FD}" destId="{270F90BA-2B59-4CD8-82BF-A7D93C9659C4}" srcOrd="0" destOrd="0" presId="urn:microsoft.com/office/officeart/2008/layout/AccentedPicture"/>
    <dgm:cxn modelId="{8E4FD95A-7C76-4342-937D-914E5255D7D4}" type="presParOf" srcId="{D669ED31-BE12-4B8A-A2C5-E9716AFA8119}" destId="{5526703A-AD1B-450B-96CF-567EB36D8895}" srcOrd="5" destOrd="0" presId="urn:microsoft.com/office/officeart/2008/layout/AccentedPicture"/>
    <dgm:cxn modelId="{C25EAFAB-7E7D-47E0-80A1-508B75422DF9}" type="presParOf" srcId="{D669ED31-BE12-4B8A-A2C5-E9716AFA8119}" destId="{1F946ABF-00A3-4D21-9794-A0D91A5A3225}" srcOrd="6" destOrd="0" presId="urn:microsoft.com/office/officeart/2008/layout/AccentedPicture"/>
    <dgm:cxn modelId="{9751A738-2A63-4B4A-BAD7-30DA39BB87DB}" type="presParOf" srcId="{1F946ABF-00A3-4D21-9794-A0D91A5A3225}" destId="{54331C96-59A1-48E1-B712-41B11957AD7E}" srcOrd="0" destOrd="0" presId="urn:microsoft.com/office/officeart/2008/layout/AccentedPicture"/>
    <dgm:cxn modelId="{437CB68C-5312-4A1A-95A0-9712766C93A1}" type="presParOf" srcId="{1F946ABF-00A3-4D21-9794-A0D91A5A3225}" destId="{06BC99A9-5C5C-4F90-9304-F9B1947B3878}" srcOrd="1" destOrd="0" presId="urn:microsoft.com/office/officeart/2008/layout/AccentedPicture"/>
    <dgm:cxn modelId="{C3606457-E185-4AC1-BB8A-AF7AB6A4D447}" type="presParOf" srcId="{1F946ABF-00A3-4D21-9794-A0D91A5A3225}" destId="{BA71D7F5-B90F-442D-9B5D-08F78D20661F}" srcOrd="2" destOrd="0" presId="urn:microsoft.com/office/officeart/2008/layout/AccentedPicture"/>
    <dgm:cxn modelId="{AA2ABBB4-256F-4B03-9555-B7503FBB4268}" type="presParOf" srcId="{BA71D7F5-B90F-442D-9B5D-08F78D20661F}" destId="{B564FC0B-A52E-40CB-A02A-7C5E25A762ED}" srcOrd="0" destOrd="0" presId="urn:microsoft.com/office/officeart/2008/layout/AccentedPicture"/>
    <dgm:cxn modelId="{053E6628-8E6E-4450-BD84-6126E661912F}" type="presParOf" srcId="{6E672060-0FFE-4154-90F3-78C951A04E9B}" destId="{75EBBBA9-EA86-4123-B68A-1E80A5E4E251}" srcOrd="3" destOrd="0" presId="urn:microsoft.com/office/officeart/2008/layout/AccentedPicture"/>
    <dgm:cxn modelId="{548EFBB6-0F42-475B-A392-7CDDC5EB81E6}" type="presParOf" srcId="{75EBBBA9-EA86-4123-B68A-1E80A5E4E251}" destId="{A2A875B3-63DA-4AD9-8A2D-043308A4EED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10</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AD64EB3E-7EC8-432B-8BDD-D129F6E332B1}" type="presOf" srcId="{EA5D4FDD-852C-42B1-AC37-601E79D559A8}" destId="{5EE392F1-34E6-4D75-93D9-06D773323D5D}" srcOrd="0" destOrd="0" presId="urn:microsoft.com/office/officeart/2005/8/layout/vList3"/>
    <dgm:cxn modelId="{5661866B-7508-4760-86C4-FE7F47695383}" type="presOf" srcId="{D1908031-5F7F-4557-A0DD-0F27CDC5B5C8}" destId="{F538080A-9D5C-4B64-BE02-6E74660B3D3A}" srcOrd="0" destOrd="0" presId="urn:microsoft.com/office/officeart/2005/8/layout/vList3"/>
    <dgm:cxn modelId="{F249D506-7F03-4AA0-83B4-1ED30605F010}" type="presParOf" srcId="{F538080A-9D5C-4B64-BE02-6E74660B3D3A}" destId="{DFDAD32B-A873-41CB-B647-4009D34B0D96}" srcOrd="0" destOrd="0" presId="urn:microsoft.com/office/officeart/2005/8/layout/vList3"/>
    <dgm:cxn modelId="{AF97AEAD-A6B9-4EDE-A128-2072935E5182}" type="presParOf" srcId="{DFDAD32B-A873-41CB-B647-4009D34B0D96}" destId="{EB8622BF-E028-4141-90BF-038FB0BFB02D}" srcOrd="0" destOrd="0" presId="urn:microsoft.com/office/officeart/2005/8/layout/vList3"/>
    <dgm:cxn modelId="{7B2F9E6D-DB9E-461F-BC94-8524CF9D22A6}"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4958A3D5-61F8-45F9-ADAE-AF0914689DBD}"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959A6A7E-7D0A-4FA9-857E-3D7BD71F8771}">
      <dgm:prSet/>
      <dgm:spPr/>
      <dgm:t>
        <a:bodyPr/>
        <a:lstStyle/>
        <a:p>
          <a:pPr rtl="0"/>
          <a:endParaRPr lang="en-US" dirty="0" smtClean="0">
            <a:solidFill>
              <a:srgbClr val="FF0000"/>
            </a:solidFill>
          </a:endParaRPr>
        </a:p>
      </dgm:t>
    </dgm:pt>
    <dgm:pt modelId="{FBFF9C20-FEC6-425B-BE82-A223247CB876}" type="parTrans" cxnId="{F8DE6DDB-C144-48F0-80C6-3C9F2BB3E740}">
      <dgm:prSet/>
      <dgm:spPr/>
      <dgm:t>
        <a:bodyPr/>
        <a:lstStyle/>
        <a:p>
          <a:endParaRPr lang="en-US"/>
        </a:p>
      </dgm:t>
    </dgm:pt>
    <dgm:pt modelId="{1E8653CC-34EF-40EB-A35F-01C38D85F535}" type="sibTrans" cxnId="{F8DE6DDB-C144-48F0-80C6-3C9F2BB3E740}">
      <dgm:prSet/>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859C7B6D-51DE-40CD-B196-774BD967FBDF}">
      <dgm:prSet/>
      <dgm:spPr/>
      <dgm:t>
        <a:bodyPr/>
        <a:lstStyle/>
        <a:p>
          <a:r>
            <a:rPr lang="en-US" dirty="0" smtClean="0"/>
            <a:t>Wear nails short, clean and unpolished</a:t>
          </a:r>
          <a:endParaRPr lang="en-US" dirty="0"/>
        </a:p>
      </dgm:t>
    </dgm:pt>
    <dgm:pt modelId="{2D9D3B27-A322-4BEB-97E8-244AD2F03386}" type="parTrans" cxnId="{04CF00E8-B0D2-4A6C-BA19-6464D9325596}">
      <dgm:prSet/>
      <dgm:spPr/>
      <dgm:t>
        <a:bodyPr/>
        <a:lstStyle/>
        <a:p>
          <a:endParaRPr lang="en-US"/>
        </a:p>
      </dgm:t>
    </dgm:pt>
    <dgm:pt modelId="{B0F9F073-6F9F-40E1-BD15-4DAF219A2EFE}" type="sibTrans" cxnId="{04CF00E8-B0D2-4A6C-BA19-6464D9325596}">
      <dgm:prSet/>
      <dgm:spPr/>
      <dgm:t>
        <a:bodyPr/>
        <a:lstStyle/>
        <a:p>
          <a:endParaRPr lang="en-US"/>
        </a:p>
      </dgm:t>
    </dgm:pt>
    <dgm:pt modelId="{8DD7AD8C-FE1F-445F-844D-37FA8E67BFCB}">
      <dgm:prSet/>
      <dgm:spPr/>
      <dgm:t>
        <a:bodyPr/>
        <a:lstStyle/>
        <a:p>
          <a:r>
            <a:rPr lang="en-US" dirty="0" smtClean="0"/>
            <a:t>Restrict rings to plain bands</a:t>
          </a:r>
          <a:endParaRPr lang="en-US" dirty="0"/>
        </a:p>
      </dgm:t>
    </dgm:pt>
    <dgm:pt modelId="{0B0E0644-4932-4FB8-9D8C-E3FDE79C7861}" type="parTrans" cxnId="{A007C303-E483-4E7C-A9FF-C6381F80B8A4}">
      <dgm:prSet/>
      <dgm:spPr/>
      <dgm:t>
        <a:bodyPr/>
        <a:lstStyle/>
        <a:p>
          <a:endParaRPr lang="en-US"/>
        </a:p>
      </dgm:t>
    </dgm:pt>
    <dgm:pt modelId="{0FF4045B-D91C-45B9-ACA4-8B05AACA483D}" type="sibTrans" cxnId="{A007C303-E483-4E7C-A9FF-C6381F80B8A4}">
      <dgm:prSet/>
      <dgm:spPr/>
      <dgm:t>
        <a:bodyPr/>
        <a:lstStyle/>
        <a:p>
          <a:endParaRPr lang="en-US"/>
        </a:p>
      </dgm:t>
    </dgm:pt>
    <dgm:pt modelId="{6DB8D148-65D4-45A6-BC56-28AE26FA9D90}">
      <dgm:prSet/>
      <dgm:spPr/>
      <dgm:t>
        <a:bodyPr/>
        <a:lstStyle/>
        <a:p>
          <a:pPr rtl="0"/>
          <a:r>
            <a:rPr lang="en-US" dirty="0" smtClean="0"/>
            <a:t>No bare hand contact with ready-to-eat food!</a:t>
          </a:r>
        </a:p>
      </dgm:t>
    </dgm:pt>
    <dgm:pt modelId="{4C02AC60-C2AD-4202-8C7B-A1B9789C1CBA}" type="parTrans" cxnId="{858AF021-17BE-4978-B0CB-FF23D241FEC1}">
      <dgm:prSet/>
      <dgm:spPr/>
      <dgm:t>
        <a:bodyPr/>
        <a:lstStyle/>
        <a:p>
          <a:endParaRPr lang="en-US"/>
        </a:p>
      </dgm:t>
    </dgm:pt>
    <dgm:pt modelId="{A8835FB8-6ED5-4418-B3E7-361406927A29}" type="sibTrans" cxnId="{858AF021-17BE-4978-B0CB-FF23D241FEC1}">
      <dgm:prSet/>
      <dgm:spPr/>
      <dgm:t>
        <a:bodyPr/>
        <a:lstStyle/>
        <a:p>
          <a:endParaRPr lang="en-US"/>
        </a:p>
      </dgm:t>
    </dgm:pt>
    <dgm:pt modelId="{DA8BB20C-9073-468B-A9DA-129A3233C157}">
      <dgm:prSet/>
      <dgm:spPr/>
      <dgm:t>
        <a:bodyPr/>
        <a:lstStyle/>
        <a:p>
          <a:r>
            <a:rPr lang="en-US" dirty="0" smtClean="0"/>
            <a:t>Cover open cuts and burns with bandages and finger cots or single-use gloves</a:t>
          </a:r>
          <a:endParaRPr lang="en-US" dirty="0"/>
        </a:p>
      </dgm:t>
    </dgm:pt>
    <dgm:pt modelId="{3FBA0281-70F2-48B8-A124-09A9EFABC83A}" type="parTrans" cxnId="{451440F7-2D09-4E9D-9BBB-D8593AE54AC5}">
      <dgm:prSet/>
      <dgm:spPr/>
      <dgm:t>
        <a:bodyPr/>
        <a:lstStyle/>
        <a:p>
          <a:endParaRPr lang="en-US"/>
        </a:p>
      </dgm:t>
    </dgm:pt>
    <dgm:pt modelId="{EF2AEF85-BC4E-43FA-854E-884482BAA54B}" type="sibTrans" cxnId="{451440F7-2D09-4E9D-9BBB-D8593AE54AC5}">
      <dgm:prSet/>
      <dgm:spPr/>
      <dgm:t>
        <a:bodyPr/>
        <a:lstStyle/>
        <a:p>
          <a:endParaRPr lang="en-US"/>
        </a:p>
      </dgm:t>
    </dgm:pt>
    <dgm:pt modelId="{6E672060-0FFE-4154-90F3-78C951A04E9B}" type="pres">
      <dgm:prSet presAssocID="{4958A3D5-61F8-45F9-ADAE-AF0914689DBD}" presName="Name0" presStyleCnt="0">
        <dgm:presLayoutVars>
          <dgm:dir/>
        </dgm:presLayoutVars>
      </dgm:prSet>
      <dgm:spPr/>
      <dgm:t>
        <a:bodyPr/>
        <a:lstStyle/>
        <a:p>
          <a:endParaRPr lang="en-US"/>
        </a:p>
      </dgm:t>
    </dgm:pt>
    <dgm:pt modelId="{6F2100ED-D132-4C44-B627-7A64470FB48B}" type="pres">
      <dgm:prSet presAssocID="{1E8653CC-34EF-40EB-A35F-01C38D85F535}" presName="picture_1" presStyleLbl="bgImgPlace1" presStyleIdx="0" presStyleCnt="1"/>
      <dgm:spPr/>
      <dgm:t>
        <a:bodyPr/>
        <a:lstStyle/>
        <a:p>
          <a:endParaRPr lang="en-US"/>
        </a:p>
      </dgm:t>
    </dgm:pt>
    <dgm:pt modelId="{5A79AD31-1766-41A3-85C6-CF96319A18B6}" type="pres">
      <dgm:prSet presAssocID="{959A6A7E-7D0A-4FA9-857E-3D7BD71F8771}" presName="text_1" presStyleLbl="node1" presStyleIdx="0" presStyleCnt="0">
        <dgm:presLayoutVars>
          <dgm:bulletEnabled val="1"/>
        </dgm:presLayoutVars>
      </dgm:prSet>
      <dgm:spPr/>
      <dgm:t>
        <a:bodyPr/>
        <a:lstStyle/>
        <a:p>
          <a:endParaRPr lang="en-US"/>
        </a:p>
      </dgm:t>
    </dgm:pt>
    <dgm:pt modelId="{D669ED31-BE12-4B8A-A2C5-E9716AFA8119}" type="pres">
      <dgm:prSet presAssocID="{4958A3D5-61F8-45F9-ADAE-AF0914689DBD}" presName="linV" presStyleCnt="0"/>
      <dgm:spPr/>
    </dgm:pt>
    <dgm:pt modelId="{BAFEB6E7-77F5-40BE-91B8-3DE156E36F16}" type="pres">
      <dgm:prSet presAssocID="{6DB8D148-65D4-45A6-BC56-28AE26FA9D90}" presName="pair" presStyleCnt="0"/>
      <dgm:spPr/>
    </dgm:pt>
    <dgm:pt modelId="{68994C98-0F2E-4E9A-9643-77C4D894FF4C}" type="pres">
      <dgm:prSet presAssocID="{6DB8D148-65D4-45A6-BC56-28AE26FA9D90}" presName="spaceH" presStyleLbl="node1" presStyleIdx="0" presStyleCnt="0"/>
      <dgm:spPr/>
    </dgm:pt>
    <dgm:pt modelId="{4F62B22A-B289-458F-BE4C-94F8EBA0F8B0}" type="pres">
      <dgm:prSet presAssocID="{6DB8D148-65D4-45A6-BC56-28AE26FA9D90}" presName="desPictures" presStyleLbl="alignImgPlace1" presStyleIdx="0"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CF9A95D1-D5D4-4290-A4AB-0FC589A3689F}" type="pres">
      <dgm:prSet presAssocID="{6DB8D148-65D4-45A6-BC56-28AE26FA9D90}" presName="desTextWrapper" presStyleCnt="0"/>
      <dgm:spPr/>
    </dgm:pt>
    <dgm:pt modelId="{EE9AAA16-1497-4FC7-9EFD-072AA5F9AEAD}" type="pres">
      <dgm:prSet presAssocID="{6DB8D148-65D4-45A6-BC56-28AE26FA9D90}" presName="desText" presStyleLbl="revTx" presStyleIdx="0" presStyleCnt="4">
        <dgm:presLayoutVars>
          <dgm:bulletEnabled val="1"/>
        </dgm:presLayoutVars>
      </dgm:prSet>
      <dgm:spPr/>
      <dgm:t>
        <a:bodyPr/>
        <a:lstStyle/>
        <a:p>
          <a:endParaRPr lang="en-US"/>
        </a:p>
      </dgm:t>
    </dgm:pt>
    <dgm:pt modelId="{38A8DB06-56E2-4A0A-8703-B91B9BAADE68}" type="pres">
      <dgm:prSet presAssocID="{A8835FB8-6ED5-4418-B3E7-361406927A29}" presName="spaceV" presStyleCnt="0"/>
      <dgm:spPr/>
    </dgm:pt>
    <dgm:pt modelId="{5F97384D-532D-4EC2-829E-659A53C0DE0E}" type="pres">
      <dgm:prSet presAssocID="{859C7B6D-51DE-40CD-B196-774BD967FBDF}" presName="pair" presStyleCnt="0"/>
      <dgm:spPr/>
    </dgm:pt>
    <dgm:pt modelId="{BBB8A54C-2AB9-4C28-BBF7-DBCAF7C3A6B6}" type="pres">
      <dgm:prSet presAssocID="{859C7B6D-51DE-40CD-B196-774BD967FBDF}" presName="spaceH" presStyleLbl="node1" presStyleIdx="0" presStyleCnt="0"/>
      <dgm:spPr/>
    </dgm:pt>
    <dgm:pt modelId="{4EF54C5A-E2F3-45FA-A19A-67D0C8BBCE6C}" type="pres">
      <dgm:prSet presAssocID="{859C7B6D-51DE-40CD-B196-774BD967FBDF}" presName="desPictures" presStyleLbl="alignImgPlace1" presStyleIdx="1" presStyleCnt="4"/>
      <dgm:spPr/>
    </dgm:pt>
    <dgm:pt modelId="{FD9E50A5-3647-4AEA-AA1C-C2DF6B5D7B53}" type="pres">
      <dgm:prSet presAssocID="{859C7B6D-51DE-40CD-B196-774BD967FBDF}" presName="desTextWrapper" presStyleCnt="0"/>
      <dgm:spPr/>
    </dgm:pt>
    <dgm:pt modelId="{59399ECE-CB0A-4573-A8F4-58E1E7479734}" type="pres">
      <dgm:prSet presAssocID="{859C7B6D-51DE-40CD-B196-774BD967FBDF}" presName="desText" presStyleLbl="revTx" presStyleIdx="1" presStyleCnt="4">
        <dgm:presLayoutVars>
          <dgm:bulletEnabled val="1"/>
        </dgm:presLayoutVars>
      </dgm:prSet>
      <dgm:spPr/>
      <dgm:t>
        <a:bodyPr/>
        <a:lstStyle/>
        <a:p>
          <a:endParaRPr lang="en-US"/>
        </a:p>
      </dgm:t>
    </dgm:pt>
    <dgm:pt modelId="{6F87C422-CCB1-432D-9740-C2D1BFFDB45C}" type="pres">
      <dgm:prSet presAssocID="{B0F9F073-6F9F-40E1-BD15-4DAF219A2EFE}" presName="spaceV" presStyleCnt="0"/>
      <dgm:spPr/>
    </dgm:pt>
    <dgm:pt modelId="{3DA2F3A2-25C5-4571-BE55-AD5420F7E83E}" type="pres">
      <dgm:prSet presAssocID="{8DD7AD8C-FE1F-445F-844D-37FA8E67BFCB}" presName="pair" presStyleCnt="0"/>
      <dgm:spPr/>
    </dgm:pt>
    <dgm:pt modelId="{D9D6F4C6-EF8F-478F-8E1A-CA9B677E4264}" type="pres">
      <dgm:prSet presAssocID="{8DD7AD8C-FE1F-445F-844D-37FA8E67BFCB}" presName="spaceH" presStyleLbl="node1" presStyleIdx="0" presStyleCnt="0"/>
      <dgm:spPr/>
    </dgm:pt>
    <dgm:pt modelId="{FFEB202B-0642-4465-A3CB-CA3B7C5144D1}" type="pres">
      <dgm:prSet presAssocID="{8DD7AD8C-FE1F-445F-844D-37FA8E67BFCB}" presName="desPictures" presStyleLbl="alignImgPlace1" presStyleIdx="2" presStyleCnt="4"/>
      <dgm:spPr/>
    </dgm:pt>
    <dgm:pt modelId="{34052E09-8152-4D10-AC97-66C464AAC7FD}" type="pres">
      <dgm:prSet presAssocID="{8DD7AD8C-FE1F-445F-844D-37FA8E67BFCB}" presName="desTextWrapper" presStyleCnt="0"/>
      <dgm:spPr/>
    </dgm:pt>
    <dgm:pt modelId="{270F90BA-2B59-4CD8-82BF-A7D93C9659C4}" type="pres">
      <dgm:prSet presAssocID="{8DD7AD8C-FE1F-445F-844D-37FA8E67BFCB}" presName="desText" presStyleLbl="revTx" presStyleIdx="2" presStyleCnt="4">
        <dgm:presLayoutVars>
          <dgm:bulletEnabled val="1"/>
        </dgm:presLayoutVars>
      </dgm:prSet>
      <dgm:spPr/>
      <dgm:t>
        <a:bodyPr/>
        <a:lstStyle/>
        <a:p>
          <a:endParaRPr lang="en-US"/>
        </a:p>
      </dgm:t>
    </dgm:pt>
    <dgm:pt modelId="{5526703A-AD1B-450B-96CF-567EB36D8895}" type="pres">
      <dgm:prSet presAssocID="{0FF4045B-D91C-45B9-ACA4-8B05AACA483D}" presName="spaceV" presStyleCnt="0"/>
      <dgm:spPr/>
    </dgm:pt>
    <dgm:pt modelId="{59A7DEA6-2911-4026-84E2-AA6E4D190385}" type="pres">
      <dgm:prSet presAssocID="{DA8BB20C-9073-468B-A9DA-129A3233C157}" presName="pair" presStyleCnt="0"/>
      <dgm:spPr/>
    </dgm:pt>
    <dgm:pt modelId="{13AE60B2-7089-4629-B346-6DDB821C834A}" type="pres">
      <dgm:prSet presAssocID="{DA8BB20C-9073-468B-A9DA-129A3233C157}" presName="spaceH" presStyleLbl="node1" presStyleIdx="0" presStyleCnt="0"/>
      <dgm:spPr/>
    </dgm:pt>
    <dgm:pt modelId="{9FEDB408-EA11-4FF0-90F2-BFD3E9E8EFDC}" type="pres">
      <dgm:prSet presAssocID="{DA8BB20C-9073-468B-A9DA-129A3233C157}" presName="desPictures" presStyleLbl="alignImgPlace1" presStyleIdx="3" presStyleCnt="4"/>
      <dgm:spPr>
        <a:blipFill rotWithShape="1">
          <a:blip xmlns:r="http://schemas.openxmlformats.org/officeDocument/2006/relationships" r:embed="rId3"/>
          <a:stretch>
            <a:fillRect/>
          </a:stretch>
        </a:blipFill>
      </dgm:spPr>
      <dgm:t>
        <a:bodyPr/>
        <a:lstStyle/>
        <a:p>
          <a:endParaRPr lang="en-US"/>
        </a:p>
      </dgm:t>
    </dgm:pt>
    <dgm:pt modelId="{B3765C8D-F871-4190-9D3B-D559DC1A4683}" type="pres">
      <dgm:prSet presAssocID="{DA8BB20C-9073-468B-A9DA-129A3233C157}" presName="desTextWrapper" presStyleCnt="0"/>
      <dgm:spPr/>
    </dgm:pt>
    <dgm:pt modelId="{18A1E8F6-58F3-47C9-93B2-9AEA2CC64D8F}" type="pres">
      <dgm:prSet presAssocID="{DA8BB20C-9073-468B-A9DA-129A3233C157}" presName="desText" presStyleLbl="revTx" presStyleIdx="3" presStyleCnt="4">
        <dgm:presLayoutVars>
          <dgm:bulletEnabled val="1"/>
        </dgm:presLayoutVars>
      </dgm:prSet>
      <dgm:spPr/>
      <dgm:t>
        <a:bodyPr/>
        <a:lstStyle/>
        <a:p>
          <a:endParaRPr lang="en-US"/>
        </a:p>
      </dgm:t>
    </dgm:pt>
    <dgm:pt modelId="{75EBBBA9-EA86-4123-B68A-1E80A5E4E251}" type="pres">
      <dgm:prSet presAssocID="{4958A3D5-61F8-45F9-ADAE-AF0914689DBD}" presName="maxNode" presStyleCnt="0"/>
      <dgm:spPr/>
    </dgm:pt>
    <dgm:pt modelId="{A2A875B3-63DA-4AD9-8A2D-043308A4EED4}" type="pres">
      <dgm:prSet presAssocID="{4958A3D5-61F8-45F9-ADAE-AF0914689DBD}" presName="Name33" presStyleCnt="0"/>
      <dgm:spPr/>
    </dgm:pt>
  </dgm:ptLst>
  <dgm:cxnLst>
    <dgm:cxn modelId="{02F2A396-B68F-4DFE-A505-23BAEDF9411A}" type="presOf" srcId="{959A6A7E-7D0A-4FA9-857E-3D7BD71F8771}" destId="{5A79AD31-1766-41A3-85C6-CF96319A18B6}" srcOrd="0" destOrd="0" presId="urn:microsoft.com/office/officeart/2008/layout/AccentedPicture"/>
    <dgm:cxn modelId="{435B5A0E-39B4-46EE-9D18-E094CE9F8326}" type="presOf" srcId="{859C7B6D-51DE-40CD-B196-774BD967FBDF}" destId="{59399ECE-CB0A-4573-A8F4-58E1E7479734}" srcOrd="0" destOrd="0" presId="urn:microsoft.com/office/officeart/2008/layout/AccentedPicture"/>
    <dgm:cxn modelId="{9EB7AE75-DCCA-4E24-A40D-E6DB9A573922}" type="presOf" srcId="{DA8BB20C-9073-468B-A9DA-129A3233C157}" destId="{18A1E8F6-58F3-47C9-93B2-9AEA2CC64D8F}" srcOrd="0" destOrd="0" presId="urn:microsoft.com/office/officeart/2008/layout/AccentedPicture"/>
    <dgm:cxn modelId="{9F9E0B76-6D49-4DB5-9D81-9FC8B3B41FA4}" type="presOf" srcId="{8DD7AD8C-FE1F-445F-844D-37FA8E67BFCB}" destId="{270F90BA-2B59-4CD8-82BF-A7D93C9659C4}" srcOrd="0" destOrd="0" presId="urn:microsoft.com/office/officeart/2008/layout/AccentedPicture"/>
    <dgm:cxn modelId="{904719F6-6650-4C6A-86A9-0D63613FF481}" type="presOf" srcId="{6DB8D148-65D4-45A6-BC56-28AE26FA9D90}" destId="{EE9AAA16-1497-4FC7-9EFD-072AA5F9AEAD}" srcOrd="0" destOrd="0" presId="urn:microsoft.com/office/officeart/2008/layout/AccentedPicture"/>
    <dgm:cxn modelId="{78F3463E-4315-4AF8-B507-590455BA46B6}" type="presOf" srcId="{4958A3D5-61F8-45F9-ADAE-AF0914689DBD}" destId="{6E672060-0FFE-4154-90F3-78C951A04E9B}" srcOrd="0" destOrd="0" presId="urn:microsoft.com/office/officeart/2008/layout/AccentedPicture"/>
    <dgm:cxn modelId="{F8DE6DDB-C144-48F0-80C6-3C9F2BB3E740}" srcId="{4958A3D5-61F8-45F9-ADAE-AF0914689DBD}" destId="{959A6A7E-7D0A-4FA9-857E-3D7BD71F8771}" srcOrd="0" destOrd="0" parTransId="{FBFF9C20-FEC6-425B-BE82-A223247CB876}" sibTransId="{1E8653CC-34EF-40EB-A35F-01C38D85F535}"/>
    <dgm:cxn modelId="{858AF021-17BE-4978-B0CB-FF23D241FEC1}" srcId="{4958A3D5-61F8-45F9-ADAE-AF0914689DBD}" destId="{6DB8D148-65D4-45A6-BC56-28AE26FA9D90}" srcOrd="1" destOrd="0" parTransId="{4C02AC60-C2AD-4202-8C7B-A1B9789C1CBA}" sibTransId="{A8835FB8-6ED5-4418-B3E7-361406927A29}"/>
    <dgm:cxn modelId="{32202247-E4E9-4D49-8310-4605890BCF42}" type="presOf" srcId="{1E8653CC-34EF-40EB-A35F-01C38D85F535}" destId="{6F2100ED-D132-4C44-B627-7A64470FB48B}" srcOrd="0" destOrd="0" presId="urn:microsoft.com/office/officeart/2008/layout/AccentedPicture"/>
    <dgm:cxn modelId="{451440F7-2D09-4E9D-9BBB-D8593AE54AC5}" srcId="{4958A3D5-61F8-45F9-ADAE-AF0914689DBD}" destId="{DA8BB20C-9073-468B-A9DA-129A3233C157}" srcOrd="4" destOrd="0" parTransId="{3FBA0281-70F2-48B8-A124-09A9EFABC83A}" sibTransId="{EF2AEF85-BC4E-43FA-854E-884482BAA54B}"/>
    <dgm:cxn modelId="{A007C303-E483-4E7C-A9FF-C6381F80B8A4}" srcId="{4958A3D5-61F8-45F9-ADAE-AF0914689DBD}" destId="{8DD7AD8C-FE1F-445F-844D-37FA8E67BFCB}" srcOrd="3" destOrd="0" parTransId="{0B0E0644-4932-4FB8-9D8C-E3FDE79C7861}" sibTransId="{0FF4045B-D91C-45B9-ACA4-8B05AACA483D}"/>
    <dgm:cxn modelId="{04CF00E8-B0D2-4A6C-BA19-6464D9325596}" srcId="{4958A3D5-61F8-45F9-ADAE-AF0914689DBD}" destId="{859C7B6D-51DE-40CD-B196-774BD967FBDF}" srcOrd="2" destOrd="0" parTransId="{2D9D3B27-A322-4BEB-97E8-244AD2F03386}" sibTransId="{B0F9F073-6F9F-40E1-BD15-4DAF219A2EFE}"/>
    <dgm:cxn modelId="{82C78A0C-1DB8-4CB7-B57F-351118458EB0}" type="presParOf" srcId="{6E672060-0FFE-4154-90F3-78C951A04E9B}" destId="{6F2100ED-D132-4C44-B627-7A64470FB48B}" srcOrd="0" destOrd="0" presId="urn:microsoft.com/office/officeart/2008/layout/AccentedPicture"/>
    <dgm:cxn modelId="{A16FA37C-159F-4F3E-9DE3-66D72B5878AD}" type="presParOf" srcId="{6E672060-0FFE-4154-90F3-78C951A04E9B}" destId="{5A79AD31-1766-41A3-85C6-CF96319A18B6}" srcOrd="1" destOrd="0" presId="urn:microsoft.com/office/officeart/2008/layout/AccentedPicture"/>
    <dgm:cxn modelId="{5F32079D-A66D-4D13-A3C3-988DA9694AAB}" type="presParOf" srcId="{6E672060-0FFE-4154-90F3-78C951A04E9B}" destId="{D669ED31-BE12-4B8A-A2C5-E9716AFA8119}" srcOrd="2" destOrd="0" presId="urn:microsoft.com/office/officeart/2008/layout/AccentedPicture"/>
    <dgm:cxn modelId="{352F0D17-57A8-4A5E-ACAF-44B5ECF64425}" type="presParOf" srcId="{D669ED31-BE12-4B8A-A2C5-E9716AFA8119}" destId="{BAFEB6E7-77F5-40BE-91B8-3DE156E36F16}" srcOrd="0" destOrd="0" presId="urn:microsoft.com/office/officeart/2008/layout/AccentedPicture"/>
    <dgm:cxn modelId="{69EB1286-E892-4EB3-9063-0AF542C5939B}" type="presParOf" srcId="{BAFEB6E7-77F5-40BE-91B8-3DE156E36F16}" destId="{68994C98-0F2E-4E9A-9643-77C4D894FF4C}" srcOrd="0" destOrd="0" presId="urn:microsoft.com/office/officeart/2008/layout/AccentedPicture"/>
    <dgm:cxn modelId="{728E7471-1999-46B2-BC65-668766400C7C}" type="presParOf" srcId="{BAFEB6E7-77F5-40BE-91B8-3DE156E36F16}" destId="{4F62B22A-B289-458F-BE4C-94F8EBA0F8B0}" srcOrd="1" destOrd="0" presId="urn:microsoft.com/office/officeart/2008/layout/AccentedPicture"/>
    <dgm:cxn modelId="{284ABD00-808A-4AC6-B920-66857DF22C80}" type="presParOf" srcId="{BAFEB6E7-77F5-40BE-91B8-3DE156E36F16}" destId="{CF9A95D1-D5D4-4290-A4AB-0FC589A3689F}" srcOrd="2" destOrd="0" presId="urn:microsoft.com/office/officeart/2008/layout/AccentedPicture"/>
    <dgm:cxn modelId="{F0173D20-48C8-429D-9A85-046545EEE772}" type="presParOf" srcId="{CF9A95D1-D5D4-4290-A4AB-0FC589A3689F}" destId="{EE9AAA16-1497-4FC7-9EFD-072AA5F9AEAD}" srcOrd="0" destOrd="0" presId="urn:microsoft.com/office/officeart/2008/layout/AccentedPicture"/>
    <dgm:cxn modelId="{31989F9C-DB7A-4C1F-AF1D-A354AD8B1FC8}" type="presParOf" srcId="{D669ED31-BE12-4B8A-A2C5-E9716AFA8119}" destId="{38A8DB06-56E2-4A0A-8703-B91B9BAADE68}" srcOrd="1" destOrd="0" presId="urn:microsoft.com/office/officeart/2008/layout/AccentedPicture"/>
    <dgm:cxn modelId="{9648B575-FD0B-46F7-A3C4-F54E9546A127}" type="presParOf" srcId="{D669ED31-BE12-4B8A-A2C5-E9716AFA8119}" destId="{5F97384D-532D-4EC2-829E-659A53C0DE0E}" srcOrd="2" destOrd="0" presId="urn:microsoft.com/office/officeart/2008/layout/AccentedPicture"/>
    <dgm:cxn modelId="{57898B52-0B84-4EFB-988B-946762E8A41B}" type="presParOf" srcId="{5F97384D-532D-4EC2-829E-659A53C0DE0E}" destId="{BBB8A54C-2AB9-4C28-BBF7-DBCAF7C3A6B6}" srcOrd="0" destOrd="0" presId="urn:microsoft.com/office/officeart/2008/layout/AccentedPicture"/>
    <dgm:cxn modelId="{953B81C5-5E66-4056-BC37-215F07C4F18C}" type="presParOf" srcId="{5F97384D-532D-4EC2-829E-659A53C0DE0E}" destId="{4EF54C5A-E2F3-45FA-A19A-67D0C8BBCE6C}" srcOrd="1" destOrd="0" presId="urn:microsoft.com/office/officeart/2008/layout/AccentedPicture"/>
    <dgm:cxn modelId="{5C57AAA3-CB9F-4FA1-8006-4C20D278EAC8}" type="presParOf" srcId="{5F97384D-532D-4EC2-829E-659A53C0DE0E}" destId="{FD9E50A5-3647-4AEA-AA1C-C2DF6B5D7B53}" srcOrd="2" destOrd="0" presId="urn:microsoft.com/office/officeart/2008/layout/AccentedPicture"/>
    <dgm:cxn modelId="{EF784A40-DB7B-4A25-8E16-00A983E44E39}" type="presParOf" srcId="{FD9E50A5-3647-4AEA-AA1C-C2DF6B5D7B53}" destId="{59399ECE-CB0A-4573-A8F4-58E1E7479734}" srcOrd="0" destOrd="0" presId="urn:microsoft.com/office/officeart/2008/layout/AccentedPicture"/>
    <dgm:cxn modelId="{57182CF7-B9A5-42EE-854C-3F70BF95954F}" type="presParOf" srcId="{D669ED31-BE12-4B8A-A2C5-E9716AFA8119}" destId="{6F87C422-CCB1-432D-9740-C2D1BFFDB45C}" srcOrd="3" destOrd="0" presId="urn:microsoft.com/office/officeart/2008/layout/AccentedPicture"/>
    <dgm:cxn modelId="{93AAB2B8-8510-4AE8-8348-BF58DEDD8ECD}" type="presParOf" srcId="{D669ED31-BE12-4B8A-A2C5-E9716AFA8119}" destId="{3DA2F3A2-25C5-4571-BE55-AD5420F7E83E}" srcOrd="4" destOrd="0" presId="urn:microsoft.com/office/officeart/2008/layout/AccentedPicture"/>
    <dgm:cxn modelId="{C669F5CD-89AD-4792-AF57-680612DF27C4}" type="presParOf" srcId="{3DA2F3A2-25C5-4571-BE55-AD5420F7E83E}" destId="{D9D6F4C6-EF8F-478F-8E1A-CA9B677E4264}" srcOrd="0" destOrd="0" presId="urn:microsoft.com/office/officeart/2008/layout/AccentedPicture"/>
    <dgm:cxn modelId="{B6C656FB-CDDB-40FA-A773-2DF6A6620A1C}" type="presParOf" srcId="{3DA2F3A2-25C5-4571-BE55-AD5420F7E83E}" destId="{FFEB202B-0642-4465-A3CB-CA3B7C5144D1}" srcOrd="1" destOrd="0" presId="urn:microsoft.com/office/officeart/2008/layout/AccentedPicture"/>
    <dgm:cxn modelId="{CADF85ED-E7FE-4511-A3E3-4ED5F5B490B4}" type="presParOf" srcId="{3DA2F3A2-25C5-4571-BE55-AD5420F7E83E}" destId="{34052E09-8152-4D10-AC97-66C464AAC7FD}" srcOrd="2" destOrd="0" presId="urn:microsoft.com/office/officeart/2008/layout/AccentedPicture"/>
    <dgm:cxn modelId="{14D214BE-21CC-47FE-B3D2-4C2AAD287E66}" type="presParOf" srcId="{34052E09-8152-4D10-AC97-66C464AAC7FD}" destId="{270F90BA-2B59-4CD8-82BF-A7D93C9659C4}" srcOrd="0" destOrd="0" presId="urn:microsoft.com/office/officeart/2008/layout/AccentedPicture"/>
    <dgm:cxn modelId="{57A67228-12A5-4786-BCB7-1D6ABCADC527}" type="presParOf" srcId="{D669ED31-BE12-4B8A-A2C5-E9716AFA8119}" destId="{5526703A-AD1B-450B-96CF-567EB36D8895}" srcOrd="5" destOrd="0" presId="urn:microsoft.com/office/officeart/2008/layout/AccentedPicture"/>
    <dgm:cxn modelId="{FDD24A76-6AA9-4D82-87E5-CEE5C73455C5}" type="presParOf" srcId="{D669ED31-BE12-4B8A-A2C5-E9716AFA8119}" destId="{59A7DEA6-2911-4026-84E2-AA6E4D190385}" srcOrd="6" destOrd="0" presId="urn:microsoft.com/office/officeart/2008/layout/AccentedPicture"/>
    <dgm:cxn modelId="{6C9950B5-400C-4CBD-8D3C-7BF554CCF3FA}" type="presParOf" srcId="{59A7DEA6-2911-4026-84E2-AA6E4D190385}" destId="{13AE60B2-7089-4629-B346-6DDB821C834A}" srcOrd="0" destOrd="0" presId="urn:microsoft.com/office/officeart/2008/layout/AccentedPicture"/>
    <dgm:cxn modelId="{34DD6554-F75A-4508-B323-0AFFCB647F0E}" type="presParOf" srcId="{59A7DEA6-2911-4026-84E2-AA6E4D190385}" destId="{9FEDB408-EA11-4FF0-90F2-BFD3E9E8EFDC}" srcOrd="1" destOrd="0" presId="urn:microsoft.com/office/officeart/2008/layout/AccentedPicture"/>
    <dgm:cxn modelId="{0BD25CE1-4B87-4CD5-9B4E-1F040A6C1F8B}" type="presParOf" srcId="{59A7DEA6-2911-4026-84E2-AA6E4D190385}" destId="{B3765C8D-F871-4190-9D3B-D559DC1A4683}" srcOrd="2" destOrd="0" presId="urn:microsoft.com/office/officeart/2008/layout/AccentedPicture"/>
    <dgm:cxn modelId="{E9A2DB7B-4CF3-4DC3-9ECB-30CEFE88EC85}" type="presParOf" srcId="{B3765C8D-F871-4190-9D3B-D559DC1A4683}" destId="{18A1E8F6-58F3-47C9-93B2-9AEA2CC64D8F}" srcOrd="0" destOrd="0" presId="urn:microsoft.com/office/officeart/2008/layout/AccentedPicture"/>
    <dgm:cxn modelId="{0300867F-E84C-473D-975A-4E9854C8ACE7}" type="presParOf" srcId="{6E672060-0FFE-4154-90F3-78C951A04E9B}" destId="{75EBBBA9-EA86-4123-B68A-1E80A5E4E251}" srcOrd="3" destOrd="0" presId="urn:microsoft.com/office/officeart/2008/layout/AccentedPicture"/>
    <dgm:cxn modelId="{56554501-3F5E-4B77-8AED-D6FF66691466}" type="presParOf" srcId="{75EBBBA9-EA86-4123-B68A-1E80A5E4E251}" destId="{A2A875B3-63DA-4AD9-8A2D-043308A4EED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10</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91AD7AEC-6920-4B88-A7EA-343640D44FF7}" type="presOf" srcId="{EA5D4FDD-852C-42B1-AC37-601E79D559A8}" destId="{5EE392F1-34E6-4D75-93D9-06D773323D5D}" srcOrd="0" destOrd="0" presId="urn:microsoft.com/office/officeart/2005/8/layout/vList3"/>
    <dgm:cxn modelId="{46EDCA20-C5B5-412C-AC9A-523F52D918B5}" type="presOf" srcId="{D1908031-5F7F-4557-A0DD-0F27CDC5B5C8}" destId="{F538080A-9D5C-4B64-BE02-6E74660B3D3A}" srcOrd="0" destOrd="0" presId="urn:microsoft.com/office/officeart/2005/8/layout/vList3"/>
    <dgm:cxn modelId="{2C08EB30-1D5C-462E-BCF3-2F4CB9C34DB9}" type="presParOf" srcId="{F538080A-9D5C-4B64-BE02-6E74660B3D3A}" destId="{DFDAD32B-A873-41CB-B647-4009D34B0D96}" srcOrd="0" destOrd="0" presId="urn:microsoft.com/office/officeart/2005/8/layout/vList3"/>
    <dgm:cxn modelId="{D62CB550-0FAC-49C6-BC1D-055D5F7636AF}" type="presParOf" srcId="{DFDAD32B-A873-41CB-B647-4009D34B0D96}" destId="{EB8622BF-E028-4141-90BF-038FB0BFB02D}" srcOrd="0" destOrd="0" presId="urn:microsoft.com/office/officeart/2005/8/layout/vList3"/>
    <dgm:cxn modelId="{E570188C-9E19-4FFD-9A2C-102E05046805}"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4958A3D5-61F8-45F9-ADAE-AF0914689DBD}"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6E672060-0FFE-4154-90F3-78C951A04E9B}" type="pres">
      <dgm:prSet presAssocID="{4958A3D5-61F8-45F9-ADAE-AF0914689DBD}" presName="Name0" presStyleCnt="0">
        <dgm:presLayoutVars>
          <dgm:dir/>
        </dgm:presLayoutVars>
      </dgm:prSet>
      <dgm:spPr/>
      <dgm:t>
        <a:bodyPr/>
        <a:lstStyle/>
        <a:p>
          <a:endParaRPr lang="en-US"/>
        </a:p>
      </dgm:t>
    </dgm:pt>
    <dgm:pt modelId="{75EBBBA9-EA86-4123-B68A-1E80A5E4E251}" type="pres">
      <dgm:prSet presAssocID="{4958A3D5-61F8-45F9-ADAE-AF0914689DBD}" presName="maxNode" presStyleCnt="0"/>
      <dgm:spPr/>
    </dgm:pt>
    <dgm:pt modelId="{A2A875B3-63DA-4AD9-8A2D-043308A4EED4}" type="pres">
      <dgm:prSet presAssocID="{4958A3D5-61F8-45F9-ADAE-AF0914689DBD}" presName="Name33" presStyleCnt="0"/>
      <dgm:spPr/>
    </dgm:pt>
  </dgm:ptLst>
  <dgm:cxnLst>
    <dgm:cxn modelId="{269D4DD8-8FAF-4A0F-9E44-10EE8E7BA686}" type="presOf" srcId="{4958A3D5-61F8-45F9-ADAE-AF0914689DBD}" destId="{6E672060-0FFE-4154-90F3-78C951A04E9B}" srcOrd="0" destOrd="0" presId="urn:microsoft.com/office/officeart/2008/layout/AccentedPicture"/>
    <dgm:cxn modelId="{2B6E443B-55D1-4A06-83EC-BAD05F04F9D0}" type="presParOf" srcId="{6E672060-0FFE-4154-90F3-78C951A04E9B}" destId="{75EBBBA9-EA86-4123-B68A-1E80A5E4E251}" srcOrd="0" destOrd="0" presId="urn:microsoft.com/office/officeart/2008/layout/AccentedPicture"/>
    <dgm:cxn modelId="{297A1F7E-CD56-4E8B-B5AD-E321FD3918BE}" type="presParOf" srcId="{75EBBBA9-EA86-4123-B68A-1E80A5E4E251}" destId="{A2A875B3-63DA-4AD9-8A2D-043308A4EED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4958A3D5-61F8-45F9-ADAE-AF0914689DBD}"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6E672060-0FFE-4154-90F3-78C951A04E9B}" type="pres">
      <dgm:prSet presAssocID="{4958A3D5-61F8-45F9-ADAE-AF0914689DBD}" presName="Name0" presStyleCnt="0">
        <dgm:presLayoutVars>
          <dgm:dir/>
        </dgm:presLayoutVars>
      </dgm:prSet>
      <dgm:spPr/>
      <dgm:t>
        <a:bodyPr/>
        <a:lstStyle/>
        <a:p>
          <a:endParaRPr lang="en-US"/>
        </a:p>
      </dgm:t>
    </dgm:pt>
    <dgm:pt modelId="{75EBBBA9-EA86-4123-B68A-1E80A5E4E251}" type="pres">
      <dgm:prSet presAssocID="{4958A3D5-61F8-45F9-ADAE-AF0914689DBD}" presName="maxNode" presStyleCnt="0"/>
      <dgm:spPr/>
    </dgm:pt>
    <dgm:pt modelId="{A2A875B3-63DA-4AD9-8A2D-043308A4EED4}" type="pres">
      <dgm:prSet presAssocID="{4958A3D5-61F8-45F9-ADAE-AF0914689DBD}" presName="Name33" presStyleCnt="0"/>
      <dgm:spPr/>
    </dgm:pt>
  </dgm:ptLst>
  <dgm:cxnLst>
    <dgm:cxn modelId="{9617945A-DD02-43B7-AAA8-EE5719CEAB41}" type="presOf" srcId="{4958A3D5-61F8-45F9-ADAE-AF0914689DBD}" destId="{6E672060-0FFE-4154-90F3-78C951A04E9B}" srcOrd="0" destOrd="0" presId="urn:microsoft.com/office/officeart/2008/layout/AccentedPicture"/>
    <dgm:cxn modelId="{9CB3C827-4A81-4EF2-BDCE-37536DAFA558}" type="presParOf" srcId="{6E672060-0FFE-4154-90F3-78C951A04E9B}" destId="{75EBBBA9-EA86-4123-B68A-1E80A5E4E251}" srcOrd="0" destOrd="0" presId="urn:microsoft.com/office/officeart/2008/layout/AccentedPicture"/>
    <dgm:cxn modelId="{8DED1165-AF07-4630-A424-6678A078D1FC}" type="presParOf" srcId="{75EBBBA9-EA86-4123-B68A-1E80A5E4E251}" destId="{A2A875B3-63DA-4AD9-8A2D-043308A4EED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84FB2C59-D575-4C05-BF1C-97DB07FE3B7B}" type="doc">
      <dgm:prSet loTypeId="urn:microsoft.com/office/officeart/2008/layout/BendingPictureBlocks" loCatId="picture" qsTypeId="urn:microsoft.com/office/officeart/2005/8/quickstyle/simple1" qsCatId="simple" csTypeId="urn:microsoft.com/office/officeart/2005/8/colors/accent2_3" csCatId="accent2" phldr="1"/>
      <dgm:spPr/>
      <dgm:t>
        <a:bodyPr/>
        <a:lstStyle/>
        <a:p>
          <a:endParaRPr lang="en-US"/>
        </a:p>
      </dgm:t>
    </dgm:pt>
    <dgm:pt modelId="{A0ED3DEC-9A30-4E1C-8F33-DBDF56F82153}">
      <dgm:prSet phldrT="[Text]"/>
      <dgm:spPr/>
      <dgm:t>
        <a:bodyPr/>
        <a:lstStyle/>
        <a:p>
          <a:r>
            <a:rPr lang="en-US" dirty="0" smtClean="0"/>
            <a:t>Going to the Restroom</a:t>
          </a:r>
          <a:endParaRPr lang="en-US" dirty="0"/>
        </a:p>
      </dgm:t>
    </dgm:pt>
    <dgm:pt modelId="{39C732E6-7F12-4A1A-9A7E-40C90B9EF3F2}" type="parTrans" cxnId="{5B341F74-1EBA-44E2-A85B-B4B9309EE1EE}">
      <dgm:prSet/>
      <dgm:spPr/>
      <dgm:t>
        <a:bodyPr/>
        <a:lstStyle/>
        <a:p>
          <a:endParaRPr lang="en-US"/>
        </a:p>
      </dgm:t>
    </dgm:pt>
    <dgm:pt modelId="{C6B02229-076F-4EFB-825B-0DB515FA25F0}" type="sibTrans" cxnId="{5B341F74-1EBA-44E2-A85B-B4B9309EE1EE}">
      <dgm:prSet/>
      <dgm:spPr/>
      <dgm:t>
        <a:bodyPr/>
        <a:lstStyle/>
        <a:p>
          <a:endParaRPr lang="en-US"/>
        </a:p>
      </dgm:t>
    </dgm:pt>
    <dgm:pt modelId="{A0E0AE97-5FA4-4F8E-AA32-4B83489FB81C}">
      <dgm:prSet phldrT="[Text]"/>
      <dgm:spPr/>
      <dgm:t>
        <a:bodyPr/>
        <a:lstStyle/>
        <a:p>
          <a:r>
            <a:rPr lang="en-US" dirty="0" smtClean="0"/>
            <a:t>Handling money</a:t>
          </a:r>
          <a:endParaRPr lang="en-US" dirty="0"/>
        </a:p>
      </dgm:t>
    </dgm:pt>
    <dgm:pt modelId="{CEAFC510-FEAA-4F81-A831-1B82665E3D13}" type="parTrans" cxnId="{48257D16-164D-44F4-B92A-061187E0E225}">
      <dgm:prSet/>
      <dgm:spPr/>
      <dgm:t>
        <a:bodyPr/>
        <a:lstStyle/>
        <a:p>
          <a:endParaRPr lang="en-US"/>
        </a:p>
      </dgm:t>
    </dgm:pt>
    <dgm:pt modelId="{7683B007-083B-46C8-BABB-FC8689DA5D1B}" type="sibTrans" cxnId="{48257D16-164D-44F4-B92A-061187E0E225}">
      <dgm:prSet/>
      <dgm:spPr/>
      <dgm:t>
        <a:bodyPr/>
        <a:lstStyle/>
        <a:p>
          <a:endParaRPr lang="en-US"/>
        </a:p>
      </dgm:t>
    </dgm:pt>
    <dgm:pt modelId="{EDDB6273-5419-43A5-A0B2-D800462DC10C}">
      <dgm:prSet phldrT="[Text]"/>
      <dgm:spPr/>
      <dgm:t>
        <a:bodyPr/>
        <a:lstStyle/>
        <a:p>
          <a:r>
            <a:rPr lang="en-US" dirty="0" smtClean="0"/>
            <a:t>Handling raw food</a:t>
          </a:r>
          <a:endParaRPr lang="en-US" dirty="0"/>
        </a:p>
      </dgm:t>
    </dgm:pt>
    <dgm:pt modelId="{04B25A84-2603-4CD3-8173-23836678D949}" type="parTrans" cxnId="{C1C6DF36-41E2-4B4D-9077-D83E91D86785}">
      <dgm:prSet/>
      <dgm:spPr/>
      <dgm:t>
        <a:bodyPr/>
        <a:lstStyle/>
        <a:p>
          <a:endParaRPr lang="en-US"/>
        </a:p>
      </dgm:t>
    </dgm:pt>
    <dgm:pt modelId="{ECB377DB-BA26-4248-AC0D-E3FABEE8DE27}" type="sibTrans" cxnId="{C1C6DF36-41E2-4B4D-9077-D83E91D86785}">
      <dgm:prSet/>
      <dgm:spPr/>
      <dgm:t>
        <a:bodyPr/>
        <a:lstStyle/>
        <a:p>
          <a:endParaRPr lang="en-US"/>
        </a:p>
      </dgm:t>
    </dgm:pt>
    <dgm:pt modelId="{A938D7ED-9507-4825-92CF-5A3697F20340}">
      <dgm:prSet phldrT="[Text]"/>
      <dgm:spPr/>
      <dgm:t>
        <a:bodyPr/>
        <a:lstStyle/>
        <a:p>
          <a:r>
            <a:rPr lang="en-US" dirty="0" smtClean="0"/>
            <a:t>Using a tissue</a:t>
          </a:r>
          <a:endParaRPr lang="en-US" dirty="0"/>
        </a:p>
      </dgm:t>
    </dgm:pt>
    <dgm:pt modelId="{6D9D0306-16C7-46BF-9286-16FA62C72692}" type="parTrans" cxnId="{FB87F513-E37B-44FF-975D-E8E9B37CBF77}">
      <dgm:prSet/>
      <dgm:spPr/>
      <dgm:t>
        <a:bodyPr/>
        <a:lstStyle/>
        <a:p>
          <a:endParaRPr lang="en-US"/>
        </a:p>
      </dgm:t>
    </dgm:pt>
    <dgm:pt modelId="{4B8725F4-505C-49FA-A38F-E270E77C914B}" type="sibTrans" cxnId="{FB87F513-E37B-44FF-975D-E8E9B37CBF77}">
      <dgm:prSet/>
      <dgm:spPr/>
      <dgm:t>
        <a:bodyPr/>
        <a:lstStyle/>
        <a:p>
          <a:endParaRPr lang="en-US"/>
        </a:p>
      </dgm:t>
    </dgm:pt>
    <dgm:pt modelId="{717DB436-EF34-474A-BB0D-844A03456C77}">
      <dgm:prSet phldrT="[Text]"/>
      <dgm:spPr/>
      <dgm:t>
        <a:bodyPr/>
        <a:lstStyle/>
        <a:p>
          <a:r>
            <a:rPr lang="en-US" dirty="0" smtClean="0"/>
            <a:t>Eating or Smoking</a:t>
          </a:r>
          <a:endParaRPr lang="en-US" dirty="0"/>
        </a:p>
      </dgm:t>
    </dgm:pt>
    <dgm:pt modelId="{14763297-C654-441E-8728-1F01A15AE36D}" type="sibTrans" cxnId="{752BC188-EC8F-48AA-B9BB-085664A67440}">
      <dgm:prSet/>
      <dgm:spPr/>
      <dgm:t>
        <a:bodyPr/>
        <a:lstStyle/>
        <a:p>
          <a:endParaRPr lang="en-US"/>
        </a:p>
      </dgm:t>
    </dgm:pt>
    <dgm:pt modelId="{53379CDB-BB74-4A3C-AB21-A17E8E22D1A2}" type="parTrans" cxnId="{752BC188-EC8F-48AA-B9BB-085664A67440}">
      <dgm:prSet/>
      <dgm:spPr/>
      <dgm:t>
        <a:bodyPr/>
        <a:lstStyle/>
        <a:p>
          <a:endParaRPr lang="en-US"/>
        </a:p>
      </dgm:t>
    </dgm:pt>
    <dgm:pt modelId="{149D0304-1306-417C-A0D0-600AB96F1768}">
      <dgm:prSet phldrT="[Text]"/>
      <dgm:spPr/>
      <dgm:t>
        <a:bodyPr/>
        <a:lstStyle/>
        <a:p>
          <a:r>
            <a:rPr lang="en-US" dirty="0" smtClean="0"/>
            <a:t>Touching hair, face, other body parts</a:t>
          </a:r>
          <a:endParaRPr lang="en-US" dirty="0"/>
        </a:p>
      </dgm:t>
    </dgm:pt>
    <dgm:pt modelId="{8E6FD0B7-0F0F-4A17-9DE9-4CBA91CDAB64}" type="parTrans" cxnId="{E7DB24D0-C5C8-4A65-AA03-5988BE8012EC}">
      <dgm:prSet/>
      <dgm:spPr/>
      <dgm:t>
        <a:bodyPr/>
        <a:lstStyle/>
        <a:p>
          <a:endParaRPr lang="en-US"/>
        </a:p>
      </dgm:t>
    </dgm:pt>
    <dgm:pt modelId="{5025456F-5DEA-40D6-98EE-2C594B6556D2}" type="sibTrans" cxnId="{E7DB24D0-C5C8-4A65-AA03-5988BE8012EC}">
      <dgm:prSet/>
      <dgm:spPr/>
      <dgm:t>
        <a:bodyPr/>
        <a:lstStyle/>
        <a:p>
          <a:endParaRPr lang="en-US"/>
        </a:p>
      </dgm:t>
    </dgm:pt>
    <dgm:pt modelId="{F2F4DA9D-36C3-4E30-9B4C-52AE01AF325B}">
      <dgm:prSet phldrT="[Text]"/>
      <dgm:spPr/>
      <dgm:t>
        <a:bodyPr/>
        <a:lstStyle/>
        <a:p>
          <a:r>
            <a:rPr lang="en-US" dirty="0" smtClean="0"/>
            <a:t>Handling dirty dishes</a:t>
          </a:r>
          <a:endParaRPr lang="en-US" dirty="0"/>
        </a:p>
      </dgm:t>
    </dgm:pt>
    <dgm:pt modelId="{893CDFA0-9FB4-4D14-BAF3-BDDC7DBE28AE}" type="parTrans" cxnId="{1350B575-306C-4ED9-8BE3-04CB0393D74D}">
      <dgm:prSet/>
      <dgm:spPr/>
      <dgm:t>
        <a:bodyPr/>
        <a:lstStyle/>
        <a:p>
          <a:endParaRPr lang="en-US"/>
        </a:p>
      </dgm:t>
    </dgm:pt>
    <dgm:pt modelId="{C5EABBED-85B1-46BC-92DE-4D2844969760}" type="sibTrans" cxnId="{1350B575-306C-4ED9-8BE3-04CB0393D74D}">
      <dgm:prSet/>
      <dgm:spPr/>
      <dgm:t>
        <a:bodyPr/>
        <a:lstStyle/>
        <a:p>
          <a:endParaRPr lang="en-US"/>
        </a:p>
      </dgm:t>
    </dgm:pt>
    <dgm:pt modelId="{BB70B589-6AB0-4C51-833C-25A8C7407B20}">
      <dgm:prSet phldrT="[Text]"/>
      <dgm:spPr/>
      <dgm:t>
        <a:bodyPr/>
        <a:lstStyle/>
        <a:p>
          <a:r>
            <a:rPr lang="en-US" dirty="0" smtClean="0"/>
            <a:t>Handling trash</a:t>
          </a:r>
          <a:endParaRPr lang="en-US" dirty="0"/>
        </a:p>
      </dgm:t>
    </dgm:pt>
    <dgm:pt modelId="{81B97F24-A363-4A59-AE9F-FBA1B2BC191F}" type="sibTrans" cxnId="{433F84EB-5A55-4CCC-834E-2494EA918036}">
      <dgm:prSet/>
      <dgm:spPr/>
      <dgm:t>
        <a:bodyPr/>
        <a:lstStyle/>
        <a:p>
          <a:endParaRPr lang="en-US"/>
        </a:p>
      </dgm:t>
    </dgm:pt>
    <dgm:pt modelId="{CB667F44-85C0-44A6-A76F-92BD453C55CD}" type="parTrans" cxnId="{433F84EB-5A55-4CCC-834E-2494EA918036}">
      <dgm:prSet/>
      <dgm:spPr/>
      <dgm:t>
        <a:bodyPr/>
        <a:lstStyle/>
        <a:p>
          <a:endParaRPr lang="en-US"/>
        </a:p>
      </dgm:t>
    </dgm:pt>
    <dgm:pt modelId="{E4FFA9B2-ECEA-407C-BDDD-E36853CC1969}" type="pres">
      <dgm:prSet presAssocID="{84FB2C59-D575-4C05-BF1C-97DB07FE3B7B}" presName="Name0" presStyleCnt="0">
        <dgm:presLayoutVars>
          <dgm:dir/>
          <dgm:resizeHandles/>
        </dgm:presLayoutVars>
      </dgm:prSet>
      <dgm:spPr/>
      <dgm:t>
        <a:bodyPr/>
        <a:lstStyle/>
        <a:p>
          <a:endParaRPr lang="en-US"/>
        </a:p>
      </dgm:t>
    </dgm:pt>
    <dgm:pt modelId="{DBEF3EE9-9994-48AE-AF7F-79B67A689537}" type="pres">
      <dgm:prSet presAssocID="{149D0304-1306-417C-A0D0-600AB96F1768}" presName="composite" presStyleCnt="0"/>
      <dgm:spPr/>
    </dgm:pt>
    <dgm:pt modelId="{1956002E-6356-4C64-A101-CBDBA3627EE5}" type="pres">
      <dgm:prSet presAssocID="{149D0304-1306-417C-A0D0-600AB96F1768}" presName="rect1" presStyleLbl="bgImgPlace1" presStyleIdx="0" presStyleCnt="8"/>
      <dgm:spPr/>
    </dgm:pt>
    <dgm:pt modelId="{02F08626-10B4-4FED-ADB7-192B19F804D3}" type="pres">
      <dgm:prSet presAssocID="{149D0304-1306-417C-A0D0-600AB96F1768}" presName="rect2" presStyleLbl="node1" presStyleIdx="0" presStyleCnt="8">
        <dgm:presLayoutVars>
          <dgm:bulletEnabled val="1"/>
        </dgm:presLayoutVars>
      </dgm:prSet>
      <dgm:spPr/>
      <dgm:t>
        <a:bodyPr/>
        <a:lstStyle/>
        <a:p>
          <a:endParaRPr lang="en-US"/>
        </a:p>
      </dgm:t>
    </dgm:pt>
    <dgm:pt modelId="{7C8D7525-4EC0-422D-AD04-73D410D82E64}" type="pres">
      <dgm:prSet presAssocID="{5025456F-5DEA-40D6-98EE-2C594B6556D2}" presName="sibTrans" presStyleCnt="0"/>
      <dgm:spPr/>
    </dgm:pt>
    <dgm:pt modelId="{76079E2F-6217-4200-93BA-703F4805B41E}" type="pres">
      <dgm:prSet presAssocID="{717DB436-EF34-474A-BB0D-844A03456C77}" presName="composite" presStyleCnt="0"/>
      <dgm:spPr/>
    </dgm:pt>
    <dgm:pt modelId="{BF82CB23-3F0A-46D2-A680-CDDCA6441A6D}" type="pres">
      <dgm:prSet presAssocID="{717DB436-EF34-474A-BB0D-844A03456C77}" presName="rect1" presStyleLbl="bgImgPlace1" presStyleIdx="1" presStyleCnt="8"/>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4B78DF5C-21AD-4CA3-9054-758B1AF1FD22}" type="pres">
      <dgm:prSet presAssocID="{717DB436-EF34-474A-BB0D-844A03456C77}" presName="rect2" presStyleLbl="node1" presStyleIdx="1" presStyleCnt="8">
        <dgm:presLayoutVars>
          <dgm:bulletEnabled val="1"/>
        </dgm:presLayoutVars>
      </dgm:prSet>
      <dgm:spPr/>
      <dgm:t>
        <a:bodyPr/>
        <a:lstStyle/>
        <a:p>
          <a:endParaRPr lang="en-US"/>
        </a:p>
      </dgm:t>
    </dgm:pt>
    <dgm:pt modelId="{9422D38E-F7A7-486F-97B8-C52D1921CD07}" type="pres">
      <dgm:prSet presAssocID="{14763297-C654-441E-8728-1F01A15AE36D}" presName="sibTrans" presStyleCnt="0"/>
      <dgm:spPr/>
    </dgm:pt>
    <dgm:pt modelId="{A4EA535A-F414-4435-AF16-F124045094AD}" type="pres">
      <dgm:prSet presAssocID="{F2F4DA9D-36C3-4E30-9B4C-52AE01AF325B}" presName="composite" presStyleCnt="0"/>
      <dgm:spPr/>
    </dgm:pt>
    <dgm:pt modelId="{166DA234-CCE6-479D-AD44-B14847965012}" type="pres">
      <dgm:prSet presAssocID="{F2F4DA9D-36C3-4E30-9B4C-52AE01AF325B}" presName="rect1" presStyleLbl="bgImgPlace1" presStyleIdx="2" presStyleCnt="8"/>
      <dgm:spPr/>
    </dgm:pt>
    <dgm:pt modelId="{107A5EC7-2B65-4240-923B-5B110725B57C}" type="pres">
      <dgm:prSet presAssocID="{F2F4DA9D-36C3-4E30-9B4C-52AE01AF325B}" presName="rect2" presStyleLbl="node1" presStyleIdx="2" presStyleCnt="8">
        <dgm:presLayoutVars>
          <dgm:bulletEnabled val="1"/>
        </dgm:presLayoutVars>
      </dgm:prSet>
      <dgm:spPr/>
      <dgm:t>
        <a:bodyPr/>
        <a:lstStyle/>
        <a:p>
          <a:endParaRPr lang="en-US"/>
        </a:p>
      </dgm:t>
    </dgm:pt>
    <dgm:pt modelId="{5EA59DDA-FCEB-47E8-A1A3-20484FB5E92A}" type="pres">
      <dgm:prSet presAssocID="{C5EABBED-85B1-46BC-92DE-4D2844969760}" presName="sibTrans" presStyleCnt="0"/>
      <dgm:spPr/>
    </dgm:pt>
    <dgm:pt modelId="{820F77A3-28C3-40F4-B868-18B2535A58E8}" type="pres">
      <dgm:prSet presAssocID="{BB70B589-6AB0-4C51-833C-25A8C7407B20}" presName="composite" presStyleCnt="0"/>
      <dgm:spPr/>
    </dgm:pt>
    <dgm:pt modelId="{E12B04EB-D7A3-45BA-87C5-49ADD1E13202}" type="pres">
      <dgm:prSet presAssocID="{BB70B589-6AB0-4C51-833C-25A8C7407B20}" presName="rect1" presStyleLbl="bgImgPlace1" presStyleIdx="3" presStyleCnt="8"/>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a:p>
      </dgm:t>
    </dgm:pt>
    <dgm:pt modelId="{4CD7E94E-0B81-471F-A40E-A067246D672E}" type="pres">
      <dgm:prSet presAssocID="{BB70B589-6AB0-4C51-833C-25A8C7407B20}" presName="rect2" presStyleLbl="node1" presStyleIdx="3" presStyleCnt="8">
        <dgm:presLayoutVars>
          <dgm:bulletEnabled val="1"/>
        </dgm:presLayoutVars>
      </dgm:prSet>
      <dgm:spPr/>
      <dgm:t>
        <a:bodyPr/>
        <a:lstStyle/>
        <a:p>
          <a:endParaRPr lang="en-US"/>
        </a:p>
      </dgm:t>
    </dgm:pt>
    <dgm:pt modelId="{5A22F7AA-9335-464C-8944-C12209C3FE58}" type="pres">
      <dgm:prSet presAssocID="{81B97F24-A363-4A59-AE9F-FBA1B2BC191F}" presName="sibTrans" presStyleCnt="0"/>
      <dgm:spPr/>
    </dgm:pt>
    <dgm:pt modelId="{AA423A1A-B083-48EC-9689-04F8764854DD}" type="pres">
      <dgm:prSet presAssocID="{A0ED3DEC-9A30-4E1C-8F33-DBDF56F82153}" presName="composite" presStyleCnt="0"/>
      <dgm:spPr/>
    </dgm:pt>
    <dgm:pt modelId="{996CFC01-769F-41F7-8D3F-623B8E457AC4}" type="pres">
      <dgm:prSet presAssocID="{A0ED3DEC-9A30-4E1C-8F33-DBDF56F82153}" presName="rect1" presStyleLbl="bgImgPlace1" presStyleIdx="4" presStyleCnt="8"/>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a:p>
      </dgm:t>
    </dgm:pt>
    <dgm:pt modelId="{76EA12EB-E77F-412E-B273-96866827E24A}" type="pres">
      <dgm:prSet presAssocID="{A0ED3DEC-9A30-4E1C-8F33-DBDF56F82153}" presName="rect2" presStyleLbl="node1" presStyleIdx="4" presStyleCnt="8">
        <dgm:presLayoutVars>
          <dgm:bulletEnabled val="1"/>
        </dgm:presLayoutVars>
      </dgm:prSet>
      <dgm:spPr/>
      <dgm:t>
        <a:bodyPr/>
        <a:lstStyle/>
        <a:p>
          <a:endParaRPr lang="en-US"/>
        </a:p>
      </dgm:t>
    </dgm:pt>
    <dgm:pt modelId="{54A90F8A-2DA4-4ACD-8118-EFBFA80103BA}" type="pres">
      <dgm:prSet presAssocID="{C6B02229-076F-4EFB-825B-0DB515FA25F0}" presName="sibTrans" presStyleCnt="0"/>
      <dgm:spPr/>
    </dgm:pt>
    <dgm:pt modelId="{CBAE38F9-8DD5-4E93-BF40-7AD4E6FA8EC7}" type="pres">
      <dgm:prSet presAssocID="{A0E0AE97-5FA4-4F8E-AA32-4B83489FB81C}" presName="composite" presStyleCnt="0"/>
      <dgm:spPr/>
    </dgm:pt>
    <dgm:pt modelId="{48201516-4510-4A3B-B834-17A1784351C8}" type="pres">
      <dgm:prSet presAssocID="{A0E0AE97-5FA4-4F8E-AA32-4B83489FB81C}" presName="rect1" presStyleLbl="bgImgPlace1" presStyleIdx="5" presStyleCnt="8"/>
      <dgm:spPr>
        <a:blipFill rotWithShape="1">
          <a:blip xmlns:r="http://schemas.openxmlformats.org/officeDocument/2006/relationships" r:embed="rId4" cstate="print">
            <a:extLst>
              <a:ext uri="{28A0092B-C50C-407E-A947-70E740481C1C}">
                <a14:useLocalDpi xmlns:a14="http://schemas.microsoft.com/office/drawing/2010/main" val="0"/>
              </a:ext>
            </a:extLst>
          </a:blip>
          <a:stretch>
            <a:fillRect/>
          </a:stretch>
        </a:blipFill>
      </dgm:spPr>
      <dgm:t>
        <a:bodyPr/>
        <a:lstStyle/>
        <a:p>
          <a:endParaRPr lang="en-US"/>
        </a:p>
      </dgm:t>
    </dgm:pt>
    <dgm:pt modelId="{C9751B11-39E7-460E-BBF5-24E25239F452}" type="pres">
      <dgm:prSet presAssocID="{A0E0AE97-5FA4-4F8E-AA32-4B83489FB81C}" presName="rect2" presStyleLbl="node1" presStyleIdx="5" presStyleCnt="8">
        <dgm:presLayoutVars>
          <dgm:bulletEnabled val="1"/>
        </dgm:presLayoutVars>
      </dgm:prSet>
      <dgm:spPr/>
      <dgm:t>
        <a:bodyPr/>
        <a:lstStyle/>
        <a:p>
          <a:endParaRPr lang="en-US"/>
        </a:p>
      </dgm:t>
    </dgm:pt>
    <dgm:pt modelId="{AFAC222A-5B0E-47DD-A05F-B3F98B9D6142}" type="pres">
      <dgm:prSet presAssocID="{7683B007-083B-46C8-BABB-FC8689DA5D1B}" presName="sibTrans" presStyleCnt="0"/>
      <dgm:spPr/>
    </dgm:pt>
    <dgm:pt modelId="{37A4C09B-37AC-4A28-9E2E-6DD3CCF60057}" type="pres">
      <dgm:prSet presAssocID="{EDDB6273-5419-43A5-A0B2-D800462DC10C}" presName="composite" presStyleCnt="0"/>
      <dgm:spPr/>
    </dgm:pt>
    <dgm:pt modelId="{E91CF267-FE1A-478F-B2DE-44C5AE3F153B}" type="pres">
      <dgm:prSet presAssocID="{EDDB6273-5419-43A5-A0B2-D800462DC10C}" presName="rect1" presStyleLbl="bgImgPlace1" presStyleIdx="6" presStyleCnt="8"/>
      <dgm:spPr>
        <a:blipFill rotWithShape="1">
          <a:blip xmlns:r="http://schemas.openxmlformats.org/officeDocument/2006/relationships" r:embed="rId5">
            <a:extLst>
              <a:ext uri="{28A0092B-C50C-407E-A947-70E740481C1C}">
                <a14:useLocalDpi xmlns:a14="http://schemas.microsoft.com/office/drawing/2010/main" val="0"/>
              </a:ext>
            </a:extLst>
          </a:blip>
          <a:stretch>
            <a:fillRect/>
          </a:stretch>
        </a:blipFill>
      </dgm:spPr>
      <dgm:t>
        <a:bodyPr/>
        <a:lstStyle/>
        <a:p>
          <a:endParaRPr lang="en-US"/>
        </a:p>
      </dgm:t>
    </dgm:pt>
    <dgm:pt modelId="{0343C51E-75C2-440C-927D-9C6EA41919D9}" type="pres">
      <dgm:prSet presAssocID="{EDDB6273-5419-43A5-A0B2-D800462DC10C}" presName="rect2" presStyleLbl="node1" presStyleIdx="6" presStyleCnt="8">
        <dgm:presLayoutVars>
          <dgm:bulletEnabled val="1"/>
        </dgm:presLayoutVars>
      </dgm:prSet>
      <dgm:spPr/>
      <dgm:t>
        <a:bodyPr/>
        <a:lstStyle/>
        <a:p>
          <a:endParaRPr lang="en-US"/>
        </a:p>
      </dgm:t>
    </dgm:pt>
    <dgm:pt modelId="{A453B420-AAB9-4FFF-8879-D6BD0BFD059C}" type="pres">
      <dgm:prSet presAssocID="{ECB377DB-BA26-4248-AC0D-E3FABEE8DE27}" presName="sibTrans" presStyleCnt="0"/>
      <dgm:spPr/>
    </dgm:pt>
    <dgm:pt modelId="{D24CA800-E8B9-490A-A3C1-3F37934E0A42}" type="pres">
      <dgm:prSet presAssocID="{A938D7ED-9507-4825-92CF-5A3697F20340}" presName="composite" presStyleCnt="0"/>
      <dgm:spPr/>
    </dgm:pt>
    <dgm:pt modelId="{55C2193B-612F-4B6D-921A-0238393E36F0}" type="pres">
      <dgm:prSet presAssocID="{A938D7ED-9507-4825-92CF-5A3697F20340}" presName="rect1" presStyleLbl="bgImgPlace1" presStyleIdx="7" presStyleCnt="8"/>
      <dgm:spPr>
        <a:blipFill rotWithShape="1">
          <a:blip xmlns:r="http://schemas.openxmlformats.org/officeDocument/2006/relationships" r:embed="rId6">
            <a:extLst>
              <a:ext uri="{28A0092B-C50C-407E-A947-70E740481C1C}">
                <a14:useLocalDpi xmlns:a14="http://schemas.microsoft.com/office/drawing/2010/main" val="0"/>
              </a:ext>
            </a:extLst>
          </a:blip>
          <a:stretch>
            <a:fillRect/>
          </a:stretch>
        </a:blipFill>
      </dgm:spPr>
      <dgm:t>
        <a:bodyPr/>
        <a:lstStyle/>
        <a:p>
          <a:endParaRPr lang="en-US"/>
        </a:p>
      </dgm:t>
    </dgm:pt>
    <dgm:pt modelId="{B0A8DDBF-C53A-43FD-9C6E-7AA2ECA6E695}" type="pres">
      <dgm:prSet presAssocID="{A938D7ED-9507-4825-92CF-5A3697F20340}" presName="rect2" presStyleLbl="node1" presStyleIdx="7" presStyleCnt="8">
        <dgm:presLayoutVars>
          <dgm:bulletEnabled val="1"/>
        </dgm:presLayoutVars>
      </dgm:prSet>
      <dgm:spPr/>
      <dgm:t>
        <a:bodyPr/>
        <a:lstStyle/>
        <a:p>
          <a:endParaRPr lang="en-US"/>
        </a:p>
      </dgm:t>
    </dgm:pt>
  </dgm:ptLst>
  <dgm:cxnLst>
    <dgm:cxn modelId="{911E381A-6B99-46BB-80A8-3C021C6E24BC}" type="presOf" srcId="{A938D7ED-9507-4825-92CF-5A3697F20340}" destId="{B0A8DDBF-C53A-43FD-9C6E-7AA2ECA6E695}" srcOrd="0" destOrd="0" presId="urn:microsoft.com/office/officeart/2008/layout/BendingPictureBlocks"/>
    <dgm:cxn modelId="{5F7089BF-131F-4E55-A39C-FB29CB255532}" type="presOf" srcId="{A0E0AE97-5FA4-4F8E-AA32-4B83489FB81C}" destId="{C9751B11-39E7-460E-BBF5-24E25239F452}" srcOrd="0" destOrd="0" presId="urn:microsoft.com/office/officeart/2008/layout/BendingPictureBlocks"/>
    <dgm:cxn modelId="{F9691C18-E02C-41A0-A5FD-62F33255AE38}" type="presOf" srcId="{717DB436-EF34-474A-BB0D-844A03456C77}" destId="{4B78DF5C-21AD-4CA3-9054-758B1AF1FD22}" srcOrd="0" destOrd="0" presId="urn:microsoft.com/office/officeart/2008/layout/BendingPictureBlocks"/>
    <dgm:cxn modelId="{1350B575-306C-4ED9-8BE3-04CB0393D74D}" srcId="{84FB2C59-D575-4C05-BF1C-97DB07FE3B7B}" destId="{F2F4DA9D-36C3-4E30-9B4C-52AE01AF325B}" srcOrd="2" destOrd="0" parTransId="{893CDFA0-9FB4-4D14-BAF3-BDDC7DBE28AE}" sibTransId="{C5EABBED-85B1-46BC-92DE-4D2844969760}"/>
    <dgm:cxn modelId="{752BC188-EC8F-48AA-B9BB-085664A67440}" srcId="{84FB2C59-D575-4C05-BF1C-97DB07FE3B7B}" destId="{717DB436-EF34-474A-BB0D-844A03456C77}" srcOrd="1" destOrd="0" parTransId="{53379CDB-BB74-4A3C-AB21-A17E8E22D1A2}" sibTransId="{14763297-C654-441E-8728-1F01A15AE36D}"/>
    <dgm:cxn modelId="{6EEC7BD2-D35A-464C-B5B0-6FF76FC66983}" type="presOf" srcId="{F2F4DA9D-36C3-4E30-9B4C-52AE01AF325B}" destId="{107A5EC7-2B65-4240-923B-5B110725B57C}" srcOrd="0" destOrd="0" presId="urn:microsoft.com/office/officeart/2008/layout/BendingPictureBlocks"/>
    <dgm:cxn modelId="{FB87F513-E37B-44FF-975D-E8E9B37CBF77}" srcId="{84FB2C59-D575-4C05-BF1C-97DB07FE3B7B}" destId="{A938D7ED-9507-4825-92CF-5A3697F20340}" srcOrd="7" destOrd="0" parTransId="{6D9D0306-16C7-46BF-9286-16FA62C72692}" sibTransId="{4B8725F4-505C-49FA-A38F-E270E77C914B}"/>
    <dgm:cxn modelId="{48257D16-164D-44F4-B92A-061187E0E225}" srcId="{84FB2C59-D575-4C05-BF1C-97DB07FE3B7B}" destId="{A0E0AE97-5FA4-4F8E-AA32-4B83489FB81C}" srcOrd="5" destOrd="0" parTransId="{CEAFC510-FEAA-4F81-A831-1B82665E3D13}" sibTransId="{7683B007-083B-46C8-BABB-FC8689DA5D1B}"/>
    <dgm:cxn modelId="{6F3BB955-C34F-47B1-B429-974875C48F11}" type="presOf" srcId="{BB70B589-6AB0-4C51-833C-25A8C7407B20}" destId="{4CD7E94E-0B81-471F-A40E-A067246D672E}" srcOrd="0" destOrd="0" presId="urn:microsoft.com/office/officeart/2008/layout/BendingPictureBlocks"/>
    <dgm:cxn modelId="{EA8D7720-D602-4D8C-B638-943C7D45B898}" type="presOf" srcId="{EDDB6273-5419-43A5-A0B2-D800462DC10C}" destId="{0343C51E-75C2-440C-927D-9C6EA41919D9}" srcOrd="0" destOrd="0" presId="urn:microsoft.com/office/officeart/2008/layout/BendingPictureBlocks"/>
    <dgm:cxn modelId="{433F84EB-5A55-4CCC-834E-2494EA918036}" srcId="{84FB2C59-D575-4C05-BF1C-97DB07FE3B7B}" destId="{BB70B589-6AB0-4C51-833C-25A8C7407B20}" srcOrd="3" destOrd="0" parTransId="{CB667F44-85C0-44A6-A76F-92BD453C55CD}" sibTransId="{81B97F24-A363-4A59-AE9F-FBA1B2BC191F}"/>
    <dgm:cxn modelId="{E7DB24D0-C5C8-4A65-AA03-5988BE8012EC}" srcId="{84FB2C59-D575-4C05-BF1C-97DB07FE3B7B}" destId="{149D0304-1306-417C-A0D0-600AB96F1768}" srcOrd="0" destOrd="0" parTransId="{8E6FD0B7-0F0F-4A17-9DE9-4CBA91CDAB64}" sibTransId="{5025456F-5DEA-40D6-98EE-2C594B6556D2}"/>
    <dgm:cxn modelId="{2D6A04DE-FF45-4DDE-B152-74555A5AACAC}" type="presOf" srcId="{149D0304-1306-417C-A0D0-600AB96F1768}" destId="{02F08626-10B4-4FED-ADB7-192B19F804D3}" srcOrd="0" destOrd="0" presId="urn:microsoft.com/office/officeart/2008/layout/BendingPictureBlocks"/>
    <dgm:cxn modelId="{C1C6DF36-41E2-4B4D-9077-D83E91D86785}" srcId="{84FB2C59-D575-4C05-BF1C-97DB07FE3B7B}" destId="{EDDB6273-5419-43A5-A0B2-D800462DC10C}" srcOrd="6" destOrd="0" parTransId="{04B25A84-2603-4CD3-8173-23836678D949}" sibTransId="{ECB377DB-BA26-4248-AC0D-E3FABEE8DE27}"/>
    <dgm:cxn modelId="{5B341F74-1EBA-44E2-A85B-B4B9309EE1EE}" srcId="{84FB2C59-D575-4C05-BF1C-97DB07FE3B7B}" destId="{A0ED3DEC-9A30-4E1C-8F33-DBDF56F82153}" srcOrd="4" destOrd="0" parTransId="{39C732E6-7F12-4A1A-9A7E-40C90B9EF3F2}" sibTransId="{C6B02229-076F-4EFB-825B-0DB515FA25F0}"/>
    <dgm:cxn modelId="{1928874C-C1FE-470A-86E1-76F926B46077}" type="presOf" srcId="{84FB2C59-D575-4C05-BF1C-97DB07FE3B7B}" destId="{E4FFA9B2-ECEA-407C-BDDD-E36853CC1969}" srcOrd="0" destOrd="0" presId="urn:microsoft.com/office/officeart/2008/layout/BendingPictureBlocks"/>
    <dgm:cxn modelId="{5F15846D-8536-4E6F-9DCE-34BF322FA67A}" type="presOf" srcId="{A0ED3DEC-9A30-4E1C-8F33-DBDF56F82153}" destId="{76EA12EB-E77F-412E-B273-96866827E24A}" srcOrd="0" destOrd="0" presId="urn:microsoft.com/office/officeart/2008/layout/BendingPictureBlocks"/>
    <dgm:cxn modelId="{C0DC584C-9E87-45E3-80E2-EADA3BBE56F8}" type="presParOf" srcId="{E4FFA9B2-ECEA-407C-BDDD-E36853CC1969}" destId="{DBEF3EE9-9994-48AE-AF7F-79B67A689537}" srcOrd="0" destOrd="0" presId="urn:microsoft.com/office/officeart/2008/layout/BendingPictureBlocks"/>
    <dgm:cxn modelId="{F01C0773-4182-4CF8-8F52-262B752A3D27}" type="presParOf" srcId="{DBEF3EE9-9994-48AE-AF7F-79B67A689537}" destId="{1956002E-6356-4C64-A101-CBDBA3627EE5}" srcOrd="0" destOrd="0" presId="urn:microsoft.com/office/officeart/2008/layout/BendingPictureBlocks"/>
    <dgm:cxn modelId="{04A9C3D8-28F1-4B85-85B5-DC0A004063ED}" type="presParOf" srcId="{DBEF3EE9-9994-48AE-AF7F-79B67A689537}" destId="{02F08626-10B4-4FED-ADB7-192B19F804D3}" srcOrd="1" destOrd="0" presId="urn:microsoft.com/office/officeart/2008/layout/BendingPictureBlocks"/>
    <dgm:cxn modelId="{E1F8C918-C8AD-43C8-A8D7-62E87745C64C}" type="presParOf" srcId="{E4FFA9B2-ECEA-407C-BDDD-E36853CC1969}" destId="{7C8D7525-4EC0-422D-AD04-73D410D82E64}" srcOrd="1" destOrd="0" presId="urn:microsoft.com/office/officeart/2008/layout/BendingPictureBlocks"/>
    <dgm:cxn modelId="{01FCFD46-C8D9-4620-B30D-1644972B497C}" type="presParOf" srcId="{E4FFA9B2-ECEA-407C-BDDD-E36853CC1969}" destId="{76079E2F-6217-4200-93BA-703F4805B41E}" srcOrd="2" destOrd="0" presId="urn:microsoft.com/office/officeart/2008/layout/BendingPictureBlocks"/>
    <dgm:cxn modelId="{73B36565-9BB9-4D4E-9FBE-242705DF270C}" type="presParOf" srcId="{76079E2F-6217-4200-93BA-703F4805B41E}" destId="{BF82CB23-3F0A-46D2-A680-CDDCA6441A6D}" srcOrd="0" destOrd="0" presId="urn:microsoft.com/office/officeart/2008/layout/BendingPictureBlocks"/>
    <dgm:cxn modelId="{B51F7447-5D37-4F28-AED3-E3DC0C0E981E}" type="presParOf" srcId="{76079E2F-6217-4200-93BA-703F4805B41E}" destId="{4B78DF5C-21AD-4CA3-9054-758B1AF1FD22}" srcOrd="1" destOrd="0" presId="urn:microsoft.com/office/officeart/2008/layout/BendingPictureBlocks"/>
    <dgm:cxn modelId="{197D7412-A86A-433D-86E5-6299F28809C8}" type="presParOf" srcId="{E4FFA9B2-ECEA-407C-BDDD-E36853CC1969}" destId="{9422D38E-F7A7-486F-97B8-C52D1921CD07}" srcOrd="3" destOrd="0" presId="urn:microsoft.com/office/officeart/2008/layout/BendingPictureBlocks"/>
    <dgm:cxn modelId="{2F715E39-6D13-4AF3-9B01-D69383AE5E98}" type="presParOf" srcId="{E4FFA9B2-ECEA-407C-BDDD-E36853CC1969}" destId="{A4EA535A-F414-4435-AF16-F124045094AD}" srcOrd="4" destOrd="0" presId="urn:microsoft.com/office/officeart/2008/layout/BendingPictureBlocks"/>
    <dgm:cxn modelId="{40ECFC2C-3B3C-4BD9-8339-2E1E1CE726E7}" type="presParOf" srcId="{A4EA535A-F414-4435-AF16-F124045094AD}" destId="{166DA234-CCE6-479D-AD44-B14847965012}" srcOrd="0" destOrd="0" presId="urn:microsoft.com/office/officeart/2008/layout/BendingPictureBlocks"/>
    <dgm:cxn modelId="{14C28C3B-1C79-4C9D-8C83-EF70B000F302}" type="presParOf" srcId="{A4EA535A-F414-4435-AF16-F124045094AD}" destId="{107A5EC7-2B65-4240-923B-5B110725B57C}" srcOrd="1" destOrd="0" presId="urn:microsoft.com/office/officeart/2008/layout/BendingPictureBlocks"/>
    <dgm:cxn modelId="{EA17799A-3C72-4A44-90BF-B2F05ADA42A2}" type="presParOf" srcId="{E4FFA9B2-ECEA-407C-BDDD-E36853CC1969}" destId="{5EA59DDA-FCEB-47E8-A1A3-20484FB5E92A}" srcOrd="5" destOrd="0" presId="urn:microsoft.com/office/officeart/2008/layout/BendingPictureBlocks"/>
    <dgm:cxn modelId="{32C2B513-EF73-4C4C-B3B1-B87234C31DFF}" type="presParOf" srcId="{E4FFA9B2-ECEA-407C-BDDD-E36853CC1969}" destId="{820F77A3-28C3-40F4-B868-18B2535A58E8}" srcOrd="6" destOrd="0" presId="urn:microsoft.com/office/officeart/2008/layout/BendingPictureBlocks"/>
    <dgm:cxn modelId="{C7CEB4E0-3E6C-4ED0-A461-65EF8608F47E}" type="presParOf" srcId="{820F77A3-28C3-40F4-B868-18B2535A58E8}" destId="{E12B04EB-D7A3-45BA-87C5-49ADD1E13202}" srcOrd="0" destOrd="0" presId="urn:microsoft.com/office/officeart/2008/layout/BendingPictureBlocks"/>
    <dgm:cxn modelId="{833D3701-F6AA-406F-874F-9A65D8A62CF3}" type="presParOf" srcId="{820F77A3-28C3-40F4-B868-18B2535A58E8}" destId="{4CD7E94E-0B81-471F-A40E-A067246D672E}" srcOrd="1" destOrd="0" presId="urn:microsoft.com/office/officeart/2008/layout/BendingPictureBlocks"/>
    <dgm:cxn modelId="{1A0B010F-0DC7-4B38-A6CE-F1546DCC8DBF}" type="presParOf" srcId="{E4FFA9B2-ECEA-407C-BDDD-E36853CC1969}" destId="{5A22F7AA-9335-464C-8944-C12209C3FE58}" srcOrd="7" destOrd="0" presId="urn:microsoft.com/office/officeart/2008/layout/BendingPictureBlocks"/>
    <dgm:cxn modelId="{E8F59137-6BE3-48C8-B893-8FA787236F6B}" type="presParOf" srcId="{E4FFA9B2-ECEA-407C-BDDD-E36853CC1969}" destId="{AA423A1A-B083-48EC-9689-04F8764854DD}" srcOrd="8" destOrd="0" presId="urn:microsoft.com/office/officeart/2008/layout/BendingPictureBlocks"/>
    <dgm:cxn modelId="{EB2D1E1E-7A70-4833-9BC9-936D6EAEA7FD}" type="presParOf" srcId="{AA423A1A-B083-48EC-9689-04F8764854DD}" destId="{996CFC01-769F-41F7-8D3F-623B8E457AC4}" srcOrd="0" destOrd="0" presId="urn:microsoft.com/office/officeart/2008/layout/BendingPictureBlocks"/>
    <dgm:cxn modelId="{17395B43-8DEB-4371-82A1-F6EB3FDBD3E1}" type="presParOf" srcId="{AA423A1A-B083-48EC-9689-04F8764854DD}" destId="{76EA12EB-E77F-412E-B273-96866827E24A}" srcOrd="1" destOrd="0" presId="urn:microsoft.com/office/officeart/2008/layout/BendingPictureBlocks"/>
    <dgm:cxn modelId="{9E4058C4-8133-403D-8C32-51320251359A}" type="presParOf" srcId="{E4FFA9B2-ECEA-407C-BDDD-E36853CC1969}" destId="{54A90F8A-2DA4-4ACD-8118-EFBFA80103BA}" srcOrd="9" destOrd="0" presId="urn:microsoft.com/office/officeart/2008/layout/BendingPictureBlocks"/>
    <dgm:cxn modelId="{A0A4195A-D638-43B2-AD18-EDDA0E2C85D1}" type="presParOf" srcId="{E4FFA9B2-ECEA-407C-BDDD-E36853CC1969}" destId="{CBAE38F9-8DD5-4E93-BF40-7AD4E6FA8EC7}" srcOrd="10" destOrd="0" presId="urn:microsoft.com/office/officeart/2008/layout/BendingPictureBlocks"/>
    <dgm:cxn modelId="{FE328754-652B-4CDB-A999-9D7A82F0482E}" type="presParOf" srcId="{CBAE38F9-8DD5-4E93-BF40-7AD4E6FA8EC7}" destId="{48201516-4510-4A3B-B834-17A1784351C8}" srcOrd="0" destOrd="0" presId="urn:microsoft.com/office/officeart/2008/layout/BendingPictureBlocks"/>
    <dgm:cxn modelId="{7E9EC847-0AAD-4F29-8C5D-86A1FE04266E}" type="presParOf" srcId="{CBAE38F9-8DD5-4E93-BF40-7AD4E6FA8EC7}" destId="{C9751B11-39E7-460E-BBF5-24E25239F452}" srcOrd="1" destOrd="0" presId="urn:microsoft.com/office/officeart/2008/layout/BendingPictureBlocks"/>
    <dgm:cxn modelId="{9CDD83E5-5BAA-493A-8E4A-239C76123EC5}" type="presParOf" srcId="{E4FFA9B2-ECEA-407C-BDDD-E36853CC1969}" destId="{AFAC222A-5B0E-47DD-A05F-B3F98B9D6142}" srcOrd="11" destOrd="0" presId="urn:microsoft.com/office/officeart/2008/layout/BendingPictureBlocks"/>
    <dgm:cxn modelId="{867F9FC4-5ABD-4044-A2E6-70B8888058B1}" type="presParOf" srcId="{E4FFA9B2-ECEA-407C-BDDD-E36853CC1969}" destId="{37A4C09B-37AC-4A28-9E2E-6DD3CCF60057}" srcOrd="12" destOrd="0" presId="urn:microsoft.com/office/officeart/2008/layout/BendingPictureBlocks"/>
    <dgm:cxn modelId="{6A5FE392-4E24-4963-B401-75DEAD56A8E4}" type="presParOf" srcId="{37A4C09B-37AC-4A28-9E2E-6DD3CCF60057}" destId="{E91CF267-FE1A-478F-B2DE-44C5AE3F153B}" srcOrd="0" destOrd="0" presId="urn:microsoft.com/office/officeart/2008/layout/BendingPictureBlocks"/>
    <dgm:cxn modelId="{F2F5851D-F384-4493-9762-0253189B9546}" type="presParOf" srcId="{37A4C09B-37AC-4A28-9E2E-6DD3CCF60057}" destId="{0343C51E-75C2-440C-927D-9C6EA41919D9}" srcOrd="1" destOrd="0" presId="urn:microsoft.com/office/officeart/2008/layout/BendingPictureBlocks"/>
    <dgm:cxn modelId="{BA594042-BA69-40AC-BE0A-31E585B6E4ED}" type="presParOf" srcId="{E4FFA9B2-ECEA-407C-BDDD-E36853CC1969}" destId="{A453B420-AAB9-4FFF-8879-D6BD0BFD059C}" srcOrd="13" destOrd="0" presId="urn:microsoft.com/office/officeart/2008/layout/BendingPictureBlocks"/>
    <dgm:cxn modelId="{9D985108-F37A-46D4-AFE9-ADC04907F2ED}" type="presParOf" srcId="{E4FFA9B2-ECEA-407C-BDDD-E36853CC1969}" destId="{D24CA800-E8B9-490A-A3C1-3F37934E0A42}" srcOrd="14" destOrd="0" presId="urn:microsoft.com/office/officeart/2008/layout/BendingPictureBlocks"/>
    <dgm:cxn modelId="{3D1B6673-B64C-4A9D-9147-EB2FFFEBA8B6}" type="presParOf" srcId="{D24CA800-E8B9-490A-A3C1-3F37934E0A42}" destId="{55C2193B-612F-4B6D-921A-0238393E36F0}" srcOrd="0" destOrd="0" presId="urn:microsoft.com/office/officeart/2008/layout/BendingPictureBlocks"/>
    <dgm:cxn modelId="{D1582556-EF15-4BA4-8E5D-76370D99DA96}" type="presParOf" srcId="{D24CA800-E8B9-490A-A3C1-3F37934E0A42}" destId="{B0A8DDBF-C53A-43FD-9C6E-7AA2ECA6E695}"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11</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57F3C03-2D36-41D0-AB9E-605B7E9990E6}" type="presOf" srcId="{EA5D4FDD-852C-42B1-AC37-601E79D559A8}" destId="{5EE392F1-34E6-4D75-93D9-06D773323D5D}" srcOrd="0" destOrd="0" presId="urn:microsoft.com/office/officeart/2005/8/layout/vList3"/>
    <dgm:cxn modelId="{5E14FB26-5CA3-4672-908F-6DCEF0ED8839}" type="presOf" srcId="{D1908031-5F7F-4557-A0DD-0F27CDC5B5C8}" destId="{F538080A-9D5C-4B64-BE02-6E74660B3D3A}" srcOrd="0" destOrd="0" presId="urn:microsoft.com/office/officeart/2005/8/layout/vList3"/>
    <dgm:cxn modelId="{2817029C-4374-4AE9-9DCC-D73878D15FB2}" type="presParOf" srcId="{F538080A-9D5C-4B64-BE02-6E74660B3D3A}" destId="{DFDAD32B-A873-41CB-B647-4009D34B0D96}" srcOrd="0" destOrd="0" presId="urn:microsoft.com/office/officeart/2005/8/layout/vList3"/>
    <dgm:cxn modelId="{F5ED05CD-9948-4DA5-83CD-CAA0851248B8}" type="presParOf" srcId="{DFDAD32B-A873-41CB-B647-4009D34B0D96}" destId="{EB8622BF-E028-4141-90BF-038FB0BFB02D}" srcOrd="0" destOrd="0" presId="urn:microsoft.com/office/officeart/2005/8/layout/vList3"/>
    <dgm:cxn modelId="{774611B6-45DB-47B5-942F-CD5D0F31F7C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D2524B-775C-415A-8AD1-2BA772FED97D}"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CD2B7AC4-6FAE-489C-8798-1A888D7C1D49}">
      <dgm:prSet/>
      <dgm:spPr/>
      <dgm:t>
        <a:bodyPr/>
        <a:lstStyle/>
        <a:p>
          <a:pPr rtl="0"/>
          <a:r>
            <a:rPr lang="en-US" dirty="0" smtClean="0"/>
            <a:t>Kyle 2003-2006</a:t>
          </a:r>
          <a:endParaRPr lang="en-US" dirty="0"/>
        </a:p>
      </dgm:t>
    </dgm:pt>
    <dgm:pt modelId="{87344475-63E5-432E-AA7A-019A60A860D3}" type="parTrans" cxnId="{00BD5ADB-F902-4CF5-960E-4010B50265C0}">
      <dgm:prSet/>
      <dgm:spPr/>
      <dgm:t>
        <a:bodyPr/>
        <a:lstStyle/>
        <a:p>
          <a:endParaRPr lang="en-US"/>
        </a:p>
      </dgm:t>
    </dgm:pt>
    <dgm:pt modelId="{23179C15-BD8A-40FF-9427-9D21A4174D70}" type="sibTrans" cxnId="{00BD5ADB-F902-4CF5-960E-4010B50265C0}">
      <dgm:prSet/>
      <dgm:spPr/>
      <dgm:t>
        <a:bodyPr/>
        <a:lstStyle/>
        <a:p>
          <a:endParaRPr lang="en-US"/>
        </a:p>
      </dgm:t>
    </dgm:pt>
    <dgm:pt modelId="{1D4C2610-5C64-438C-93D4-611C30EBB1A9}">
      <dgm:prSet custT="1"/>
      <dgm:spPr/>
      <dgm:t>
        <a:bodyPr/>
        <a:lstStyle/>
        <a:p>
          <a:pPr rtl="0"/>
          <a:r>
            <a:rPr lang="en-US" sz="1400" dirty="0" smtClean="0"/>
            <a:t>Died from E. coli O157:H7 at age 2 and a 1/2</a:t>
          </a:r>
          <a:endParaRPr lang="en-US" sz="1400" dirty="0"/>
        </a:p>
      </dgm:t>
    </dgm:pt>
    <dgm:pt modelId="{3DB76B12-F078-4D9B-A6D5-5EBB68A3B17C}" type="parTrans" cxnId="{580352F1-47F7-4347-A3E7-3E17CAD8C6AD}">
      <dgm:prSet/>
      <dgm:spPr/>
      <dgm:t>
        <a:bodyPr/>
        <a:lstStyle/>
        <a:p>
          <a:endParaRPr lang="en-US"/>
        </a:p>
      </dgm:t>
    </dgm:pt>
    <dgm:pt modelId="{6B7474C8-B3C0-40CD-A1C2-1E6D82488248}" type="sibTrans" cxnId="{580352F1-47F7-4347-A3E7-3E17CAD8C6AD}">
      <dgm:prSet/>
      <dgm:spPr/>
      <dgm:t>
        <a:bodyPr/>
        <a:lstStyle/>
        <a:p>
          <a:endParaRPr lang="en-US"/>
        </a:p>
      </dgm:t>
    </dgm:pt>
    <dgm:pt modelId="{9BF00473-0406-403F-A267-3EDCB23245C5}">
      <dgm:prSet custT="1"/>
      <dgm:spPr/>
      <dgm:t>
        <a:bodyPr/>
        <a:lstStyle/>
        <a:p>
          <a:pPr rtl="0"/>
          <a:r>
            <a:rPr lang="en-US" sz="1400" dirty="0" smtClean="0"/>
            <a:t>Spinach </a:t>
          </a:r>
          <a:endParaRPr lang="en-US" sz="1400" dirty="0"/>
        </a:p>
      </dgm:t>
    </dgm:pt>
    <dgm:pt modelId="{B2E34ED5-C5EF-453B-8B5D-D472C068AE8C}" type="parTrans" cxnId="{01A2AEBF-545B-4118-812F-7B20EA925112}">
      <dgm:prSet/>
      <dgm:spPr/>
      <dgm:t>
        <a:bodyPr/>
        <a:lstStyle/>
        <a:p>
          <a:endParaRPr lang="en-US"/>
        </a:p>
      </dgm:t>
    </dgm:pt>
    <dgm:pt modelId="{16DC81F1-EFFA-4FA8-A52C-97E27755CA68}" type="sibTrans" cxnId="{01A2AEBF-545B-4118-812F-7B20EA925112}">
      <dgm:prSet/>
      <dgm:spPr/>
      <dgm:t>
        <a:bodyPr/>
        <a:lstStyle/>
        <a:p>
          <a:endParaRPr lang="en-US"/>
        </a:p>
      </dgm:t>
    </dgm:pt>
    <dgm:pt modelId="{426ED733-5025-4D6B-9BF7-B288F8019A22}">
      <dgm:prSet/>
      <dgm:spPr/>
      <dgm:t>
        <a:bodyPr/>
        <a:lstStyle/>
        <a:p>
          <a:pPr rtl="0"/>
          <a:r>
            <a:rPr lang="en-US" dirty="0" smtClean="0"/>
            <a:t>Shirley 1936-2008</a:t>
          </a:r>
          <a:endParaRPr lang="en-US" dirty="0"/>
        </a:p>
      </dgm:t>
    </dgm:pt>
    <dgm:pt modelId="{BA4A9A36-D108-4145-B6FD-79BC67C7BCFF}" type="parTrans" cxnId="{447D9A59-ECE5-4ABF-B86D-AE05F91ABF47}">
      <dgm:prSet/>
      <dgm:spPr/>
      <dgm:t>
        <a:bodyPr/>
        <a:lstStyle/>
        <a:p>
          <a:endParaRPr lang="en-US"/>
        </a:p>
      </dgm:t>
    </dgm:pt>
    <dgm:pt modelId="{D32808D1-E99E-4F17-9C1F-9F82B50B7F4E}" type="sibTrans" cxnId="{447D9A59-ECE5-4ABF-B86D-AE05F91ABF47}">
      <dgm:prSet/>
      <dgm:spPr/>
      <dgm:t>
        <a:bodyPr/>
        <a:lstStyle/>
        <a:p>
          <a:endParaRPr lang="en-US"/>
        </a:p>
      </dgm:t>
    </dgm:pt>
    <dgm:pt modelId="{6023D3C9-AC19-4D49-B0D8-660305114A4F}">
      <dgm:prSet custT="1"/>
      <dgm:spPr/>
      <dgm:t>
        <a:bodyPr/>
        <a:lstStyle/>
        <a:p>
          <a:pPr rtl="0"/>
          <a:r>
            <a:rPr lang="en-US" sz="1400" dirty="0" smtClean="0"/>
            <a:t>Died from Salmonella at age 73</a:t>
          </a:r>
          <a:endParaRPr lang="en-US" sz="1400" dirty="0"/>
        </a:p>
      </dgm:t>
    </dgm:pt>
    <dgm:pt modelId="{D9562DD9-5A88-41DA-887D-C6894C09D209}" type="parTrans" cxnId="{FBC67816-216D-4909-8FD9-FD6D29B4F07C}">
      <dgm:prSet/>
      <dgm:spPr/>
      <dgm:t>
        <a:bodyPr/>
        <a:lstStyle/>
        <a:p>
          <a:endParaRPr lang="en-US"/>
        </a:p>
      </dgm:t>
    </dgm:pt>
    <dgm:pt modelId="{C5B77706-17A9-4511-B61F-AFF5F52DB3EB}" type="sibTrans" cxnId="{FBC67816-216D-4909-8FD9-FD6D29B4F07C}">
      <dgm:prSet/>
      <dgm:spPr/>
      <dgm:t>
        <a:bodyPr/>
        <a:lstStyle/>
        <a:p>
          <a:endParaRPr lang="en-US"/>
        </a:p>
      </dgm:t>
    </dgm:pt>
    <dgm:pt modelId="{6953494E-D52C-4788-B9E6-BECD5A34BB85}">
      <dgm:prSet custT="1"/>
      <dgm:spPr/>
      <dgm:t>
        <a:bodyPr/>
        <a:lstStyle/>
        <a:p>
          <a:pPr rtl="0"/>
          <a:r>
            <a:rPr lang="en-US" sz="1400" dirty="0" smtClean="0"/>
            <a:t>Peanut butter</a:t>
          </a:r>
          <a:endParaRPr lang="en-US" sz="1400" dirty="0"/>
        </a:p>
      </dgm:t>
    </dgm:pt>
    <dgm:pt modelId="{683999DF-C384-4368-998C-92208B41E483}" type="parTrans" cxnId="{FF441273-AF66-407E-9C88-754EFF804C35}">
      <dgm:prSet/>
      <dgm:spPr/>
      <dgm:t>
        <a:bodyPr/>
        <a:lstStyle/>
        <a:p>
          <a:endParaRPr lang="en-US"/>
        </a:p>
      </dgm:t>
    </dgm:pt>
    <dgm:pt modelId="{CD8486CF-A9B2-4A62-BDE5-EB07A828D3D4}" type="sibTrans" cxnId="{FF441273-AF66-407E-9C88-754EFF804C35}">
      <dgm:prSet/>
      <dgm:spPr/>
      <dgm:t>
        <a:bodyPr/>
        <a:lstStyle/>
        <a:p>
          <a:endParaRPr lang="en-US"/>
        </a:p>
      </dgm:t>
    </dgm:pt>
    <dgm:pt modelId="{82CDCB6A-6BD0-4258-B636-36A5BFC2BBD5}">
      <dgm:prSet/>
      <dgm:spPr/>
      <dgm:t>
        <a:bodyPr/>
        <a:lstStyle/>
        <a:p>
          <a:pPr rtl="0"/>
          <a:r>
            <a:rPr lang="en-US" dirty="0" smtClean="0"/>
            <a:t>Michael 2004</a:t>
          </a:r>
          <a:endParaRPr lang="en-US" dirty="0"/>
        </a:p>
      </dgm:t>
    </dgm:pt>
    <dgm:pt modelId="{E32FE132-A223-479C-AE87-CCE20156EC08}" type="parTrans" cxnId="{CC9D4D37-F479-433D-874E-11D9A92FFF05}">
      <dgm:prSet/>
      <dgm:spPr/>
      <dgm:t>
        <a:bodyPr/>
        <a:lstStyle/>
        <a:p>
          <a:endParaRPr lang="en-US"/>
        </a:p>
      </dgm:t>
    </dgm:pt>
    <dgm:pt modelId="{73DE8ADB-3F42-4D9D-B303-2B3A485E1C33}" type="sibTrans" cxnId="{CC9D4D37-F479-433D-874E-11D9A92FFF05}">
      <dgm:prSet/>
      <dgm:spPr/>
      <dgm:t>
        <a:bodyPr/>
        <a:lstStyle/>
        <a:p>
          <a:endParaRPr lang="en-US"/>
        </a:p>
      </dgm:t>
    </dgm:pt>
    <dgm:pt modelId="{74169BB1-CFF5-4199-82C8-CBED2A6ACE2C}">
      <dgm:prSet custT="1"/>
      <dgm:spPr/>
      <dgm:t>
        <a:bodyPr/>
        <a:lstStyle/>
        <a:p>
          <a:pPr rtl="0"/>
          <a:r>
            <a:rPr lang="en-US" sz="1400" dirty="0" smtClean="0"/>
            <a:t>Died from Listeria monocytogenes</a:t>
          </a:r>
          <a:endParaRPr lang="en-US" sz="1400" dirty="0"/>
        </a:p>
      </dgm:t>
    </dgm:pt>
    <dgm:pt modelId="{1745E520-65EB-4815-B485-F6C56813F5EF}" type="parTrans" cxnId="{2C69E331-F3A5-476F-99B1-C31215513AE7}">
      <dgm:prSet/>
      <dgm:spPr/>
      <dgm:t>
        <a:bodyPr/>
        <a:lstStyle/>
        <a:p>
          <a:endParaRPr lang="en-US"/>
        </a:p>
      </dgm:t>
    </dgm:pt>
    <dgm:pt modelId="{85665A47-50C5-48A4-AE11-78EDE050D00F}" type="sibTrans" cxnId="{2C69E331-F3A5-476F-99B1-C31215513AE7}">
      <dgm:prSet/>
      <dgm:spPr/>
      <dgm:t>
        <a:bodyPr/>
        <a:lstStyle/>
        <a:p>
          <a:endParaRPr lang="en-US"/>
        </a:p>
      </dgm:t>
    </dgm:pt>
    <dgm:pt modelId="{0C474B3B-EA87-4233-8712-3AD5E126E55E}">
      <dgm:prSet custT="1"/>
      <dgm:spPr/>
      <dgm:t>
        <a:bodyPr/>
        <a:lstStyle/>
        <a:p>
          <a:pPr rtl="0"/>
          <a:r>
            <a:rPr lang="en-US" sz="1400" dirty="0" smtClean="0"/>
            <a:t>Emergency C-section at 30 weeks</a:t>
          </a:r>
          <a:endParaRPr lang="en-US" sz="1400" dirty="0"/>
        </a:p>
      </dgm:t>
    </dgm:pt>
    <dgm:pt modelId="{F25279BC-326F-473D-94FB-5DE69239C49A}" type="parTrans" cxnId="{FF9863D1-ADB2-482F-95D9-E9F996511D27}">
      <dgm:prSet/>
      <dgm:spPr/>
      <dgm:t>
        <a:bodyPr/>
        <a:lstStyle/>
        <a:p>
          <a:endParaRPr lang="en-US"/>
        </a:p>
      </dgm:t>
    </dgm:pt>
    <dgm:pt modelId="{615F7A65-7225-4462-A2AC-5ED329246AC1}" type="sibTrans" cxnId="{FF9863D1-ADB2-482F-95D9-E9F996511D27}">
      <dgm:prSet/>
      <dgm:spPr/>
      <dgm:t>
        <a:bodyPr/>
        <a:lstStyle/>
        <a:p>
          <a:endParaRPr lang="en-US"/>
        </a:p>
      </dgm:t>
    </dgm:pt>
    <dgm:pt modelId="{FA907538-AF42-4A81-A3A0-3FFD725A8758}">
      <dgm:prSet custT="1"/>
      <dgm:spPr/>
      <dgm:t>
        <a:bodyPr/>
        <a:lstStyle/>
        <a:p>
          <a:pPr rtl="0"/>
          <a:r>
            <a:rPr lang="en-US" sz="1400" dirty="0" smtClean="0"/>
            <a:t>Lettuce</a:t>
          </a:r>
          <a:endParaRPr lang="en-US" sz="1400" dirty="0"/>
        </a:p>
      </dgm:t>
    </dgm:pt>
    <dgm:pt modelId="{FE571D89-B16B-48B2-8289-2A957BA9F91A}" type="parTrans" cxnId="{DBF09DB1-9EBD-4B97-B015-49B250D153F0}">
      <dgm:prSet/>
      <dgm:spPr/>
      <dgm:t>
        <a:bodyPr/>
        <a:lstStyle/>
        <a:p>
          <a:endParaRPr lang="en-US"/>
        </a:p>
      </dgm:t>
    </dgm:pt>
    <dgm:pt modelId="{088C8356-F737-47C9-BC2E-27F2396F09B1}" type="sibTrans" cxnId="{DBF09DB1-9EBD-4B97-B015-49B250D153F0}">
      <dgm:prSet/>
      <dgm:spPr/>
      <dgm:t>
        <a:bodyPr/>
        <a:lstStyle/>
        <a:p>
          <a:endParaRPr lang="en-US"/>
        </a:p>
      </dgm:t>
    </dgm:pt>
    <dgm:pt modelId="{8B1003E0-2854-412F-8E0A-684A5B3FC612}">
      <dgm:prSet custT="1"/>
      <dgm:spPr/>
      <dgm:t>
        <a:bodyPr/>
        <a:lstStyle/>
        <a:p>
          <a:pPr rtl="0"/>
          <a:r>
            <a:rPr lang="en-US" sz="1400" dirty="0" smtClean="0"/>
            <a:t>Infected through the placenta</a:t>
          </a:r>
          <a:endParaRPr lang="en-US" sz="1400" dirty="0"/>
        </a:p>
      </dgm:t>
    </dgm:pt>
    <dgm:pt modelId="{1038B86E-5354-4B55-AAE7-34FA5FEFD6B4}" type="parTrans" cxnId="{D182A8CA-CCB7-460F-B4B2-DD99CD6CBFC8}">
      <dgm:prSet/>
      <dgm:spPr/>
      <dgm:t>
        <a:bodyPr/>
        <a:lstStyle/>
        <a:p>
          <a:endParaRPr lang="en-US"/>
        </a:p>
      </dgm:t>
    </dgm:pt>
    <dgm:pt modelId="{2A127636-971D-4A48-9F7C-AE8EBA8759FD}" type="sibTrans" cxnId="{D182A8CA-CCB7-460F-B4B2-DD99CD6CBFC8}">
      <dgm:prSet/>
      <dgm:spPr/>
      <dgm:t>
        <a:bodyPr/>
        <a:lstStyle/>
        <a:p>
          <a:endParaRPr lang="en-US"/>
        </a:p>
      </dgm:t>
    </dgm:pt>
    <dgm:pt modelId="{84A53812-C8A7-42D7-ADAD-4938C4B8D22A}" type="pres">
      <dgm:prSet presAssocID="{64D2524B-775C-415A-8AD1-2BA772FED97D}" presName="Name0" presStyleCnt="0">
        <dgm:presLayoutVars>
          <dgm:dir/>
          <dgm:animLvl val="lvl"/>
          <dgm:resizeHandles val="exact"/>
        </dgm:presLayoutVars>
      </dgm:prSet>
      <dgm:spPr/>
      <dgm:t>
        <a:bodyPr/>
        <a:lstStyle/>
        <a:p>
          <a:endParaRPr lang="en-US"/>
        </a:p>
      </dgm:t>
    </dgm:pt>
    <dgm:pt modelId="{2B883A31-1FA2-474B-BA5F-86D3ABD454FE}" type="pres">
      <dgm:prSet presAssocID="{CD2B7AC4-6FAE-489C-8798-1A888D7C1D49}" presName="linNode" presStyleCnt="0"/>
      <dgm:spPr/>
    </dgm:pt>
    <dgm:pt modelId="{2641AFA8-1F9E-4802-9DF0-639E96F60868}" type="pres">
      <dgm:prSet presAssocID="{CD2B7AC4-6FAE-489C-8798-1A888D7C1D49}" presName="parentText" presStyleLbl="node1" presStyleIdx="0" presStyleCnt="3" custScaleX="137173">
        <dgm:presLayoutVars>
          <dgm:chMax val="1"/>
          <dgm:bulletEnabled val="1"/>
        </dgm:presLayoutVars>
      </dgm:prSet>
      <dgm:spPr/>
      <dgm:t>
        <a:bodyPr/>
        <a:lstStyle/>
        <a:p>
          <a:endParaRPr lang="en-US"/>
        </a:p>
      </dgm:t>
    </dgm:pt>
    <dgm:pt modelId="{71E8BE00-D1C0-4E55-90B3-AD6E6FE41A4E}" type="pres">
      <dgm:prSet presAssocID="{CD2B7AC4-6FAE-489C-8798-1A888D7C1D49}" presName="descendantText" presStyleLbl="alignAccFollowNode1" presStyleIdx="0" presStyleCnt="3">
        <dgm:presLayoutVars>
          <dgm:bulletEnabled val="1"/>
        </dgm:presLayoutVars>
      </dgm:prSet>
      <dgm:spPr/>
      <dgm:t>
        <a:bodyPr/>
        <a:lstStyle/>
        <a:p>
          <a:endParaRPr lang="en-US"/>
        </a:p>
      </dgm:t>
    </dgm:pt>
    <dgm:pt modelId="{CDB4767E-351D-45F0-82D1-41CCFFB211A4}" type="pres">
      <dgm:prSet presAssocID="{23179C15-BD8A-40FF-9427-9D21A4174D70}" presName="sp" presStyleCnt="0"/>
      <dgm:spPr/>
    </dgm:pt>
    <dgm:pt modelId="{29C35447-3A24-471D-A2F6-D6E6D7740D46}" type="pres">
      <dgm:prSet presAssocID="{426ED733-5025-4D6B-9BF7-B288F8019A22}" presName="linNode" presStyleCnt="0"/>
      <dgm:spPr/>
    </dgm:pt>
    <dgm:pt modelId="{E437D7DD-904F-4613-9A01-45418BFBBE8F}" type="pres">
      <dgm:prSet presAssocID="{426ED733-5025-4D6B-9BF7-B288F8019A22}" presName="parentText" presStyleLbl="node1" presStyleIdx="1" presStyleCnt="3" custScaleX="135472">
        <dgm:presLayoutVars>
          <dgm:chMax val="1"/>
          <dgm:bulletEnabled val="1"/>
        </dgm:presLayoutVars>
      </dgm:prSet>
      <dgm:spPr/>
      <dgm:t>
        <a:bodyPr/>
        <a:lstStyle/>
        <a:p>
          <a:endParaRPr lang="en-US"/>
        </a:p>
      </dgm:t>
    </dgm:pt>
    <dgm:pt modelId="{67F3F761-25BA-49CB-B427-283C96CEFE28}" type="pres">
      <dgm:prSet presAssocID="{426ED733-5025-4D6B-9BF7-B288F8019A22}" presName="descendantText" presStyleLbl="alignAccFollowNode1" presStyleIdx="1" presStyleCnt="3">
        <dgm:presLayoutVars>
          <dgm:bulletEnabled val="1"/>
        </dgm:presLayoutVars>
      </dgm:prSet>
      <dgm:spPr/>
      <dgm:t>
        <a:bodyPr/>
        <a:lstStyle/>
        <a:p>
          <a:endParaRPr lang="en-US"/>
        </a:p>
      </dgm:t>
    </dgm:pt>
    <dgm:pt modelId="{4EEF6128-75A1-4905-B670-88E07DF4085C}" type="pres">
      <dgm:prSet presAssocID="{D32808D1-E99E-4F17-9C1F-9F82B50B7F4E}" presName="sp" presStyleCnt="0"/>
      <dgm:spPr/>
    </dgm:pt>
    <dgm:pt modelId="{234AA498-8FE1-4245-AAA7-100659EF3157}" type="pres">
      <dgm:prSet presAssocID="{82CDCB6A-6BD0-4258-B636-36A5BFC2BBD5}" presName="linNode" presStyleCnt="0"/>
      <dgm:spPr/>
    </dgm:pt>
    <dgm:pt modelId="{BC825809-B95F-4FE9-8A14-9490F7799654}" type="pres">
      <dgm:prSet presAssocID="{82CDCB6A-6BD0-4258-B636-36A5BFC2BBD5}" presName="parentText" presStyleLbl="node1" presStyleIdx="2" presStyleCnt="3" custScaleX="135472">
        <dgm:presLayoutVars>
          <dgm:chMax val="1"/>
          <dgm:bulletEnabled val="1"/>
        </dgm:presLayoutVars>
      </dgm:prSet>
      <dgm:spPr/>
      <dgm:t>
        <a:bodyPr/>
        <a:lstStyle/>
        <a:p>
          <a:endParaRPr lang="en-US"/>
        </a:p>
      </dgm:t>
    </dgm:pt>
    <dgm:pt modelId="{9E533C93-255C-4333-B99C-EC4A34642A5D}" type="pres">
      <dgm:prSet presAssocID="{82CDCB6A-6BD0-4258-B636-36A5BFC2BBD5}" presName="descendantText" presStyleLbl="alignAccFollowNode1" presStyleIdx="2" presStyleCnt="3">
        <dgm:presLayoutVars>
          <dgm:bulletEnabled val="1"/>
        </dgm:presLayoutVars>
      </dgm:prSet>
      <dgm:spPr/>
      <dgm:t>
        <a:bodyPr/>
        <a:lstStyle/>
        <a:p>
          <a:endParaRPr lang="en-US"/>
        </a:p>
      </dgm:t>
    </dgm:pt>
  </dgm:ptLst>
  <dgm:cxnLst>
    <dgm:cxn modelId="{32C2E2CD-105F-4E5A-9E66-4AD124450D1F}" type="presOf" srcId="{426ED733-5025-4D6B-9BF7-B288F8019A22}" destId="{E437D7DD-904F-4613-9A01-45418BFBBE8F}" srcOrd="0" destOrd="0" presId="urn:microsoft.com/office/officeart/2005/8/layout/vList5"/>
    <dgm:cxn modelId="{D182A8CA-CCB7-460F-B4B2-DD99CD6CBFC8}" srcId="{82CDCB6A-6BD0-4258-B636-36A5BFC2BBD5}" destId="{8B1003E0-2854-412F-8E0A-684A5B3FC612}" srcOrd="1" destOrd="0" parTransId="{1038B86E-5354-4B55-AAE7-34FA5FEFD6B4}" sibTransId="{2A127636-971D-4A48-9F7C-AE8EBA8759FD}"/>
    <dgm:cxn modelId="{512225CB-418E-4464-8B84-DB3AB4FACE4C}" type="presOf" srcId="{64D2524B-775C-415A-8AD1-2BA772FED97D}" destId="{84A53812-C8A7-42D7-ADAD-4938C4B8D22A}" srcOrd="0" destOrd="0" presId="urn:microsoft.com/office/officeart/2005/8/layout/vList5"/>
    <dgm:cxn modelId="{2C69E331-F3A5-476F-99B1-C31215513AE7}" srcId="{82CDCB6A-6BD0-4258-B636-36A5BFC2BBD5}" destId="{74169BB1-CFF5-4199-82C8-CBED2A6ACE2C}" srcOrd="0" destOrd="0" parTransId="{1745E520-65EB-4815-B485-F6C56813F5EF}" sibTransId="{85665A47-50C5-48A4-AE11-78EDE050D00F}"/>
    <dgm:cxn modelId="{ACDA651A-FF06-42AA-827F-6865955EE680}" type="presOf" srcId="{6953494E-D52C-4788-B9E6-BECD5A34BB85}" destId="{67F3F761-25BA-49CB-B427-283C96CEFE28}" srcOrd="0" destOrd="1" presId="urn:microsoft.com/office/officeart/2005/8/layout/vList5"/>
    <dgm:cxn modelId="{00890069-152D-4386-9D7E-A4CF547B929A}" type="presOf" srcId="{FA907538-AF42-4A81-A3A0-3FFD725A8758}" destId="{9E533C93-255C-4333-B99C-EC4A34642A5D}" srcOrd="0" destOrd="3" presId="urn:microsoft.com/office/officeart/2005/8/layout/vList5"/>
    <dgm:cxn modelId="{29CCD2C7-3901-4B64-9C9F-420F19F92960}" type="presOf" srcId="{82CDCB6A-6BD0-4258-B636-36A5BFC2BBD5}" destId="{BC825809-B95F-4FE9-8A14-9490F7799654}" srcOrd="0" destOrd="0" presId="urn:microsoft.com/office/officeart/2005/8/layout/vList5"/>
    <dgm:cxn modelId="{01A2AEBF-545B-4118-812F-7B20EA925112}" srcId="{CD2B7AC4-6FAE-489C-8798-1A888D7C1D49}" destId="{9BF00473-0406-403F-A267-3EDCB23245C5}" srcOrd="1" destOrd="0" parTransId="{B2E34ED5-C5EF-453B-8B5D-D472C068AE8C}" sibTransId="{16DC81F1-EFFA-4FA8-A52C-97E27755CA68}"/>
    <dgm:cxn modelId="{FA70AF3F-EE78-40C8-9C4E-7E96B2D0ABAE}" type="presOf" srcId="{1D4C2610-5C64-438C-93D4-611C30EBB1A9}" destId="{71E8BE00-D1C0-4E55-90B3-AD6E6FE41A4E}" srcOrd="0" destOrd="0" presId="urn:microsoft.com/office/officeart/2005/8/layout/vList5"/>
    <dgm:cxn modelId="{FA311D71-63E9-4AE0-BE16-551C16C338C9}" type="presOf" srcId="{8B1003E0-2854-412F-8E0A-684A5B3FC612}" destId="{9E533C93-255C-4333-B99C-EC4A34642A5D}" srcOrd="0" destOrd="1" presId="urn:microsoft.com/office/officeart/2005/8/layout/vList5"/>
    <dgm:cxn modelId="{CC9D4D37-F479-433D-874E-11D9A92FFF05}" srcId="{64D2524B-775C-415A-8AD1-2BA772FED97D}" destId="{82CDCB6A-6BD0-4258-B636-36A5BFC2BBD5}" srcOrd="2" destOrd="0" parTransId="{E32FE132-A223-479C-AE87-CCE20156EC08}" sibTransId="{73DE8ADB-3F42-4D9D-B303-2B3A485E1C33}"/>
    <dgm:cxn modelId="{2B252AD2-BE0B-4457-8D9E-4D268B0E38B6}" type="presOf" srcId="{74169BB1-CFF5-4199-82C8-CBED2A6ACE2C}" destId="{9E533C93-255C-4333-B99C-EC4A34642A5D}" srcOrd="0" destOrd="0" presId="urn:microsoft.com/office/officeart/2005/8/layout/vList5"/>
    <dgm:cxn modelId="{DBF09DB1-9EBD-4B97-B015-49B250D153F0}" srcId="{82CDCB6A-6BD0-4258-B636-36A5BFC2BBD5}" destId="{FA907538-AF42-4A81-A3A0-3FFD725A8758}" srcOrd="3" destOrd="0" parTransId="{FE571D89-B16B-48B2-8289-2A957BA9F91A}" sibTransId="{088C8356-F737-47C9-BC2E-27F2396F09B1}"/>
    <dgm:cxn modelId="{B653439F-E0AC-4D2D-A352-55F198D5E485}" type="presOf" srcId="{0C474B3B-EA87-4233-8712-3AD5E126E55E}" destId="{9E533C93-255C-4333-B99C-EC4A34642A5D}" srcOrd="0" destOrd="2" presId="urn:microsoft.com/office/officeart/2005/8/layout/vList5"/>
    <dgm:cxn modelId="{A9A668B8-264A-491E-910D-BC6888183C86}" type="presOf" srcId="{6023D3C9-AC19-4D49-B0D8-660305114A4F}" destId="{67F3F761-25BA-49CB-B427-283C96CEFE28}" srcOrd="0" destOrd="0" presId="urn:microsoft.com/office/officeart/2005/8/layout/vList5"/>
    <dgm:cxn modelId="{00BD5ADB-F902-4CF5-960E-4010B50265C0}" srcId="{64D2524B-775C-415A-8AD1-2BA772FED97D}" destId="{CD2B7AC4-6FAE-489C-8798-1A888D7C1D49}" srcOrd="0" destOrd="0" parTransId="{87344475-63E5-432E-AA7A-019A60A860D3}" sibTransId="{23179C15-BD8A-40FF-9427-9D21A4174D70}"/>
    <dgm:cxn modelId="{29FE57EF-D3BF-45F9-88E9-B0B6C3897D28}" type="presOf" srcId="{9BF00473-0406-403F-A267-3EDCB23245C5}" destId="{71E8BE00-D1C0-4E55-90B3-AD6E6FE41A4E}" srcOrd="0" destOrd="1" presId="urn:microsoft.com/office/officeart/2005/8/layout/vList5"/>
    <dgm:cxn modelId="{C3A24D67-CE88-467B-B878-9A4E2163FF2D}" type="presOf" srcId="{CD2B7AC4-6FAE-489C-8798-1A888D7C1D49}" destId="{2641AFA8-1F9E-4802-9DF0-639E96F60868}" srcOrd="0" destOrd="0" presId="urn:microsoft.com/office/officeart/2005/8/layout/vList5"/>
    <dgm:cxn modelId="{FBC67816-216D-4909-8FD9-FD6D29B4F07C}" srcId="{426ED733-5025-4D6B-9BF7-B288F8019A22}" destId="{6023D3C9-AC19-4D49-B0D8-660305114A4F}" srcOrd="0" destOrd="0" parTransId="{D9562DD9-5A88-41DA-887D-C6894C09D209}" sibTransId="{C5B77706-17A9-4511-B61F-AFF5F52DB3EB}"/>
    <dgm:cxn modelId="{580352F1-47F7-4347-A3E7-3E17CAD8C6AD}" srcId="{CD2B7AC4-6FAE-489C-8798-1A888D7C1D49}" destId="{1D4C2610-5C64-438C-93D4-611C30EBB1A9}" srcOrd="0" destOrd="0" parTransId="{3DB76B12-F078-4D9B-A6D5-5EBB68A3B17C}" sibTransId="{6B7474C8-B3C0-40CD-A1C2-1E6D82488248}"/>
    <dgm:cxn modelId="{FF441273-AF66-407E-9C88-754EFF804C35}" srcId="{426ED733-5025-4D6B-9BF7-B288F8019A22}" destId="{6953494E-D52C-4788-B9E6-BECD5A34BB85}" srcOrd="1" destOrd="0" parTransId="{683999DF-C384-4368-998C-92208B41E483}" sibTransId="{CD8486CF-A9B2-4A62-BDE5-EB07A828D3D4}"/>
    <dgm:cxn modelId="{447D9A59-ECE5-4ABF-B86D-AE05F91ABF47}" srcId="{64D2524B-775C-415A-8AD1-2BA772FED97D}" destId="{426ED733-5025-4D6B-9BF7-B288F8019A22}" srcOrd="1" destOrd="0" parTransId="{BA4A9A36-D108-4145-B6FD-79BC67C7BCFF}" sibTransId="{D32808D1-E99E-4F17-9C1F-9F82B50B7F4E}"/>
    <dgm:cxn modelId="{FF9863D1-ADB2-482F-95D9-E9F996511D27}" srcId="{82CDCB6A-6BD0-4258-B636-36A5BFC2BBD5}" destId="{0C474B3B-EA87-4233-8712-3AD5E126E55E}" srcOrd="2" destOrd="0" parTransId="{F25279BC-326F-473D-94FB-5DE69239C49A}" sibTransId="{615F7A65-7225-4462-A2AC-5ED329246AC1}"/>
    <dgm:cxn modelId="{BC7F8D07-2595-4D8E-8F4E-7EF325EA1EAD}" type="presParOf" srcId="{84A53812-C8A7-42D7-ADAD-4938C4B8D22A}" destId="{2B883A31-1FA2-474B-BA5F-86D3ABD454FE}" srcOrd="0" destOrd="0" presId="urn:microsoft.com/office/officeart/2005/8/layout/vList5"/>
    <dgm:cxn modelId="{7EA431C4-0093-4408-86E6-058CC5DD7C4A}" type="presParOf" srcId="{2B883A31-1FA2-474B-BA5F-86D3ABD454FE}" destId="{2641AFA8-1F9E-4802-9DF0-639E96F60868}" srcOrd="0" destOrd="0" presId="urn:microsoft.com/office/officeart/2005/8/layout/vList5"/>
    <dgm:cxn modelId="{3A636E0B-0085-4737-B41B-641C1FACEA95}" type="presParOf" srcId="{2B883A31-1FA2-474B-BA5F-86D3ABD454FE}" destId="{71E8BE00-D1C0-4E55-90B3-AD6E6FE41A4E}" srcOrd="1" destOrd="0" presId="urn:microsoft.com/office/officeart/2005/8/layout/vList5"/>
    <dgm:cxn modelId="{E3E8F01F-C4B2-4B00-AC7B-1E63F9CA4D60}" type="presParOf" srcId="{84A53812-C8A7-42D7-ADAD-4938C4B8D22A}" destId="{CDB4767E-351D-45F0-82D1-41CCFFB211A4}" srcOrd="1" destOrd="0" presId="urn:microsoft.com/office/officeart/2005/8/layout/vList5"/>
    <dgm:cxn modelId="{9DC3C402-3970-4EE5-88A0-5B3DF869C736}" type="presParOf" srcId="{84A53812-C8A7-42D7-ADAD-4938C4B8D22A}" destId="{29C35447-3A24-471D-A2F6-D6E6D7740D46}" srcOrd="2" destOrd="0" presId="urn:microsoft.com/office/officeart/2005/8/layout/vList5"/>
    <dgm:cxn modelId="{A025A30C-1AEF-47CD-9C0A-08D2546F6D60}" type="presParOf" srcId="{29C35447-3A24-471D-A2F6-D6E6D7740D46}" destId="{E437D7DD-904F-4613-9A01-45418BFBBE8F}" srcOrd="0" destOrd="0" presId="urn:microsoft.com/office/officeart/2005/8/layout/vList5"/>
    <dgm:cxn modelId="{E11A2643-97D8-48D6-9AC0-8A065B6671D7}" type="presParOf" srcId="{29C35447-3A24-471D-A2F6-D6E6D7740D46}" destId="{67F3F761-25BA-49CB-B427-283C96CEFE28}" srcOrd="1" destOrd="0" presId="urn:microsoft.com/office/officeart/2005/8/layout/vList5"/>
    <dgm:cxn modelId="{DBA9A8A8-AA8D-4B37-8172-789253ED7BE1}" type="presParOf" srcId="{84A53812-C8A7-42D7-ADAD-4938C4B8D22A}" destId="{4EEF6128-75A1-4905-B670-88E07DF4085C}" srcOrd="3" destOrd="0" presId="urn:microsoft.com/office/officeart/2005/8/layout/vList5"/>
    <dgm:cxn modelId="{AF0234BF-48F6-49D9-920C-76FD6D198DEF}" type="presParOf" srcId="{84A53812-C8A7-42D7-ADAD-4938C4B8D22A}" destId="{234AA498-8FE1-4245-AAA7-100659EF3157}" srcOrd="4" destOrd="0" presId="urn:microsoft.com/office/officeart/2005/8/layout/vList5"/>
    <dgm:cxn modelId="{C946C4F4-7C2A-4FFD-83D7-BC96624551D0}" type="presParOf" srcId="{234AA498-8FE1-4245-AAA7-100659EF3157}" destId="{BC825809-B95F-4FE9-8A14-9490F7799654}" srcOrd="0" destOrd="0" presId="urn:microsoft.com/office/officeart/2005/8/layout/vList5"/>
    <dgm:cxn modelId="{42593E7B-3148-443D-BF8B-0633F2B90787}" type="presParOf" srcId="{234AA498-8FE1-4245-AAA7-100659EF3157}" destId="{9E533C93-255C-4333-B99C-EC4A34642A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11</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7AD0563A-4A24-49DA-92C3-768632D32341}" type="presOf" srcId="{EA5D4FDD-852C-42B1-AC37-601E79D559A8}" destId="{5EE392F1-34E6-4D75-93D9-06D773323D5D}" srcOrd="0" destOrd="0" presId="urn:microsoft.com/office/officeart/2005/8/layout/vList3"/>
    <dgm:cxn modelId="{B5EE574E-838E-4419-BC9E-01C0E39E0E6C}" type="presOf" srcId="{D1908031-5F7F-4557-A0DD-0F27CDC5B5C8}" destId="{F538080A-9D5C-4B64-BE02-6E74660B3D3A}" srcOrd="0" destOrd="0" presId="urn:microsoft.com/office/officeart/2005/8/layout/vList3"/>
    <dgm:cxn modelId="{85C266CD-7ED2-4A05-97A1-048C6D3FF744}" type="presParOf" srcId="{F538080A-9D5C-4B64-BE02-6E74660B3D3A}" destId="{DFDAD32B-A873-41CB-B647-4009D34B0D96}" srcOrd="0" destOrd="0" presId="urn:microsoft.com/office/officeart/2005/8/layout/vList3"/>
    <dgm:cxn modelId="{47DDBBB9-F454-4BA1-9163-D29E92BBF6C6}" type="presParOf" srcId="{DFDAD32B-A873-41CB-B647-4009D34B0D96}" destId="{EB8622BF-E028-4141-90BF-038FB0BFB02D}" srcOrd="0" destOrd="0" presId="urn:microsoft.com/office/officeart/2005/8/layout/vList3"/>
    <dgm:cxn modelId="{3FD47615-6271-4776-9864-18FA1246A14F}"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F470B55E-D251-4F9B-97C6-EE5712B2127D}"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820EA3B-8975-4019-8200-9B3A91D19A62}">
      <dgm:prSet/>
      <dgm:spPr/>
      <dgm:t>
        <a:bodyPr/>
        <a:lstStyle/>
        <a:p>
          <a:pPr rtl="0"/>
          <a:r>
            <a:rPr lang="en-US" dirty="0" smtClean="0"/>
            <a:t>Must not touch Ready-to-Eat food with bare hands (RTE)</a:t>
          </a:r>
          <a:endParaRPr lang="en-US" dirty="0"/>
        </a:p>
      </dgm:t>
    </dgm:pt>
    <dgm:pt modelId="{C9999658-14E4-4AAC-9899-388390A88C03}" type="parTrans" cxnId="{CA995843-F267-4B1B-BA62-4D0084D8E54F}">
      <dgm:prSet/>
      <dgm:spPr/>
      <dgm:t>
        <a:bodyPr/>
        <a:lstStyle/>
        <a:p>
          <a:endParaRPr lang="en-US"/>
        </a:p>
      </dgm:t>
    </dgm:pt>
    <dgm:pt modelId="{AFA8DB4F-B09B-48A9-BDC8-C9E6B5C9A05D}" type="sibTrans" cxnId="{CA995843-F267-4B1B-BA62-4D0084D8E54F}">
      <dgm:prSet/>
      <dgm:spPr/>
      <dgm:t>
        <a:bodyPr/>
        <a:lstStyle/>
        <a:p>
          <a:endParaRPr lang="en-US"/>
        </a:p>
      </dgm:t>
    </dgm:pt>
    <dgm:pt modelId="{D49F8296-493D-44DD-B732-4951BE47E5F7}">
      <dgm:prSet/>
      <dgm:spPr/>
      <dgm:t>
        <a:bodyPr/>
        <a:lstStyle/>
        <a:p>
          <a:pPr rtl="0"/>
          <a:r>
            <a:rPr lang="en-US" dirty="0" smtClean="0"/>
            <a:t>Use </a:t>
          </a:r>
          <a:endParaRPr lang="en-US" dirty="0"/>
        </a:p>
      </dgm:t>
    </dgm:pt>
    <dgm:pt modelId="{4086CE7C-4F69-4CA7-B644-4D6D6CD027BF}" type="parTrans" cxnId="{492B77B9-50F5-4CDA-960A-68C4F6C96636}">
      <dgm:prSet/>
      <dgm:spPr/>
      <dgm:t>
        <a:bodyPr/>
        <a:lstStyle/>
        <a:p>
          <a:endParaRPr lang="en-US"/>
        </a:p>
      </dgm:t>
    </dgm:pt>
    <dgm:pt modelId="{7698E351-33A5-4F6E-98E8-708BEA1A70A9}" type="sibTrans" cxnId="{492B77B9-50F5-4CDA-960A-68C4F6C96636}">
      <dgm:prSet/>
      <dgm:spPr/>
      <dgm:t>
        <a:bodyPr/>
        <a:lstStyle/>
        <a:p>
          <a:endParaRPr lang="en-US"/>
        </a:p>
      </dgm:t>
    </dgm:pt>
    <dgm:pt modelId="{8FB0CD4A-0689-41E2-8216-A248FBC3E648}">
      <dgm:prSet/>
      <dgm:spPr/>
      <dgm:t>
        <a:bodyPr/>
        <a:lstStyle/>
        <a:p>
          <a:pPr rtl="0"/>
          <a:r>
            <a:rPr lang="en-US" dirty="0" smtClean="0"/>
            <a:t>Deli Tissue</a:t>
          </a:r>
          <a:endParaRPr lang="en-US" dirty="0"/>
        </a:p>
      </dgm:t>
    </dgm:pt>
    <dgm:pt modelId="{FBF4237A-EAA0-463C-B31D-4AC5D0573B1E}" type="parTrans" cxnId="{3C9027F3-777E-4384-8A16-A38B1B0372E8}">
      <dgm:prSet/>
      <dgm:spPr/>
      <dgm:t>
        <a:bodyPr/>
        <a:lstStyle/>
        <a:p>
          <a:endParaRPr lang="en-US"/>
        </a:p>
      </dgm:t>
    </dgm:pt>
    <dgm:pt modelId="{71081F02-3997-4BDB-AEB4-0926D9535AD4}" type="sibTrans" cxnId="{3C9027F3-777E-4384-8A16-A38B1B0372E8}">
      <dgm:prSet/>
      <dgm:spPr/>
      <dgm:t>
        <a:bodyPr/>
        <a:lstStyle/>
        <a:p>
          <a:endParaRPr lang="en-US"/>
        </a:p>
      </dgm:t>
    </dgm:pt>
    <dgm:pt modelId="{52F0D8B9-EF20-404D-B6D3-4C8C1C86A8A9}">
      <dgm:prSet/>
      <dgm:spPr/>
      <dgm:t>
        <a:bodyPr/>
        <a:lstStyle/>
        <a:p>
          <a:pPr rtl="0"/>
          <a:r>
            <a:rPr lang="en-US" dirty="0" smtClean="0"/>
            <a:t>Spatulas</a:t>
          </a:r>
          <a:endParaRPr lang="en-US" dirty="0"/>
        </a:p>
      </dgm:t>
    </dgm:pt>
    <dgm:pt modelId="{93F5478B-39F9-4804-A048-4170A19DC7F4}" type="parTrans" cxnId="{67DB5E14-5CC0-4694-B6D1-18864640E71C}">
      <dgm:prSet/>
      <dgm:spPr/>
      <dgm:t>
        <a:bodyPr/>
        <a:lstStyle/>
        <a:p>
          <a:endParaRPr lang="en-US"/>
        </a:p>
      </dgm:t>
    </dgm:pt>
    <dgm:pt modelId="{7ACB3D53-71CE-4332-BB44-B418697E62BF}" type="sibTrans" cxnId="{67DB5E14-5CC0-4694-B6D1-18864640E71C}">
      <dgm:prSet/>
      <dgm:spPr/>
      <dgm:t>
        <a:bodyPr/>
        <a:lstStyle/>
        <a:p>
          <a:endParaRPr lang="en-US"/>
        </a:p>
      </dgm:t>
    </dgm:pt>
    <dgm:pt modelId="{A3FF9FA3-46E1-47E9-8552-1D00FE284722}">
      <dgm:prSet/>
      <dgm:spPr/>
      <dgm:t>
        <a:bodyPr/>
        <a:lstStyle/>
        <a:p>
          <a:pPr rtl="0"/>
          <a:r>
            <a:rPr lang="en-US" dirty="0" smtClean="0"/>
            <a:t>Tongs</a:t>
          </a:r>
          <a:endParaRPr lang="en-US" dirty="0"/>
        </a:p>
      </dgm:t>
    </dgm:pt>
    <dgm:pt modelId="{8FBE80CB-DEDC-416B-A346-346F4B95B6D1}" type="parTrans" cxnId="{E19D44D1-E258-41E1-85DF-E93EA3DA1AEB}">
      <dgm:prSet/>
      <dgm:spPr/>
      <dgm:t>
        <a:bodyPr/>
        <a:lstStyle/>
        <a:p>
          <a:endParaRPr lang="en-US"/>
        </a:p>
      </dgm:t>
    </dgm:pt>
    <dgm:pt modelId="{AF031274-1828-40F7-B83A-A92D147ACBE5}" type="sibTrans" cxnId="{E19D44D1-E258-41E1-85DF-E93EA3DA1AEB}">
      <dgm:prSet/>
      <dgm:spPr/>
      <dgm:t>
        <a:bodyPr/>
        <a:lstStyle/>
        <a:p>
          <a:endParaRPr lang="en-US"/>
        </a:p>
      </dgm:t>
    </dgm:pt>
    <dgm:pt modelId="{4BC686E1-D151-400B-B788-2FBE9C0C237A}">
      <dgm:prSet/>
      <dgm:spPr/>
      <dgm:t>
        <a:bodyPr/>
        <a:lstStyle/>
        <a:p>
          <a:pPr rtl="0"/>
          <a:r>
            <a:rPr lang="en-US" dirty="0" smtClean="0"/>
            <a:t>Forks</a:t>
          </a:r>
          <a:endParaRPr lang="en-US" dirty="0"/>
        </a:p>
      </dgm:t>
    </dgm:pt>
    <dgm:pt modelId="{C2B762F1-D0C3-4499-BBA7-AB164E6246FA}" type="parTrans" cxnId="{E704E581-27F0-41D9-8D20-E4DBF227E421}">
      <dgm:prSet/>
      <dgm:spPr/>
      <dgm:t>
        <a:bodyPr/>
        <a:lstStyle/>
        <a:p>
          <a:endParaRPr lang="en-US"/>
        </a:p>
      </dgm:t>
    </dgm:pt>
    <dgm:pt modelId="{68E6D44B-24A4-4EF9-A286-D6F85D988D58}" type="sibTrans" cxnId="{E704E581-27F0-41D9-8D20-E4DBF227E421}">
      <dgm:prSet/>
      <dgm:spPr/>
      <dgm:t>
        <a:bodyPr/>
        <a:lstStyle/>
        <a:p>
          <a:endParaRPr lang="en-US"/>
        </a:p>
      </dgm:t>
    </dgm:pt>
    <dgm:pt modelId="{3B18D693-C937-4A9D-9635-9A7DBAE937C0}">
      <dgm:prSet/>
      <dgm:spPr/>
      <dgm:t>
        <a:bodyPr/>
        <a:lstStyle/>
        <a:p>
          <a:pPr rtl="0"/>
          <a:r>
            <a:rPr lang="en-US" dirty="0" smtClean="0"/>
            <a:t>Dispensing Equipment</a:t>
          </a:r>
          <a:endParaRPr lang="en-US" dirty="0"/>
        </a:p>
      </dgm:t>
    </dgm:pt>
    <dgm:pt modelId="{B813227B-94C0-475E-93A6-6CDA5F378CA0}" type="parTrans" cxnId="{334DEE80-6921-4FCB-848B-C3C91D4A831E}">
      <dgm:prSet/>
      <dgm:spPr/>
      <dgm:t>
        <a:bodyPr/>
        <a:lstStyle/>
        <a:p>
          <a:endParaRPr lang="en-US"/>
        </a:p>
      </dgm:t>
    </dgm:pt>
    <dgm:pt modelId="{E2989658-786D-4670-8B09-D5DA06F996D2}" type="sibTrans" cxnId="{334DEE80-6921-4FCB-848B-C3C91D4A831E}">
      <dgm:prSet/>
      <dgm:spPr/>
      <dgm:t>
        <a:bodyPr/>
        <a:lstStyle/>
        <a:p>
          <a:endParaRPr lang="en-US"/>
        </a:p>
      </dgm:t>
    </dgm:pt>
    <dgm:pt modelId="{C52E6DBB-216F-46CD-9D78-152F22AFFE00}">
      <dgm:prSet/>
      <dgm:spPr/>
      <dgm:t>
        <a:bodyPr/>
        <a:lstStyle/>
        <a:p>
          <a:pPr rtl="0"/>
          <a:r>
            <a:rPr lang="en-US" dirty="0" smtClean="0"/>
            <a:t>Single-Use Gloves</a:t>
          </a:r>
          <a:endParaRPr lang="en-US" dirty="0"/>
        </a:p>
      </dgm:t>
    </dgm:pt>
    <dgm:pt modelId="{5A48F146-BCA0-4ACB-9431-8C96DBCD3AEF}" type="parTrans" cxnId="{FF02D67C-AAE2-431C-8BB9-55FCED093D17}">
      <dgm:prSet/>
      <dgm:spPr/>
      <dgm:t>
        <a:bodyPr/>
        <a:lstStyle/>
        <a:p>
          <a:endParaRPr lang="en-US"/>
        </a:p>
      </dgm:t>
    </dgm:pt>
    <dgm:pt modelId="{73FFC0D1-31AB-4AB2-B3EA-1F317C319FE8}" type="sibTrans" cxnId="{FF02D67C-AAE2-431C-8BB9-55FCED093D17}">
      <dgm:prSet/>
      <dgm:spPr/>
      <dgm:t>
        <a:bodyPr/>
        <a:lstStyle/>
        <a:p>
          <a:endParaRPr lang="en-US"/>
        </a:p>
      </dgm:t>
    </dgm:pt>
    <dgm:pt modelId="{3DBA8FA1-4534-4052-86AA-29D71656C5C5}" type="pres">
      <dgm:prSet presAssocID="{F470B55E-D251-4F9B-97C6-EE5712B2127D}" presName="linear" presStyleCnt="0">
        <dgm:presLayoutVars>
          <dgm:animLvl val="lvl"/>
          <dgm:resizeHandles val="exact"/>
        </dgm:presLayoutVars>
      </dgm:prSet>
      <dgm:spPr/>
      <dgm:t>
        <a:bodyPr/>
        <a:lstStyle/>
        <a:p>
          <a:endParaRPr lang="en-US"/>
        </a:p>
      </dgm:t>
    </dgm:pt>
    <dgm:pt modelId="{C479A703-9BE3-4FEB-9B5B-78AE29C85C09}" type="pres">
      <dgm:prSet presAssocID="{6820EA3B-8975-4019-8200-9B3A91D19A62}" presName="parentText" presStyleLbl="node1" presStyleIdx="0" presStyleCnt="2">
        <dgm:presLayoutVars>
          <dgm:chMax val="0"/>
          <dgm:bulletEnabled val="1"/>
        </dgm:presLayoutVars>
      </dgm:prSet>
      <dgm:spPr/>
      <dgm:t>
        <a:bodyPr/>
        <a:lstStyle/>
        <a:p>
          <a:endParaRPr lang="en-US"/>
        </a:p>
      </dgm:t>
    </dgm:pt>
    <dgm:pt modelId="{766E2665-8FA9-466B-B07D-1C3A7975A6C7}" type="pres">
      <dgm:prSet presAssocID="{AFA8DB4F-B09B-48A9-BDC8-C9E6B5C9A05D}" presName="spacer" presStyleCnt="0"/>
      <dgm:spPr/>
    </dgm:pt>
    <dgm:pt modelId="{6CAAEECC-CB79-45F1-9D94-50DE77B40A66}" type="pres">
      <dgm:prSet presAssocID="{D49F8296-493D-44DD-B732-4951BE47E5F7}" presName="parentText" presStyleLbl="node1" presStyleIdx="1" presStyleCnt="2">
        <dgm:presLayoutVars>
          <dgm:chMax val="0"/>
          <dgm:bulletEnabled val="1"/>
        </dgm:presLayoutVars>
      </dgm:prSet>
      <dgm:spPr/>
      <dgm:t>
        <a:bodyPr/>
        <a:lstStyle/>
        <a:p>
          <a:endParaRPr lang="en-US"/>
        </a:p>
      </dgm:t>
    </dgm:pt>
    <dgm:pt modelId="{AD37BE11-0C8C-4DAF-8104-A92D3F0A850A}" type="pres">
      <dgm:prSet presAssocID="{D49F8296-493D-44DD-B732-4951BE47E5F7}" presName="childText" presStyleLbl="revTx" presStyleIdx="0" presStyleCnt="1">
        <dgm:presLayoutVars>
          <dgm:bulletEnabled val="1"/>
        </dgm:presLayoutVars>
      </dgm:prSet>
      <dgm:spPr/>
      <dgm:t>
        <a:bodyPr/>
        <a:lstStyle/>
        <a:p>
          <a:endParaRPr lang="en-US"/>
        </a:p>
      </dgm:t>
    </dgm:pt>
  </dgm:ptLst>
  <dgm:cxnLst>
    <dgm:cxn modelId="{E19D44D1-E258-41E1-85DF-E93EA3DA1AEB}" srcId="{D49F8296-493D-44DD-B732-4951BE47E5F7}" destId="{A3FF9FA3-46E1-47E9-8552-1D00FE284722}" srcOrd="2" destOrd="0" parTransId="{8FBE80CB-DEDC-416B-A346-346F4B95B6D1}" sibTransId="{AF031274-1828-40F7-B83A-A92D147ACBE5}"/>
    <dgm:cxn modelId="{195C653B-2F5D-44EA-BE4C-0C18FAFE4F2B}" type="presOf" srcId="{F470B55E-D251-4F9B-97C6-EE5712B2127D}" destId="{3DBA8FA1-4534-4052-86AA-29D71656C5C5}" srcOrd="0" destOrd="0" presId="urn:microsoft.com/office/officeart/2005/8/layout/vList2"/>
    <dgm:cxn modelId="{3C9027F3-777E-4384-8A16-A38B1B0372E8}" srcId="{D49F8296-493D-44DD-B732-4951BE47E5F7}" destId="{8FB0CD4A-0689-41E2-8216-A248FBC3E648}" srcOrd="0" destOrd="0" parTransId="{FBF4237A-EAA0-463C-B31D-4AC5D0573B1E}" sibTransId="{71081F02-3997-4BDB-AEB4-0926D9535AD4}"/>
    <dgm:cxn modelId="{6DFA6BE7-69DB-446E-92D6-385A4FDB1D5D}" type="presOf" srcId="{A3FF9FA3-46E1-47E9-8552-1D00FE284722}" destId="{AD37BE11-0C8C-4DAF-8104-A92D3F0A850A}" srcOrd="0" destOrd="2" presId="urn:microsoft.com/office/officeart/2005/8/layout/vList2"/>
    <dgm:cxn modelId="{4D528374-97E1-4FF8-8FAC-75F3BDCD9935}" type="presOf" srcId="{D49F8296-493D-44DD-B732-4951BE47E5F7}" destId="{6CAAEECC-CB79-45F1-9D94-50DE77B40A66}" srcOrd="0" destOrd="0" presId="urn:microsoft.com/office/officeart/2005/8/layout/vList2"/>
    <dgm:cxn modelId="{492B77B9-50F5-4CDA-960A-68C4F6C96636}" srcId="{F470B55E-D251-4F9B-97C6-EE5712B2127D}" destId="{D49F8296-493D-44DD-B732-4951BE47E5F7}" srcOrd="1" destOrd="0" parTransId="{4086CE7C-4F69-4CA7-B644-4D6D6CD027BF}" sibTransId="{7698E351-33A5-4F6E-98E8-708BEA1A70A9}"/>
    <dgm:cxn modelId="{44D374F6-06F6-4888-8F31-47CE9E752458}" type="presOf" srcId="{4BC686E1-D151-400B-B788-2FBE9C0C237A}" destId="{AD37BE11-0C8C-4DAF-8104-A92D3F0A850A}" srcOrd="0" destOrd="3" presId="urn:microsoft.com/office/officeart/2005/8/layout/vList2"/>
    <dgm:cxn modelId="{2CE483E7-0864-4B07-AA54-CA67818FDC9D}" type="presOf" srcId="{6820EA3B-8975-4019-8200-9B3A91D19A62}" destId="{C479A703-9BE3-4FEB-9B5B-78AE29C85C09}" srcOrd="0" destOrd="0" presId="urn:microsoft.com/office/officeart/2005/8/layout/vList2"/>
    <dgm:cxn modelId="{67DB5E14-5CC0-4694-B6D1-18864640E71C}" srcId="{D49F8296-493D-44DD-B732-4951BE47E5F7}" destId="{52F0D8B9-EF20-404D-B6D3-4C8C1C86A8A9}" srcOrd="1" destOrd="0" parTransId="{93F5478B-39F9-4804-A048-4170A19DC7F4}" sibTransId="{7ACB3D53-71CE-4332-BB44-B418697E62BF}"/>
    <dgm:cxn modelId="{CA995843-F267-4B1B-BA62-4D0084D8E54F}" srcId="{F470B55E-D251-4F9B-97C6-EE5712B2127D}" destId="{6820EA3B-8975-4019-8200-9B3A91D19A62}" srcOrd="0" destOrd="0" parTransId="{C9999658-14E4-4AAC-9899-388390A88C03}" sibTransId="{AFA8DB4F-B09B-48A9-BDC8-C9E6B5C9A05D}"/>
    <dgm:cxn modelId="{6C777170-A281-4B8A-BBA6-9F07AB6C5635}" type="presOf" srcId="{8FB0CD4A-0689-41E2-8216-A248FBC3E648}" destId="{AD37BE11-0C8C-4DAF-8104-A92D3F0A850A}" srcOrd="0" destOrd="0" presId="urn:microsoft.com/office/officeart/2005/8/layout/vList2"/>
    <dgm:cxn modelId="{B706B2AC-7EB5-459F-A225-01D1AB8D5B44}" type="presOf" srcId="{3B18D693-C937-4A9D-9635-9A7DBAE937C0}" destId="{AD37BE11-0C8C-4DAF-8104-A92D3F0A850A}" srcOrd="0" destOrd="4" presId="urn:microsoft.com/office/officeart/2005/8/layout/vList2"/>
    <dgm:cxn modelId="{F4CBD24B-8376-4840-B227-3398FCEA792D}" type="presOf" srcId="{C52E6DBB-216F-46CD-9D78-152F22AFFE00}" destId="{AD37BE11-0C8C-4DAF-8104-A92D3F0A850A}" srcOrd="0" destOrd="5" presId="urn:microsoft.com/office/officeart/2005/8/layout/vList2"/>
    <dgm:cxn modelId="{E704E581-27F0-41D9-8D20-E4DBF227E421}" srcId="{D49F8296-493D-44DD-B732-4951BE47E5F7}" destId="{4BC686E1-D151-400B-B788-2FBE9C0C237A}" srcOrd="3" destOrd="0" parTransId="{C2B762F1-D0C3-4499-BBA7-AB164E6246FA}" sibTransId="{68E6D44B-24A4-4EF9-A286-D6F85D988D58}"/>
    <dgm:cxn modelId="{28BA940E-53D0-41A9-9080-3A73E9F8F799}" type="presOf" srcId="{52F0D8B9-EF20-404D-B6D3-4C8C1C86A8A9}" destId="{AD37BE11-0C8C-4DAF-8104-A92D3F0A850A}" srcOrd="0" destOrd="1" presId="urn:microsoft.com/office/officeart/2005/8/layout/vList2"/>
    <dgm:cxn modelId="{334DEE80-6921-4FCB-848B-C3C91D4A831E}" srcId="{D49F8296-493D-44DD-B732-4951BE47E5F7}" destId="{3B18D693-C937-4A9D-9635-9A7DBAE937C0}" srcOrd="4" destOrd="0" parTransId="{B813227B-94C0-475E-93A6-6CDA5F378CA0}" sibTransId="{E2989658-786D-4670-8B09-D5DA06F996D2}"/>
    <dgm:cxn modelId="{FF02D67C-AAE2-431C-8BB9-55FCED093D17}" srcId="{D49F8296-493D-44DD-B732-4951BE47E5F7}" destId="{C52E6DBB-216F-46CD-9D78-152F22AFFE00}" srcOrd="5" destOrd="0" parTransId="{5A48F146-BCA0-4ACB-9431-8C96DBCD3AEF}" sibTransId="{73FFC0D1-31AB-4AB2-B3EA-1F317C319FE8}"/>
    <dgm:cxn modelId="{B9D02269-AED3-4D84-B68C-BBE53DE4E2CE}" type="presParOf" srcId="{3DBA8FA1-4534-4052-86AA-29D71656C5C5}" destId="{C479A703-9BE3-4FEB-9B5B-78AE29C85C09}" srcOrd="0" destOrd="0" presId="urn:microsoft.com/office/officeart/2005/8/layout/vList2"/>
    <dgm:cxn modelId="{70EBF71C-F7DC-4637-A912-1B24B1D92477}" type="presParOf" srcId="{3DBA8FA1-4534-4052-86AA-29D71656C5C5}" destId="{766E2665-8FA9-466B-B07D-1C3A7975A6C7}" srcOrd="1" destOrd="0" presId="urn:microsoft.com/office/officeart/2005/8/layout/vList2"/>
    <dgm:cxn modelId="{8D4E2ABE-1CA3-4B59-8908-3AA1C18C8357}" type="presParOf" srcId="{3DBA8FA1-4534-4052-86AA-29D71656C5C5}" destId="{6CAAEECC-CB79-45F1-9D94-50DE77B40A66}" srcOrd="2" destOrd="0" presId="urn:microsoft.com/office/officeart/2005/8/layout/vList2"/>
    <dgm:cxn modelId="{0DE4AF18-4CA4-4D2A-A28D-D91AAE0A2C52}" type="presParOf" srcId="{3DBA8FA1-4534-4052-86AA-29D71656C5C5}" destId="{AD37BE11-0C8C-4DAF-8104-A92D3F0A850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292C1C9-3036-4EED-94A4-C009B1DF3AB9}" type="presOf" srcId="{EA5D4FDD-852C-42B1-AC37-601E79D559A8}" destId="{5EE392F1-34E6-4D75-93D9-06D773323D5D}" srcOrd="0" destOrd="0" presId="urn:microsoft.com/office/officeart/2005/8/layout/vList3"/>
    <dgm:cxn modelId="{B4E4C44D-2AF2-41F3-9499-62DE1A25088B}" type="presOf" srcId="{D1908031-5F7F-4557-A0DD-0F27CDC5B5C8}" destId="{F538080A-9D5C-4B64-BE02-6E74660B3D3A}" srcOrd="0" destOrd="0" presId="urn:microsoft.com/office/officeart/2005/8/layout/vList3"/>
    <dgm:cxn modelId="{A2001640-F11C-4655-8F6A-CC9DF40A5A97}" type="presParOf" srcId="{F538080A-9D5C-4B64-BE02-6E74660B3D3A}" destId="{DFDAD32B-A873-41CB-B647-4009D34B0D96}" srcOrd="0" destOrd="0" presId="urn:microsoft.com/office/officeart/2005/8/layout/vList3"/>
    <dgm:cxn modelId="{E61CBC44-E34C-45FF-81C4-A448C81E465E}" type="presParOf" srcId="{DFDAD32B-A873-41CB-B647-4009D34B0D96}" destId="{EB8622BF-E028-4141-90BF-038FB0BFB02D}" srcOrd="0" destOrd="0" presId="urn:microsoft.com/office/officeart/2005/8/layout/vList3"/>
    <dgm:cxn modelId="{7B40584B-BC2F-43CF-9943-FD0777CC19CB}"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08D052B9-F7F7-4075-A136-9C6BD085D2A7}"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C04BFCFE-CD18-42F7-9C40-B220A289423A}">
      <dgm:prSet/>
      <dgm:spPr/>
      <dgm:t>
        <a:bodyPr/>
        <a:lstStyle/>
        <a:p>
          <a:pPr rtl="0"/>
          <a:r>
            <a:rPr lang="en-US" dirty="0" smtClean="0"/>
            <a:t>Wash hands before putting on gloves</a:t>
          </a:r>
          <a:endParaRPr lang="en-US" dirty="0"/>
        </a:p>
      </dgm:t>
    </dgm:pt>
    <dgm:pt modelId="{CDD40FF9-5576-46E0-A72D-0E25C0AEC378}" type="parTrans" cxnId="{A149D9D5-4375-439F-83DF-CF59C5FC2FCE}">
      <dgm:prSet/>
      <dgm:spPr/>
      <dgm:t>
        <a:bodyPr/>
        <a:lstStyle/>
        <a:p>
          <a:endParaRPr lang="en-US"/>
        </a:p>
      </dgm:t>
    </dgm:pt>
    <dgm:pt modelId="{DFC3E5E5-2852-4901-9D27-67BC724C187B}" type="sibTrans" cxnId="{A149D9D5-4375-439F-83DF-CF59C5FC2FCE}">
      <dgm:prSet/>
      <dgm:spPr/>
      <dgm:t>
        <a:bodyPr/>
        <a:lstStyle/>
        <a:p>
          <a:endParaRPr lang="en-US"/>
        </a:p>
      </dgm:t>
    </dgm:pt>
    <dgm:pt modelId="{ED59B763-A14D-4932-8785-BBBA3B08AFC4}">
      <dgm:prSet/>
      <dgm:spPr/>
      <dgm:t>
        <a:bodyPr/>
        <a:lstStyle/>
        <a:p>
          <a:pPr rtl="0"/>
          <a:r>
            <a:rPr lang="en-US" dirty="0" smtClean="0"/>
            <a:t>Put gloves on only when you are ready to handle ready-to-eat food</a:t>
          </a:r>
          <a:endParaRPr lang="en-US" dirty="0"/>
        </a:p>
      </dgm:t>
    </dgm:pt>
    <dgm:pt modelId="{0B29AF0D-692D-4835-AEF6-FC67684FF2B3}" type="parTrans" cxnId="{7E62E3B3-4646-448F-BF24-06520A1109BB}">
      <dgm:prSet/>
      <dgm:spPr/>
      <dgm:t>
        <a:bodyPr/>
        <a:lstStyle/>
        <a:p>
          <a:endParaRPr lang="en-US"/>
        </a:p>
      </dgm:t>
    </dgm:pt>
    <dgm:pt modelId="{C77D585A-7AB1-428B-88FC-42B50105BE54}" type="sibTrans" cxnId="{7E62E3B3-4646-448F-BF24-06520A1109BB}">
      <dgm:prSet/>
      <dgm:spPr/>
      <dgm:t>
        <a:bodyPr/>
        <a:lstStyle/>
        <a:p>
          <a:endParaRPr lang="en-US"/>
        </a:p>
      </dgm:t>
    </dgm:pt>
    <dgm:pt modelId="{07B39296-17EC-49C4-9F2A-36E291DC06A7}">
      <dgm:prSet/>
      <dgm:spPr/>
      <dgm:t>
        <a:bodyPr/>
        <a:lstStyle/>
        <a:p>
          <a:pPr rtl="0"/>
          <a:r>
            <a:rPr lang="en-US" dirty="0" smtClean="0"/>
            <a:t>Use gloves for only one task, such as ready-to-eat foods, then discard</a:t>
          </a:r>
          <a:endParaRPr lang="en-US" dirty="0"/>
        </a:p>
      </dgm:t>
    </dgm:pt>
    <dgm:pt modelId="{E7E0A503-1A89-4413-A1AE-D6D3420B286A}" type="parTrans" cxnId="{7BCA5AB0-CADA-4B4D-BA2C-66EA9C62A07A}">
      <dgm:prSet/>
      <dgm:spPr/>
      <dgm:t>
        <a:bodyPr/>
        <a:lstStyle/>
        <a:p>
          <a:endParaRPr lang="en-US"/>
        </a:p>
      </dgm:t>
    </dgm:pt>
    <dgm:pt modelId="{0142F434-A1B3-4603-997C-054D21B7FFFB}" type="sibTrans" cxnId="{7BCA5AB0-CADA-4B4D-BA2C-66EA9C62A07A}">
      <dgm:prSet/>
      <dgm:spPr/>
      <dgm:t>
        <a:bodyPr/>
        <a:lstStyle/>
        <a:p>
          <a:endParaRPr lang="en-US"/>
        </a:p>
      </dgm:t>
    </dgm:pt>
    <dgm:pt modelId="{9B870578-3324-49DD-AA2F-0454F3BBC864}">
      <dgm:prSet/>
      <dgm:spPr/>
      <dgm:t>
        <a:bodyPr/>
        <a:lstStyle/>
        <a:p>
          <a:pPr rtl="0"/>
          <a:r>
            <a:rPr lang="en-US" dirty="0" smtClean="0"/>
            <a:t>If an interruption occurs during food preparation, remove gloves’</a:t>
          </a:r>
          <a:endParaRPr lang="en-US" dirty="0"/>
        </a:p>
      </dgm:t>
    </dgm:pt>
    <dgm:pt modelId="{B88E8A03-7267-4F74-A9B4-4264277E46FE}" type="parTrans" cxnId="{8AA286DA-5EF1-4EB1-899D-322A4751B9BB}">
      <dgm:prSet/>
      <dgm:spPr/>
      <dgm:t>
        <a:bodyPr/>
        <a:lstStyle/>
        <a:p>
          <a:endParaRPr lang="en-US"/>
        </a:p>
      </dgm:t>
    </dgm:pt>
    <dgm:pt modelId="{5687B6A3-FF20-41C2-81CF-BD600D7CB63A}" type="sibTrans" cxnId="{8AA286DA-5EF1-4EB1-899D-322A4751B9BB}">
      <dgm:prSet/>
      <dgm:spPr/>
      <dgm:t>
        <a:bodyPr/>
        <a:lstStyle/>
        <a:p>
          <a:endParaRPr lang="en-US"/>
        </a:p>
      </dgm:t>
    </dgm:pt>
    <dgm:pt modelId="{C9A39AD2-DA69-4BF4-8EA7-761277E8667E}">
      <dgm:prSet/>
      <dgm:spPr/>
      <dgm:t>
        <a:bodyPr/>
        <a:lstStyle/>
        <a:p>
          <a:pPr rtl="0"/>
          <a:r>
            <a:rPr lang="en-US" dirty="0" smtClean="0"/>
            <a:t>Use clean gloves when you resume food preparation</a:t>
          </a:r>
          <a:endParaRPr lang="en-US" dirty="0"/>
        </a:p>
      </dgm:t>
    </dgm:pt>
    <dgm:pt modelId="{DE99B278-D1D9-4D7D-A05A-B2900E3ED39D}" type="parTrans" cxnId="{EB6E95ED-9AFC-4D53-8E63-05BB91D0CEA1}">
      <dgm:prSet/>
      <dgm:spPr/>
      <dgm:t>
        <a:bodyPr/>
        <a:lstStyle/>
        <a:p>
          <a:endParaRPr lang="en-US"/>
        </a:p>
      </dgm:t>
    </dgm:pt>
    <dgm:pt modelId="{E554B5E7-E138-4B2F-9311-A8B69877D635}" type="sibTrans" cxnId="{EB6E95ED-9AFC-4D53-8E63-05BB91D0CEA1}">
      <dgm:prSet/>
      <dgm:spPr/>
      <dgm:t>
        <a:bodyPr/>
        <a:lstStyle/>
        <a:p>
          <a:endParaRPr lang="en-US"/>
        </a:p>
      </dgm:t>
    </dgm:pt>
    <dgm:pt modelId="{D997938B-61E0-491B-AC0F-D8DE0E636AFF}">
      <dgm:prSet/>
      <dgm:spPr/>
      <dgm:t>
        <a:bodyPr/>
        <a:lstStyle/>
        <a:p>
          <a:pPr rtl="0"/>
          <a:r>
            <a:rPr lang="en-US" dirty="0" smtClean="0"/>
            <a:t>Glove usage does not replace the need for good hand washing practices</a:t>
          </a:r>
          <a:endParaRPr lang="en-US" dirty="0"/>
        </a:p>
      </dgm:t>
    </dgm:pt>
    <dgm:pt modelId="{0A8E71EB-C34C-40AC-9F5A-35D33D7A1291}" type="parTrans" cxnId="{D5F1F820-89D1-48B3-BFCB-A3BA1F3FE544}">
      <dgm:prSet/>
      <dgm:spPr/>
      <dgm:t>
        <a:bodyPr/>
        <a:lstStyle/>
        <a:p>
          <a:endParaRPr lang="en-US"/>
        </a:p>
      </dgm:t>
    </dgm:pt>
    <dgm:pt modelId="{4122F8B5-C961-4D59-86BB-1CDBBBD2E625}" type="sibTrans" cxnId="{D5F1F820-89D1-48B3-BFCB-A3BA1F3FE544}">
      <dgm:prSet/>
      <dgm:spPr/>
      <dgm:t>
        <a:bodyPr/>
        <a:lstStyle/>
        <a:p>
          <a:endParaRPr lang="en-US"/>
        </a:p>
      </dgm:t>
    </dgm:pt>
    <dgm:pt modelId="{EAC52C4B-F81E-46A2-B655-1C7A1EBB29BD}">
      <dgm:prSet/>
      <dgm:spPr/>
      <dgm:t>
        <a:bodyPr/>
        <a:lstStyle/>
        <a:p>
          <a:pPr rtl="0"/>
          <a:endParaRPr lang="en-US" dirty="0"/>
        </a:p>
      </dgm:t>
    </dgm:pt>
    <dgm:pt modelId="{AC54831B-BF5A-4270-B598-DA5B3C5A18AA}" type="sibTrans" cxnId="{C49F191C-C9E0-44A6-9E2E-E6A0F477D9DB}">
      <dgm:prSet/>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29EB5D2C-56D7-4238-8D61-DC97A5319F01}" type="parTrans" cxnId="{C49F191C-C9E0-44A6-9E2E-E6A0F477D9DB}">
      <dgm:prSet/>
      <dgm:spPr/>
      <dgm:t>
        <a:bodyPr/>
        <a:lstStyle/>
        <a:p>
          <a:endParaRPr lang="en-US"/>
        </a:p>
      </dgm:t>
    </dgm:pt>
    <dgm:pt modelId="{2BDE7902-BC21-41CE-BB72-468E0C079C4E}" type="pres">
      <dgm:prSet presAssocID="{08D052B9-F7F7-4075-A136-9C6BD085D2A7}" presName="Name0" presStyleCnt="0">
        <dgm:presLayoutVars>
          <dgm:dir/>
        </dgm:presLayoutVars>
      </dgm:prSet>
      <dgm:spPr/>
      <dgm:t>
        <a:bodyPr/>
        <a:lstStyle/>
        <a:p>
          <a:endParaRPr lang="en-US"/>
        </a:p>
      </dgm:t>
    </dgm:pt>
    <dgm:pt modelId="{1A63A288-5FF0-42CF-BDD6-BE4BA760361B}" type="pres">
      <dgm:prSet presAssocID="{AC54831B-BF5A-4270-B598-DA5B3C5A18AA}" presName="picture_1" presStyleLbl="bgImgPlace1" presStyleIdx="0" presStyleCnt="1"/>
      <dgm:spPr/>
      <dgm:t>
        <a:bodyPr/>
        <a:lstStyle/>
        <a:p>
          <a:endParaRPr lang="en-US"/>
        </a:p>
      </dgm:t>
    </dgm:pt>
    <dgm:pt modelId="{6B38436B-6799-4A5F-8894-DD5BA9ABBE03}" type="pres">
      <dgm:prSet presAssocID="{EAC52C4B-F81E-46A2-B655-1C7A1EBB29BD}" presName="text_1" presStyleLbl="node1" presStyleIdx="0" presStyleCnt="0">
        <dgm:presLayoutVars>
          <dgm:bulletEnabled val="1"/>
        </dgm:presLayoutVars>
      </dgm:prSet>
      <dgm:spPr/>
      <dgm:t>
        <a:bodyPr/>
        <a:lstStyle/>
        <a:p>
          <a:endParaRPr lang="en-US"/>
        </a:p>
      </dgm:t>
    </dgm:pt>
    <dgm:pt modelId="{FAECB113-EEA8-4D2B-88E1-53ADDA9F5ABA}" type="pres">
      <dgm:prSet presAssocID="{08D052B9-F7F7-4075-A136-9C6BD085D2A7}" presName="linV" presStyleCnt="0"/>
      <dgm:spPr/>
    </dgm:pt>
    <dgm:pt modelId="{7937D224-2149-4703-9314-682CD9B2888A}" type="pres">
      <dgm:prSet presAssocID="{D997938B-61E0-491B-AC0F-D8DE0E636AFF}" presName="pair" presStyleCnt="0"/>
      <dgm:spPr/>
    </dgm:pt>
    <dgm:pt modelId="{787CC93D-B400-48AC-8C51-BB740E416B69}" type="pres">
      <dgm:prSet presAssocID="{D997938B-61E0-491B-AC0F-D8DE0E636AFF}" presName="spaceH" presStyleLbl="node1" presStyleIdx="0" presStyleCnt="0"/>
      <dgm:spPr/>
    </dgm:pt>
    <dgm:pt modelId="{AB7F6F24-61B4-41E5-BCC9-A7905B9A7D68}" type="pres">
      <dgm:prSet presAssocID="{D997938B-61E0-491B-AC0F-D8DE0E636AFF}" presName="desPictures" presStyleLbl="alignImgPlace1" presStyleIdx="0" presStyleCnt="6"/>
      <dgm:spPr/>
    </dgm:pt>
    <dgm:pt modelId="{57805825-3FBA-473F-A6B1-4A737EB3EA00}" type="pres">
      <dgm:prSet presAssocID="{D997938B-61E0-491B-AC0F-D8DE0E636AFF}" presName="desTextWrapper" presStyleCnt="0"/>
      <dgm:spPr/>
    </dgm:pt>
    <dgm:pt modelId="{5C6CDF01-781D-4582-8F7F-AA705AA616EF}" type="pres">
      <dgm:prSet presAssocID="{D997938B-61E0-491B-AC0F-D8DE0E636AFF}" presName="desText" presStyleLbl="revTx" presStyleIdx="0" presStyleCnt="6">
        <dgm:presLayoutVars>
          <dgm:bulletEnabled val="1"/>
        </dgm:presLayoutVars>
      </dgm:prSet>
      <dgm:spPr/>
      <dgm:t>
        <a:bodyPr/>
        <a:lstStyle/>
        <a:p>
          <a:endParaRPr lang="en-US"/>
        </a:p>
      </dgm:t>
    </dgm:pt>
    <dgm:pt modelId="{141C6C8F-CCFD-4CF6-8596-BA8ECF73BCEC}" type="pres">
      <dgm:prSet presAssocID="{4122F8B5-C961-4D59-86BB-1CDBBBD2E625}" presName="spaceV" presStyleCnt="0"/>
      <dgm:spPr/>
    </dgm:pt>
    <dgm:pt modelId="{6E51E882-9367-4EC5-A846-8F0109CA8C04}" type="pres">
      <dgm:prSet presAssocID="{C04BFCFE-CD18-42F7-9C40-B220A289423A}" presName="pair" presStyleCnt="0"/>
      <dgm:spPr/>
    </dgm:pt>
    <dgm:pt modelId="{CD0F7944-7E77-4B10-9758-01C8C740101D}" type="pres">
      <dgm:prSet presAssocID="{C04BFCFE-CD18-42F7-9C40-B220A289423A}" presName="spaceH" presStyleLbl="node1" presStyleIdx="0" presStyleCnt="0"/>
      <dgm:spPr/>
    </dgm:pt>
    <dgm:pt modelId="{B7362872-C302-4466-9C5B-95B0FC377DD1}" type="pres">
      <dgm:prSet presAssocID="{C04BFCFE-CD18-42F7-9C40-B220A289423A}" presName="desPictures" presStyleLbl="alignImgPlace1" presStyleIdx="1" presStyleCnt="6"/>
      <dgm:spPr/>
    </dgm:pt>
    <dgm:pt modelId="{AE2D9649-086A-417C-BDB5-EA9714064357}" type="pres">
      <dgm:prSet presAssocID="{C04BFCFE-CD18-42F7-9C40-B220A289423A}" presName="desTextWrapper" presStyleCnt="0"/>
      <dgm:spPr/>
    </dgm:pt>
    <dgm:pt modelId="{CE78A2E5-79E6-431A-9178-7C154458789A}" type="pres">
      <dgm:prSet presAssocID="{C04BFCFE-CD18-42F7-9C40-B220A289423A}" presName="desText" presStyleLbl="revTx" presStyleIdx="1" presStyleCnt="6">
        <dgm:presLayoutVars>
          <dgm:bulletEnabled val="1"/>
        </dgm:presLayoutVars>
      </dgm:prSet>
      <dgm:spPr/>
      <dgm:t>
        <a:bodyPr/>
        <a:lstStyle/>
        <a:p>
          <a:endParaRPr lang="en-US"/>
        </a:p>
      </dgm:t>
    </dgm:pt>
    <dgm:pt modelId="{47DC96DD-0CBF-4B08-BDF4-B92A131353B8}" type="pres">
      <dgm:prSet presAssocID="{DFC3E5E5-2852-4901-9D27-67BC724C187B}" presName="spaceV" presStyleCnt="0"/>
      <dgm:spPr/>
    </dgm:pt>
    <dgm:pt modelId="{E86D8D98-572B-4841-9594-7D82B82FCD1E}" type="pres">
      <dgm:prSet presAssocID="{ED59B763-A14D-4932-8785-BBBA3B08AFC4}" presName="pair" presStyleCnt="0"/>
      <dgm:spPr/>
    </dgm:pt>
    <dgm:pt modelId="{826D5D64-233B-42FA-8B20-1AAEE59266FB}" type="pres">
      <dgm:prSet presAssocID="{ED59B763-A14D-4932-8785-BBBA3B08AFC4}" presName="spaceH" presStyleLbl="node1" presStyleIdx="0" presStyleCnt="0"/>
      <dgm:spPr/>
    </dgm:pt>
    <dgm:pt modelId="{871455D6-6475-4C89-8827-8FE83EE751EC}" type="pres">
      <dgm:prSet presAssocID="{ED59B763-A14D-4932-8785-BBBA3B08AFC4}" presName="desPictures" presStyleLbl="alignImgPlace1" presStyleIdx="2" presStyleCnt="6"/>
      <dgm:spPr/>
    </dgm:pt>
    <dgm:pt modelId="{753D9595-0792-4ED4-899D-709C8984EE88}" type="pres">
      <dgm:prSet presAssocID="{ED59B763-A14D-4932-8785-BBBA3B08AFC4}" presName="desTextWrapper" presStyleCnt="0"/>
      <dgm:spPr/>
    </dgm:pt>
    <dgm:pt modelId="{457B90B6-0295-40B4-83F3-1C8EA74CC20E}" type="pres">
      <dgm:prSet presAssocID="{ED59B763-A14D-4932-8785-BBBA3B08AFC4}" presName="desText" presStyleLbl="revTx" presStyleIdx="2" presStyleCnt="6">
        <dgm:presLayoutVars>
          <dgm:bulletEnabled val="1"/>
        </dgm:presLayoutVars>
      </dgm:prSet>
      <dgm:spPr/>
      <dgm:t>
        <a:bodyPr/>
        <a:lstStyle/>
        <a:p>
          <a:endParaRPr lang="en-US"/>
        </a:p>
      </dgm:t>
    </dgm:pt>
    <dgm:pt modelId="{9107B033-F46D-46F0-965A-EBEF79E0DF43}" type="pres">
      <dgm:prSet presAssocID="{C77D585A-7AB1-428B-88FC-42B50105BE54}" presName="spaceV" presStyleCnt="0"/>
      <dgm:spPr/>
    </dgm:pt>
    <dgm:pt modelId="{5FDA6F0A-52A6-4A45-AD0D-3388E97BDE8A}" type="pres">
      <dgm:prSet presAssocID="{07B39296-17EC-49C4-9F2A-36E291DC06A7}" presName="pair" presStyleCnt="0"/>
      <dgm:spPr/>
    </dgm:pt>
    <dgm:pt modelId="{32E9745D-5C2A-4DE6-B997-9C3FCFBDD4B9}" type="pres">
      <dgm:prSet presAssocID="{07B39296-17EC-49C4-9F2A-36E291DC06A7}" presName="spaceH" presStyleLbl="node1" presStyleIdx="0" presStyleCnt="0"/>
      <dgm:spPr/>
    </dgm:pt>
    <dgm:pt modelId="{1F0945CC-31B4-484E-B21A-9769FB6A4191}" type="pres">
      <dgm:prSet presAssocID="{07B39296-17EC-49C4-9F2A-36E291DC06A7}" presName="desPictures" presStyleLbl="alignImgPlace1" presStyleIdx="3" presStyleCnt="6"/>
      <dgm:spPr/>
    </dgm:pt>
    <dgm:pt modelId="{A9A81C19-1DBF-4BCE-B375-3B5FE26E36CA}" type="pres">
      <dgm:prSet presAssocID="{07B39296-17EC-49C4-9F2A-36E291DC06A7}" presName="desTextWrapper" presStyleCnt="0"/>
      <dgm:spPr/>
    </dgm:pt>
    <dgm:pt modelId="{6803AEA5-845A-44A5-ACD3-513BAA0AB1B1}" type="pres">
      <dgm:prSet presAssocID="{07B39296-17EC-49C4-9F2A-36E291DC06A7}" presName="desText" presStyleLbl="revTx" presStyleIdx="3" presStyleCnt="6">
        <dgm:presLayoutVars>
          <dgm:bulletEnabled val="1"/>
        </dgm:presLayoutVars>
      </dgm:prSet>
      <dgm:spPr/>
      <dgm:t>
        <a:bodyPr/>
        <a:lstStyle/>
        <a:p>
          <a:endParaRPr lang="en-US"/>
        </a:p>
      </dgm:t>
    </dgm:pt>
    <dgm:pt modelId="{0C50A683-1693-46C5-B764-642DBABAA0D5}" type="pres">
      <dgm:prSet presAssocID="{0142F434-A1B3-4603-997C-054D21B7FFFB}" presName="spaceV" presStyleCnt="0"/>
      <dgm:spPr/>
    </dgm:pt>
    <dgm:pt modelId="{0A3D9EC5-0A2A-4815-9647-1FF413A001BA}" type="pres">
      <dgm:prSet presAssocID="{9B870578-3324-49DD-AA2F-0454F3BBC864}" presName="pair" presStyleCnt="0"/>
      <dgm:spPr/>
    </dgm:pt>
    <dgm:pt modelId="{80772179-6017-4D82-9F5E-6AC37A6D885C}" type="pres">
      <dgm:prSet presAssocID="{9B870578-3324-49DD-AA2F-0454F3BBC864}" presName="spaceH" presStyleLbl="node1" presStyleIdx="0" presStyleCnt="0"/>
      <dgm:spPr/>
    </dgm:pt>
    <dgm:pt modelId="{2CA68A02-D8C6-4031-AE6A-9866CB2E9F6A}" type="pres">
      <dgm:prSet presAssocID="{9B870578-3324-49DD-AA2F-0454F3BBC864}" presName="desPictures" presStyleLbl="alignImgPlace1" presStyleIdx="4" presStyleCnt="6"/>
      <dgm:spPr/>
    </dgm:pt>
    <dgm:pt modelId="{5998992C-8C14-4A97-B740-E26A12A8AD7E}" type="pres">
      <dgm:prSet presAssocID="{9B870578-3324-49DD-AA2F-0454F3BBC864}" presName="desTextWrapper" presStyleCnt="0"/>
      <dgm:spPr/>
    </dgm:pt>
    <dgm:pt modelId="{1383FDAB-AD36-464B-BA54-B1CC9B4F9C9E}" type="pres">
      <dgm:prSet presAssocID="{9B870578-3324-49DD-AA2F-0454F3BBC864}" presName="desText" presStyleLbl="revTx" presStyleIdx="4" presStyleCnt="6">
        <dgm:presLayoutVars>
          <dgm:bulletEnabled val="1"/>
        </dgm:presLayoutVars>
      </dgm:prSet>
      <dgm:spPr/>
      <dgm:t>
        <a:bodyPr/>
        <a:lstStyle/>
        <a:p>
          <a:endParaRPr lang="en-US"/>
        </a:p>
      </dgm:t>
    </dgm:pt>
    <dgm:pt modelId="{87663B8A-F428-43B6-9CD4-F05FDAECBFDC}" type="pres">
      <dgm:prSet presAssocID="{5687B6A3-FF20-41C2-81CF-BD600D7CB63A}" presName="spaceV" presStyleCnt="0"/>
      <dgm:spPr/>
    </dgm:pt>
    <dgm:pt modelId="{0A106C1F-1169-437D-B058-FD006B901A8C}" type="pres">
      <dgm:prSet presAssocID="{C9A39AD2-DA69-4BF4-8EA7-761277E8667E}" presName="pair" presStyleCnt="0"/>
      <dgm:spPr/>
    </dgm:pt>
    <dgm:pt modelId="{A6928848-7886-40D0-9267-E06D7BBBC9BC}" type="pres">
      <dgm:prSet presAssocID="{C9A39AD2-DA69-4BF4-8EA7-761277E8667E}" presName="spaceH" presStyleLbl="node1" presStyleIdx="0" presStyleCnt="0"/>
      <dgm:spPr/>
    </dgm:pt>
    <dgm:pt modelId="{9FCD452E-6657-4A33-A026-FA39CFC97103}" type="pres">
      <dgm:prSet presAssocID="{C9A39AD2-DA69-4BF4-8EA7-761277E8667E}" presName="desPictures" presStyleLbl="alignImgPlace1" presStyleIdx="5" presStyleCnt="6"/>
      <dgm:spPr/>
    </dgm:pt>
    <dgm:pt modelId="{D577DCFC-4AD1-48ED-B3AB-2A92524281E0}" type="pres">
      <dgm:prSet presAssocID="{C9A39AD2-DA69-4BF4-8EA7-761277E8667E}" presName="desTextWrapper" presStyleCnt="0"/>
      <dgm:spPr/>
    </dgm:pt>
    <dgm:pt modelId="{A69C11C7-D6B2-4E93-8D45-8C00221D344D}" type="pres">
      <dgm:prSet presAssocID="{C9A39AD2-DA69-4BF4-8EA7-761277E8667E}" presName="desText" presStyleLbl="revTx" presStyleIdx="5" presStyleCnt="6">
        <dgm:presLayoutVars>
          <dgm:bulletEnabled val="1"/>
        </dgm:presLayoutVars>
      </dgm:prSet>
      <dgm:spPr/>
      <dgm:t>
        <a:bodyPr/>
        <a:lstStyle/>
        <a:p>
          <a:endParaRPr lang="en-US"/>
        </a:p>
      </dgm:t>
    </dgm:pt>
    <dgm:pt modelId="{DAD23BC9-9A0E-4AB2-9E76-0B725DF32756}" type="pres">
      <dgm:prSet presAssocID="{08D052B9-F7F7-4075-A136-9C6BD085D2A7}" presName="maxNode" presStyleCnt="0"/>
      <dgm:spPr/>
    </dgm:pt>
    <dgm:pt modelId="{A9018527-1667-4AA8-BB8A-1DA102C1326D}" type="pres">
      <dgm:prSet presAssocID="{08D052B9-F7F7-4075-A136-9C6BD085D2A7}" presName="Name33" presStyleCnt="0"/>
      <dgm:spPr/>
    </dgm:pt>
  </dgm:ptLst>
  <dgm:cxnLst>
    <dgm:cxn modelId="{3539232A-1CE6-47C4-80A2-4206F8B57605}" type="presOf" srcId="{D997938B-61E0-491B-AC0F-D8DE0E636AFF}" destId="{5C6CDF01-781D-4582-8F7F-AA705AA616EF}" srcOrd="0" destOrd="0" presId="urn:microsoft.com/office/officeart/2008/layout/AccentedPicture"/>
    <dgm:cxn modelId="{8248D5E8-19FE-4054-8AD0-F87C0ADCFF7B}" type="presOf" srcId="{C9A39AD2-DA69-4BF4-8EA7-761277E8667E}" destId="{A69C11C7-D6B2-4E93-8D45-8C00221D344D}" srcOrd="0" destOrd="0" presId="urn:microsoft.com/office/officeart/2008/layout/AccentedPicture"/>
    <dgm:cxn modelId="{7BCA5AB0-CADA-4B4D-BA2C-66EA9C62A07A}" srcId="{08D052B9-F7F7-4075-A136-9C6BD085D2A7}" destId="{07B39296-17EC-49C4-9F2A-36E291DC06A7}" srcOrd="4" destOrd="0" parTransId="{E7E0A503-1A89-4413-A1AE-D6D3420B286A}" sibTransId="{0142F434-A1B3-4603-997C-054D21B7FFFB}"/>
    <dgm:cxn modelId="{C49F191C-C9E0-44A6-9E2E-E6A0F477D9DB}" srcId="{08D052B9-F7F7-4075-A136-9C6BD085D2A7}" destId="{EAC52C4B-F81E-46A2-B655-1C7A1EBB29BD}" srcOrd="0" destOrd="0" parTransId="{29EB5D2C-56D7-4238-8D61-DC97A5319F01}" sibTransId="{AC54831B-BF5A-4270-B598-DA5B3C5A18AA}"/>
    <dgm:cxn modelId="{7E62E3B3-4646-448F-BF24-06520A1109BB}" srcId="{08D052B9-F7F7-4075-A136-9C6BD085D2A7}" destId="{ED59B763-A14D-4932-8785-BBBA3B08AFC4}" srcOrd="3" destOrd="0" parTransId="{0B29AF0D-692D-4835-AEF6-FC67684FF2B3}" sibTransId="{C77D585A-7AB1-428B-88FC-42B50105BE54}"/>
    <dgm:cxn modelId="{15199BCA-4298-4FC7-830D-688D40A26073}" type="presOf" srcId="{AC54831B-BF5A-4270-B598-DA5B3C5A18AA}" destId="{1A63A288-5FF0-42CF-BDD6-BE4BA760361B}" srcOrd="0" destOrd="0" presId="urn:microsoft.com/office/officeart/2008/layout/AccentedPicture"/>
    <dgm:cxn modelId="{9D961273-BEC1-446A-9F75-EFDBEC40FEE5}" type="presOf" srcId="{EAC52C4B-F81E-46A2-B655-1C7A1EBB29BD}" destId="{6B38436B-6799-4A5F-8894-DD5BA9ABBE03}" srcOrd="0" destOrd="0" presId="urn:microsoft.com/office/officeart/2008/layout/AccentedPicture"/>
    <dgm:cxn modelId="{BBB84E9E-06FA-4B17-8BA4-BB4A4F2FDFFD}" type="presOf" srcId="{ED59B763-A14D-4932-8785-BBBA3B08AFC4}" destId="{457B90B6-0295-40B4-83F3-1C8EA74CC20E}" srcOrd="0" destOrd="0" presId="urn:microsoft.com/office/officeart/2008/layout/AccentedPicture"/>
    <dgm:cxn modelId="{D5F1F820-89D1-48B3-BFCB-A3BA1F3FE544}" srcId="{08D052B9-F7F7-4075-A136-9C6BD085D2A7}" destId="{D997938B-61E0-491B-AC0F-D8DE0E636AFF}" srcOrd="1" destOrd="0" parTransId="{0A8E71EB-C34C-40AC-9F5A-35D33D7A1291}" sibTransId="{4122F8B5-C961-4D59-86BB-1CDBBBD2E625}"/>
    <dgm:cxn modelId="{9F8ED858-9702-4886-AEBE-00F6894DBCF2}" type="presOf" srcId="{08D052B9-F7F7-4075-A136-9C6BD085D2A7}" destId="{2BDE7902-BC21-41CE-BB72-468E0C079C4E}" srcOrd="0" destOrd="0" presId="urn:microsoft.com/office/officeart/2008/layout/AccentedPicture"/>
    <dgm:cxn modelId="{D88D2DE9-44E6-49BA-8B63-347A9C8ACFBB}" type="presOf" srcId="{07B39296-17EC-49C4-9F2A-36E291DC06A7}" destId="{6803AEA5-845A-44A5-ACD3-513BAA0AB1B1}" srcOrd="0" destOrd="0" presId="urn:microsoft.com/office/officeart/2008/layout/AccentedPicture"/>
    <dgm:cxn modelId="{8AA286DA-5EF1-4EB1-899D-322A4751B9BB}" srcId="{08D052B9-F7F7-4075-A136-9C6BD085D2A7}" destId="{9B870578-3324-49DD-AA2F-0454F3BBC864}" srcOrd="5" destOrd="0" parTransId="{B88E8A03-7267-4F74-A9B4-4264277E46FE}" sibTransId="{5687B6A3-FF20-41C2-81CF-BD600D7CB63A}"/>
    <dgm:cxn modelId="{EB6E95ED-9AFC-4D53-8E63-05BB91D0CEA1}" srcId="{08D052B9-F7F7-4075-A136-9C6BD085D2A7}" destId="{C9A39AD2-DA69-4BF4-8EA7-761277E8667E}" srcOrd="6" destOrd="0" parTransId="{DE99B278-D1D9-4D7D-A05A-B2900E3ED39D}" sibTransId="{E554B5E7-E138-4B2F-9311-A8B69877D635}"/>
    <dgm:cxn modelId="{FB5B6386-8B37-4506-914A-26884B6A8471}" type="presOf" srcId="{C04BFCFE-CD18-42F7-9C40-B220A289423A}" destId="{CE78A2E5-79E6-431A-9178-7C154458789A}" srcOrd="0" destOrd="0" presId="urn:microsoft.com/office/officeart/2008/layout/AccentedPicture"/>
    <dgm:cxn modelId="{A149D9D5-4375-439F-83DF-CF59C5FC2FCE}" srcId="{08D052B9-F7F7-4075-A136-9C6BD085D2A7}" destId="{C04BFCFE-CD18-42F7-9C40-B220A289423A}" srcOrd="2" destOrd="0" parTransId="{CDD40FF9-5576-46E0-A72D-0E25C0AEC378}" sibTransId="{DFC3E5E5-2852-4901-9D27-67BC724C187B}"/>
    <dgm:cxn modelId="{950C353E-90CC-4B7F-9B8E-988562BE0090}" type="presOf" srcId="{9B870578-3324-49DD-AA2F-0454F3BBC864}" destId="{1383FDAB-AD36-464B-BA54-B1CC9B4F9C9E}" srcOrd="0" destOrd="0" presId="urn:microsoft.com/office/officeart/2008/layout/AccentedPicture"/>
    <dgm:cxn modelId="{3751686B-A550-4037-B0F3-40ACFCE8328F}" type="presParOf" srcId="{2BDE7902-BC21-41CE-BB72-468E0C079C4E}" destId="{1A63A288-5FF0-42CF-BDD6-BE4BA760361B}" srcOrd="0" destOrd="0" presId="urn:microsoft.com/office/officeart/2008/layout/AccentedPicture"/>
    <dgm:cxn modelId="{14CF2097-BF67-44F7-89A0-2CA31901649A}" type="presParOf" srcId="{2BDE7902-BC21-41CE-BB72-468E0C079C4E}" destId="{6B38436B-6799-4A5F-8894-DD5BA9ABBE03}" srcOrd="1" destOrd="0" presId="urn:microsoft.com/office/officeart/2008/layout/AccentedPicture"/>
    <dgm:cxn modelId="{75F240C9-B480-49EE-9039-4FADF4ACDB4D}" type="presParOf" srcId="{2BDE7902-BC21-41CE-BB72-468E0C079C4E}" destId="{FAECB113-EEA8-4D2B-88E1-53ADDA9F5ABA}" srcOrd="2" destOrd="0" presId="urn:microsoft.com/office/officeart/2008/layout/AccentedPicture"/>
    <dgm:cxn modelId="{B957741A-448E-45D4-BC01-80BB7C1D142E}" type="presParOf" srcId="{FAECB113-EEA8-4D2B-88E1-53ADDA9F5ABA}" destId="{7937D224-2149-4703-9314-682CD9B2888A}" srcOrd="0" destOrd="0" presId="urn:microsoft.com/office/officeart/2008/layout/AccentedPicture"/>
    <dgm:cxn modelId="{802CE6FC-FBFE-4569-BFD5-F45200433D63}" type="presParOf" srcId="{7937D224-2149-4703-9314-682CD9B2888A}" destId="{787CC93D-B400-48AC-8C51-BB740E416B69}" srcOrd="0" destOrd="0" presId="urn:microsoft.com/office/officeart/2008/layout/AccentedPicture"/>
    <dgm:cxn modelId="{56CCF6BD-6C8F-4797-B5A8-90BA4F64AAED}" type="presParOf" srcId="{7937D224-2149-4703-9314-682CD9B2888A}" destId="{AB7F6F24-61B4-41E5-BCC9-A7905B9A7D68}" srcOrd="1" destOrd="0" presId="urn:microsoft.com/office/officeart/2008/layout/AccentedPicture"/>
    <dgm:cxn modelId="{CA883185-7459-4335-9B8A-F4163A8DE57F}" type="presParOf" srcId="{7937D224-2149-4703-9314-682CD9B2888A}" destId="{57805825-3FBA-473F-A6B1-4A737EB3EA00}" srcOrd="2" destOrd="0" presId="urn:microsoft.com/office/officeart/2008/layout/AccentedPicture"/>
    <dgm:cxn modelId="{31A6F3C0-0DEA-41FE-9DD5-5579D69AC4CC}" type="presParOf" srcId="{57805825-3FBA-473F-A6B1-4A737EB3EA00}" destId="{5C6CDF01-781D-4582-8F7F-AA705AA616EF}" srcOrd="0" destOrd="0" presId="urn:microsoft.com/office/officeart/2008/layout/AccentedPicture"/>
    <dgm:cxn modelId="{BD7CF935-C517-4E06-80C4-5EA0821916CD}" type="presParOf" srcId="{FAECB113-EEA8-4D2B-88E1-53ADDA9F5ABA}" destId="{141C6C8F-CCFD-4CF6-8596-BA8ECF73BCEC}" srcOrd="1" destOrd="0" presId="urn:microsoft.com/office/officeart/2008/layout/AccentedPicture"/>
    <dgm:cxn modelId="{D8216A29-BCE6-4A27-8647-D36ACCB29DA6}" type="presParOf" srcId="{FAECB113-EEA8-4D2B-88E1-53ADDA9F5ABA}" destId="{6E51E882-9367-4EC5-A846-8F0109CA8C04}" srcOrd="2" destOrd="0" presId="urn:microsoft.com/office/officeart/2008/layout/AccentedPicture"/>
    <dgm:cxn modelId="{95BBAED7-26C0-4AE2-9BC9-432D56438373}" type="presParOf" srcId="{6E51E882-9367-4EC5-A846-8F0109CA8C04}" destId="{CD0F7944-7E77-4B10-9758-01C8C740101D}" srcOrd="0" destOrd="0" presId="urn:microsoft.com/office/officeart/2008/layout/AccentedPicture"/>
    <dgm:cxn modelId="{870DDDF8-085D-4344-9743-8ED849F8663C}" type="presParOf" srcId="{6E51E882-9367-4EC5-A846-8F0109CA8C04}" destId="{B7362872-C302-4466-9C5B-95B0FC377DD1}" srcOrd="1" destOrd="0" presId="urn:microsoft.com/office/officeart/2008/layout/AccentedPicture"/>
    <dgm:cxn modelId="{2632637C-96F4-4038-8F7E-40863F94F39B}" type="presParOf" srcId="{6E51E882-9367-4EC5-A846-8F0109CA8C04}" destId="{AE2D9649-086A-417C-BDB5-EA9714064357}" srcOrd="2" destOrd="0" presId="urn:microsoft.com/office/officeart/2008/layout/AccentedPicture"/>
    <dgm:cxn modelId="{16B16E93-5065-47C8-B8AF-1BD9340654E4}" type="presParOf" srcId="{AE2D9649-086A-417C-BDB5-EA9714064357}" destId="{CE78A2E5-79E6-431A-9178-7C154458789A}" srcOrd="0" destOrd="0" presId="urn:microsoft.com/office/officeart/2008/layout/AccentedPicture"/>
    <dgm:cxn modelId="{7E512F83-06FF-4D5D-9B90-494666743E9A}" type="presParOf" srcId="{FAECB113-EEA8-4D2B-88E1-53ADDA9F5ABA}" destId="{47DC96DD-0CBF-4B08-BDF4-B92A131353B8}" srcOrd="3" destOrd="0" presId="urn:microsoft.com/office/officeart/2008/layout/AccentedPicture"/>
    <dgm:cxn modelId="{847CF839-1F5B-443A-B124-16BC959DBE11}" type="presParOf" srcId="{FAECB113-EEA8-4D2B-88E1-53ADDA9F5ABA}" destId="{E86D8D98-572B-4841-9594-7D82B82FCD1E}" srcOrd="4" destOrd="0" presId="urn:microsoft.com/office/officeart/2008/layout/AccentedPicture"/>
    <dgm:cxn modelId="{DA27478A-6490-445A-8F60-7811C8EA4F9E}" type="presParOf" srcId="{E86D8D98-572B-4841-9594-7D82B82FCD1E}" destId="{826D5D64-233B-42FA-8B20-1AAEE59266FB}" srcOrd="0" destOrd="0" presId="urn:microsoft.com/office/officeart/2008/layout/AccentedPicture"/>
    <dgm:cxn modelId="{EDE14A4B-B066-4447-B65C-07A009202882}" type="presParOf" srcId="{E86D8D98-572B-4841-9594-7D82B82FCD1E}" destId="{871455D6-6475-4C89-8827-8FE83EE751EC}" srcOrd="1" destOrd="0" presId="urn:microsoft.com/office/officeart/2008/layout/AccentedPicture"/>
    <dgm:cxn modelId="{F8353C55-62AE-46AC-A3BD-1D259F68A60A}" type="presParOf" srcId="{E86D8D98-572B-4841-9594-7D82B82FCD1E}" destId="{753D9595-0792-4ED4-899D-709C8984EE88}" srcOrd="2" destOrd="0" presId="urn:microsoft.com/office/officeart/2008/layout/AccentedPicture"/>
    <dgm:cxn modelId="{68B4D43B-4FE8-4BD4-AA88-0678FBC42D41}" type="presParOf" srcId="{753D9595-0792-4ED4-899D-709C8984EE88}" destId="{457B90B6-0295-40B4-83F3-1C8EA74CC20E}" srcOrd="0" destOrd="0" presId="urn:microsoft.com/office/officeart/2008/layout/AccentedPicture"/>
    <dgm:cxn modelId="{6B2C3692-7876-42B0-99B7-9A94EAE27372}" type="presParOf" srcId="{FAECB113-EEA8-4D2B-88E1-53ADDA9F5ABA}" destId="{9107B033-F46D-46F0-965A-EBEF79E0DF43}" srcOrd="5" destOrd="0" presId="urn:microsoft.com/office/officeart/2008/layout/AccentedPicture"/>
    <dgm:cxn modelId="{2B4B13EF-CC66-449E-92AB-2A05B5914399}" type="presParOf" srcId="{FAECB113-EEA8-4D2B-88E1-53ADDA9F5ABA}" destId="{5FDA6F0A-52A6-4A45-AD0D-3388E97BDE8A}" srcOrd="6" destOrd="0" presId="urn:microsoft.com/office/officeart/2008/layout/AccentedPicture"/>
    <dgm:cxn modelId="{6B5045CD-C76E-445F-95C9-891D02949051}" type="presParOf" srcId="{5FDA6F0A-52A6-4A45-AD0D-3388E97BDE8A}" destId="{32E9745D-5C2A-4DE6-B997-9C3FCFBDD4B9}" srcOrd="0" destOrd="0" presId="urn:microsoft.com/office/officeart/2008/layout/AccentedPicture"/>
    <dgm:cxn modelId="{F62C1484-7989-42AE-A509-43B15AF0D094}" type="presParOf" srcId="{5FDA6F0A-52A6-4A45-AD0D-3388E97BDE8A}" destId="{1F0945CC-31B4-484E-B21A-9769FB6A4191}" srcOrd="1" destOrd="0" presId="urn:microsoft.com/office/officeart/2008/layout/AccentedPicture"/>
    <dgm:cxn modelId="{4CCA44DF-0756-4FFA-9853-EFC475BFAB1F}" type="presParOf" srcId="{5FDA6F0A-52A6-4A45-AD0D-3388E97BDE8A}" destId="{A9A81C19-1DBF-4BCE-B375-3B5FE26E36CA}" srcOrd="2" destOrd="0" presId="urn:microsoft.com/office/officeart/2008/layout/AccentedPicture"/>
    <dgm:cxn modelId="{23FCAB81-9912-4DC9-B52E-AB6EC4841F5B}" type="presParOf" srcId="{A9A81C19-1DBF-4BCE-B375-3B5FE26E36CA}" destId="{6803AEA5-845A-44A5-ACD3-513BAA0AB1B1}" srcOrd="0" destOrd="0" presId="urn:microsoft.com/office/officeart/2008/layout/AccentedPicture"/>
    <dgm:cxn modelId="{4DA37F04-89C6-447B-B45E-65D5703D1258}" type="presParOf" srcId="{FAECB113-EEA8-4D2B-88E1-53ADDA9F5ABA}" destId="{0C50A683-1693-46C5-B764-642DBABAA0D5}" srcOrd="7" destOrd="0" presId="urn:microsoft.com/office/officeart/2008/layout/AccentedPicture"/>
    <dgm:cxn modelId="{A2D3E12B-1589-49CB-A129-D2C5F23C24E7}" type="presParOf" srcId="{FAECB113-EEA8-4D2B-88E1-53ADDA9F5ABA}" destId="{0A3D9EC5-0A2A-4815-9647-1FF413A001BA}" srcOrd="8" destOrd="0" presId="urn:microsoft.com/office/officeart/2008/layout/AccentedPicture"/>
    <dgm:cxn modelId="{5A9DA8BD-5516-4B28-B364-082FC1ED3152}" type="presParOf" srcId="{0A3D9EC5-0A2A-4815-9647-1FF413A001BA}" destId="{80772179-6017-4D82-9F5E-6AC37A6D885C}" srcOrd="0" destOrd="0" presId="urn:microsoft.com/office/officeart/2008/layout/AccentedPicture"/>
    <dgm:cxn modelId="{0E4963DF-E2F0-4677-BDBF-430E00A4DFBC}" type="presParOf" srcId="{0A3D9EC5-0A2A-4815-9647-1FF413A001BA}" destId="{2CA68A02-D8C6-4031-AE6A-9866CB2E9F6A}" srcOrd="1" destOrd="0" presId="urn:microsoft.com/office/officeart/2008/layout/AccentedPicture"/>
    <dgm:cxn modelId="{092A859A-4F37-460C-8B3C-A8A5C978A172}" type="presParOf" srcId="{0A3D9EC5-0A2A-4815-9647-1FF413A001BA}" destId="{5998992C-8C14-4A97-B740-E26A12A8AD7E}" srcOrd="2" destOrd="0" presId="urn:microsoft.com/office/officeart/2008/layout/AccentedPicture"/>
    <dgm:cxn modelId="{3521D1CB-68F8-414B-ADF5-7FCE2FE8EC5F}" type="presParOf" srcId="{5998992C-8C14-4A97-B740-E26A12A8AD7E}" destId="{1383FDAB-AD36-464B-BA54-B1CC9B4F9C9E}" srcOrd="0" destOrd="0" presId="urn:microsoft.com/office/officeart/2008/layout/AccentedPicture"/>
    <dgm:cxn modelId="{7729FB88-EB3E-4246-9890-757C373C41AB}" type="presParOf" srcId="{FAECB113-EEA8-4D2B-88E1-53ADDA9F5ABA}" destId="{87663B8A-F428-43B6-9CD4-F05FDAECBFDC}" srcOrd="9" destOrd="0" presId="urn:microsoft.com/office/officeart/2008/layout/AccentedPicture"/>
    <dgm:cxn modelId="{C6D2E52B-A7D2-4720-8180-8858E9A770E0}" type="presParOf" srcId="{FAECB113-EEA8-4D2B-88E1-53ADDA9F5ABA}" destId="{0A106C1F-1169-437D-B058-FD006B901A8C}" srcOrd="10" destOrd="0" presId="urn:microsoft.com/office/officeart/2008/layout/AccentedPicture"/>
    <dgm:cxn modelId="{4A99E3B0-3E23-4BC0-8D2F-CC245B20CA3A}" type="presParOf" srcId="{0A106C1F-1169-437D-B058-FD006B901A8C}" destId="{A6928848-7886-40D0-9267-E06D7BBBC9BC}" srcOrd="0" destOrd="0" presId="urn:microsoft.com/office/officeart/2008/layout/AccentedPicture"/>
    <dgm:cxn modelId="{5DDF9CF9-E926-4F9E-8E50-9886964E7F35}" type="presParOf" srcId="{0A106C1F-1169-437D-B058-FD006B901A8C}" destId="{9FCD452E-6657-4A33-A026-FA39CFC97103}" srcOrd="1" destOrd="0" presId="urn:microsoft.com/office/officeart/2008/layout/AccentedPicture"/>
    <dgm:cxn modelId="{30007144-0212-41E0-A57E-5A0582EAC030}" type="presParOf" srcId="{0A106C1F-1169-437D-B058-FD006B901A8C}" destId="{D577DCFC-4AD1-48ED-B3AB-2A92524281E0}" srcOrd="2" destOrd="0" presId="urn:microsoft.com/office/officeart/2008/layout/AccentedPicture"/>
    <dgm:cxn modelId="{48C29A84-AABB-4E7D-B53E-86DCDE5DBA8C}" type="presParOf" srcId="{D577DCFC-4AD1-48ED-B3AB-2A92524281E0}" destId="{A69C11C7-D6B2-4E93-8D45-8C00221D344D}" srcOrd="0" destOrd="0" presId="urn:microsoft.com/office/officeart/2008/layout/AccentedPicture"/>
    <dgm:cxn modelId="{AB9589BB-2C93-4C9E-8EFC-225E4041477E}" type="presParOf" srcId="{2BDE7902-BC21-41CE-BB72-468E0C079C4E}" destId="{DAD23BC9-9A0E-4AB2-9E76-0B725DF32756}" srcOrd="3" destOrd="0" presId="urn:microsoft.com/office/officeart/2008/layout/AccentedPicture"/>
    <dgm:cxn modelId="{6F81E400-E0DC-4EA9-B525-5F8B08AD5033}" type="presParOf" srcId="{DAD23BC9-9A0E-4AB2-9E76-0B725DF32756}" destId="{A9018527-1667-4AA8-BB8A-1DA102C1326D}"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6EB9604A-C4C6-47B1-9532-2C2B8ECD25E0}" type="presOf" srcId="{D1908031-5F7F-4557-A0DD-0F27CDC5B5C8}" destId="{F538080A-9D5C-4B64-BE02-6E74660B3D3A}" srcOrd="0" destOrd="0" presId="urn:microsoft.com/office/officeart/2005/8/layout/vList3"/>
    <dgm:cxn modelId="{C500841D-1542-496A-9796-5C7A7971273F}" type="presOf" srcId="{EA5D4FDD-852C-42B1-AC37-601E79D559A8}" destId="{5EE392F1-34E6-4D75-93D9-06D773323D5D}" srcOrd="0" destOrd="0" presId="urn:microsoft.com/office/officeart/2005/8/layout/vList3"/>
    <dgm:cxn modelId="{3C5D841C-76B1-40F5-AFF0-20D5EC249A1C}" type="presParOf" srcId="{F538080A-9D5C-4B64-BE02-6E74660B3D3A}" destId="{DFDAD32B-A873-41CB-B647-4009D34B0D96}" srcOrd="0" destOrd="0" presId="urn:microsoft.com/office/officeart/2005/8/layout/vList3"/>
    <dgm:cxn modelId="{1A4AD0C8-CE8E-466C-AF68-3FC65EA2AC30}" type="presParOf" srcId="{DFDAD32B-A873-41CB-B647-4009D34B0D96}" destId="{EB8622BF-E028-4141-90BF-038FB0BFB02D}" srcOrd="0" destOrd="0" presId="urn:microsoft.com/office/officeart/2005/8/layout/vList3"/>
    <dgm:cxn modelId="{B991822C-37B2-4422-ABD4-A1896C1038B5}"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08D052B9-F7F7-4075-A136-9C6BD085D2A7}"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EAC52C4B-F81E-46A2-B655-1C7A1EBB29BD}">
      <dgm:prSet/>
      <dgm:spPr/>
      <dgm:t>
        <a:bodyPr/>
        <a:lstStyle/>
        <a:p>
          <a:pPr rtl="0"/>
          <a:endParaRPr lang="en-US" dirty="0"/>
        </a:p>
      </dgm:t>
    </dgm:pt>
    <dgm:pt modelId="{AC54831B-BF5A-4270-B598-DA5B3C5A18AA}" type="sibTrans" cxnId="{C49F191C-C9E0-44A6-9E2E-E6A0F477D9DB}">
      <dgm:prSet/>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29EB5D2C-56D7-4238-8D61-DC97A5319F01}" type="parTrans" cxnId="{C49F191C-C9E0-44A6-9E2E-E6A0F477D9DB}">
      <dgm:prSet/>
      <dgm:spPr/>
      <dgm:t>
        <a:bodyPr/>
        <a:lstStyle/>
        <a:p>
          <a:endParaRPr lang="en-US"/>
        </a:p>
      </dgm:t>
    </dgm:pt>
    <dgm:pt modelId="{7C2F5F56-6B4D-4C8A-B912-19EE49DBB374}">
      <dgm:prSet/>
      <dgm:spPr/>
      <dgm:t>
        <a:bodyPr/>
        <a:lstStyle/>
        <a:p>
          <a:pPr rtl="0"/>
          <a:r>
            <a:rPr lang="en-US" dirty="0" smtClean="0"/>
            <a:t>Avoid single-use gloves made of natural rubber latex</a:t>
          </a:r>
          <a:endParaRPr lang="en-US" dirty="0"/>
        </a:p>
      </dgm:t>
    </dgm:pt>
    <dgm:pt modelId="{5AC438FA-2243-4B18-B877-678B2484D3CB}" type="sibTrans" cxnId="{8111E216-E713-4FBF-B719-BFE80BFC2941}">
      <dgm:prSet/>
      <dgm:spPr/>
      <dgm:t>
        <a:bodyPr/>
        <a:lstStyle/>
        <a:p>
          <a:endParaRPr lang="en-US"/>
        </a:p>
      </dgm:t>
    </dgm:pt>
    <dgm:pt modelId="{AD64774E-91C0-4D5A-9632-E84C81A28FFD}" type="parTrans" cxnId="{8111E216-E713-4FBF-B719-BFE80BFC2941}">
      <dgm:prSet/>
      <dgm:spPr/>
      <dgm:t>
        <a:bodyPr/>
        <a:lstStyle/>
        <a:p>
          <a:endParaRPr lang="en-US"/>
        </a:p>
      </dgm:t>
    </dgm:pt>
    <dgm:pt modelId="{91E48508-470A-407C-A974-82743B8D6AF0}">
      <dgm:prSet/>
      <dgm:spPr/>
      <dgm:t>
        <a:bodyPr/>
        <a:lstStyle/>
        <a:p>
          <a:pPr rtl="0"/>
          <a:r>
            <a:rPr lang="en-US" dirty="0" smtClean="0"/>
            <a:t>Fabric or re-usable gloves may not be used with RTE food</a:t>
          </a:r>
          <a:endParaRPr lang="en-US" dirty="0"/>
        </a:p>
      </dgm:t>
    </dgm:pt>
    <dgm:pt modelId="{66172EFB-9488-4E48-9923-81171793A9B1}" type="sibTrans" cxnId="{9E0F3B21-4186-422A-92EC-922DBE81CC1B}">
      <dgm:prSet/>
      <dgm:spPr/>
      <dgm:t>
        <a:bodyPr/>
        <a:lstStyle/>
        <a:p>
          <a:endParaRPr lang="en-US"/>
        </a:p>
      </dgm:t>
    </dgm:pt>
    <dgm:pt modelId="{CFB36612-4DF8-42A9-9C4A-7BD4B56853C5}" type="parTrans" cxnId="{9E0F3B21-4186-422A-92EC-922DBE81CC1B}">
      <dgm:prSet/>
      <dgm:spPr/>
      <dgm:t>
        <a:bodyPr/>
        <a:lstStyle/>
        <a:p>
          <a:endParaRPr lang="en-US"/>
        </a:p>
      </dgm:t>
    </dgm:pt>
    <dgm:pt modelId="{E0159238-4913-44BF-AACE-63C14045ADCB}">
      <dgm:prSet/>
      <dgm:spPr/>
      <dgm:t>
        <a:bodyPr/>
        <a:lstStyle/>
        <a:p>
          <a:pPr rtl="0"/>
          <a:r>
            <a:rPr lang="en-US" dirty="0" smtClean="0"/>
            <a:t>Gloves are susceptible to contamination, so discard when soiled or damaged</a:t>
          </a:r>
          <a:endParaRPr lang="en-US" dirty="0"/>
        </a:p>
      </dgm:t>
    </dgm:pt>
    <dgm:pt modelId="{A64E9673-CCA9-4DD4-9E8C-3F44A0121BEE}" type="sibTrans" cxnId="{64314338-ABF0-403D-8115-46344E8F4683}">
      <dgm:prSet/>
      <dgm:spPr/>
      <dgm:t>
        <a:bodyPr/>
        <a:lstStyle/>
        <a:p>
          <a:endParaRPr lang="en-US"/>
        </a:p>
      </dgm:t>
    </dgm:pt>
    <dgm:pt modelId="{D4BC348A-B051-4CCA-AFB3-9766B4A824CF}" type="parTrans" cxnId="{64314338-ABF0-403D-8115-46344E8F4683}">
      <dgm:prSet/>
      <dgm:spPr/>
      <dgm:t>
        <a:bodyPr/>
        <a:lstStyle/>
        <a:p>
          <a:endParaRPr lang="en-US"/>
        </a:p>
      </dgm:t>
    </dgm:pt>
    <dgm:pt modelId="{C96B84BA-8A94-4D63-A69E-5CED5A495AD9}">
      <dgm:prSet/>
      <dgm:spPr/>
      <dgm:t>
        <a:bodyPr/>
        <a:lstStyle/>
        <a:p>
          <a:pPr rtl="0"/>
          <a:r>
            <a:rPr lang="en-US" dirty="0" smtClean="0"/>
            <a:t>Single-use gloves should not be used around heat or hot fats</a:t>
          </a:r>
          <a:endParaRPr lang="en-US" dirty="0"/>
        </a:p>
      </dgm:t>
    </dgm:pt>
    <dgm:pt modelId="{B52C0EF3-A4B0-4D2C-8B67-BE233ADE4066}" type="sibTrans" cxnId="{532D50AA-7439-4AD8-A5D3-7742DE8BB2E7}">
      <dgm:prSet/>
      <dgm:spPr/>
      <dgm:t>
        <a:bodyPr/>
        <a:lstStyle/>
        <a:p>
          <a:endParaRPr lang="en-US"/>
        </a:p>
      </dgm:t>
    </dgm:pt>
    <dgm:pt modelId="{53D022EE-6FBA-4826-A1C0-DB9AA77F8D28}" type="parTrans" cxnId="{532D50AA-7439-4AD8-A5D3-7742DE8BB2E7}">
      <dgm:prSet/>
      <dgm:spPr/>
      <dgm:t>
        <a:bodyPr/>
        <a:lstStyle/>
        <a:p>
          <a:endParaRPr lang="en-US"/>
        </a:p>
      </dgm:t>
    </dgm:pt>
    <dgm:pt modelId="{3FC53A8E-53D1-4238-A21D-07F11A38F041}">
      <dgm:prSet/>
      <dgm:spPr/>
      <dgm:t>
        <a:bodyPr/>
        <a:lstStyle/>
        <a:p>
          <a:pPr rtl="0"/>
          <a:r>
            <a:rPr lang="en-US" dirty="0" smtClean="0"/>
            <a:t>Dispose of gloves immediately upon removal</a:t>
          </a:r>
          <a:endParaRPr lang="en-US" dirty="0"/>
        </a:p>
      </dgm:t>
    </dgm:pt>
    <dgm:pt modelId="{37D40573-FCCB-49A3-9147-735705CDA340}" type="sibTrans" cxnId="{2DDB5F52-7EB7-4D3C-B955-75E66A4993C2}">
      <dgm:prSet/>
      <dgm:spPr/>
      <dgm:t>
        <a:bodyPr/>
        <a:lstStyle/>
        <a:p>
          <a:endParaRPr lang="en-US"/>
        </a:p>
      </dgm:t>
    </dgm:pt>
    <dgm:pt modelId="{06DB36CA-99D9-4B1B-B32C-DFBCCDBBA658}" type="parTrans" cxnId="{2DDB5F52-7EB7-4D3C-B955-75E66A4993C2}">
      <dgm:prSet/>
      <dgm:spPr/>
      <dgm:t>
        <a:bodyPr/>
        <a:lstStyle/>
        <a:p>
          <a:endParaRPr lang="en-US"/>
        </a:p>
      </dgm:t>
    </dgm:pt>
    <dgm:pt modelId="{2BDE7902-BC21-41CE-BB72-468E0C079C4E}" type="pres">
      <dgm:prSet presAssocID="{08D052B9-F7F7-4075-A136-9C6BD085D2A7}" presName="Name0" presStyleCnt="0">
        <dgm:presLayoutVars>
          <dgm:dir/>
        </dgm:presLayoutVars>
      </dgm:prSet>
      <dgm:spPr/>
      <dgm:t>
        <a:bodyPr/>
        <a:lstStyle/>
        <a:p>
          <a:endParaRPr lang="en-US"/>
        </a:p>
      </dgm:t>
    </dgm:pt>
    <dgm:pt modelId="{1A63A288-5FF0-42CF-BDD6-BE4BA760361B}" type="pres">
      <dgm:prSet presAssocID="{AC54831B-BF5A-4270-B598-DA5B3C5A18AA}" presName="picture_1" presStyleLbl="bgImgPlace1" presStyleIdx="0" presStyleCnt="1"/>
      <dgm:spPr/>
      <dgm:t>
        <a:bodyPr/>
        <a:lstStyle/>
        <a:p>
          <a:endParaRPr lang="en-US"/>
        </a:p>
      </dgm:t>
    </dgm:pt>
    <dgm:pt modelId="{6B38436B-6799-4A5F-8894-DD5BA9ABBE03}" type="pres">
      <dgm:prSet presAssocID="{EAC52C4B-F81E-46A2-B655-1C7A1EBB29BD}" presName="text_1" presStyleLbl="node1" presStyleIdx="0" presStyleCnt="0">
        <dgm:presLayoutVars>
          <dgm:bulletEnabled val="1"/>
        </dgm:presLayoutVars>
      </dgm:prSet>
      <dgm:spPr/>
      <dgm:t>
        <a:bodyPr/>
        <a:lstStyle/>
        <a:p>
          <a:endParaRPr lang="en-US"/>
        </a:p>
      </dgm:t>
    </dgm:pt>
    <dgm:pt modelId="{FAECB113-EEA8-4D2B-88E1-53ADDA9F5ABA}" type="pres">
      <dgm:prSet presAssocID="{08D052B9-F7F7-4075-A136-9C6BD085D2A7}" presName="linV" presStyleCnt="0"/>
      <dgm:spPr/>
    </dgm:pt>
    <dgm:pt modelId="{8AF0FAB9-ACEC-4785-87D0-F256BC554285}" type="pres">
      <dgm:prSet presAssocID="{3FC53A8E-53D1-4238-A21D-07F11A38F041}" presName="pair" presStyleCnt="0"/>
      <dgm:spPr/>
    </dgm:pt>
    <dgm:pt modelId="{C687B714-B69F-4939-87F1-F64CD35AC0DC}" type="pres">
      <dgm:prSet presAssocID="{3FC53A8E-53D1-4238-A21D-07F11A38F041}" presName="spaceH" presStyleLbl="node1" presStyleIdx="0" presStyleCnt="0"/>
      <dgm:spPr/>
    </dgm:pt>
    <dgm:pt modelId="{C9FEA104-EC30-42E2-975C-CC52740B98DB}" type="pres">
      <dgm:prSet presAssocID="{3FC53A8E-53D1-4238-A21D-07F11A38F041}" presName="desPictures" presStyleLbl="alignImgPlace1" presStyleIdx="0" presStyleCnt="5"/>
      <dgm:spPr/>
    </dgm:pt>
    <dgm:pt modelId="{A5958C0C-5728-4437-A2AC-91BAE1234184}" type="pres">
      <dgm:prSet presAssocID="{3FC53A8E-53D1-4238-A21D-07F11A38F041}" presName="desTextWrapper" presStyleCnt="0"/>
      <dgm:spPr/>
    </dgm:pt>
    <dgm:pt modelId="{9C4C4A90-EA16-44EA-99DE-B9958C7E7E80}" type="pres">
      <dgm:prSet presAssocID="{3FC53A8E-53D1-4238-A21D-07F11A38F041}" presName="desText" presStyleLbl="revTx" presStyleIdx="0" presStyleCnt="5">
        <dgm:presLayoutVars>
          <dgm:bulletEnabled val="1"/>
        </dgm:presLayoutVars>
      </dgm:prSet>
      <dgm:spPr/>
      <dgm:t>
        <a:bodyPr/>
        <a:lstStyle/>
        <a:p>
          <a:endParaRPr lang="en-US"/>
        </a:p>
      </dgm:t>
    </dgm:pt>
    <dgm:pt modelId="{1B7CF02E-E21E-40DD-A64E-1697C027EC0F}" type="pres">
      <dgm:prSet presAssocID="{37D40573-FCCB-49A3-9147-735705CDA340}" presName="spaceV" presStyleCnt="0"/>
      <dgm:spPr/>
    </dgm:pt>
    <dgm:pt modelId="{DEC6CACC-4CD8-4E94-B9DF-C180D70384F5}" type="pres">
      <dgm:prSet presAssocID="{C96B84BA-8A94-4D63-A69E-5CED5A495AD9}" presName="pair" presStyleCnt="0"/>
      <dgm:spPr/>
    </dgm:pt>
    <dgm:pt modelId="{6FD0E6A9-128F-49EA-B828-AA595BC64B03}" type="pres">
      <dgm:prSet presAssocID="{C96B84BA-8A94-4D63-A69E-5CED5A495AD9}" presName="spaceH" presStyleLbl="node1" presStyleIdx="0" presStyleCnt="0"/>
      <dgm:spPr/>
    </dgm:pt>
    <dgm:pt modelId="{B0C206C1-7A82-419B-8FF2-4AEC0D2449EA}" type="pres">
      <dgm:prSet presAssocID="{C96B84BA-8A94-4D63-A69E-5CED5A495AD9}" presName="desPictures" presStyleLbl="alignImgPlace1" presStyleIdx="1" presStyleCnt="5"/>
      <dgm:spPr/>
    </dgm:pt>
    <dgm:pt modelId="{9EBA060F-0EE5-41E6-A63C-C98AFE0E0D09}" type="pres">
      <dgm:prSet presAssocID="{C96B84BA-8A94-4D63-A69E-5CED5A495AD9}" presName="desTextWrapper" presStyleCnt="0"/>
      <dgm:spPr/>
    </dgm:pt>
    <dgm:pt modelId="{9910D429-8C41-454A-939A-EE796DF923FD}" type="pres">
      <dgm:prSet presAssocID="{C96B84BA-8A94-4D63-A69E-5CED5A495AD9}" presName="desText" presStyleLbl="revTx" presStyleIdx="1" presStyleCnt="5">
        <dgm:presLayoutVars>
          <dgm:bulletEnabled val="1"/>
        </dgm:presLayoutVars>
      </dgm:prSet>
      <dgm:spPr/>
      <dgm:t>
        <a:bodyPr/>
        <a:lstStyle/>
        <a:p>
          <a:endParaRPr lang="en-US"/>
        </a:p>
      </dgm:t>
    </dgm:pt>
    <dgm:pt modelId="{ECAF09BC-EAD6-4C60-9A3F-5F136158A08C}" type="pres">
      <dgm:prSet presAssocID="{B52C0EF3-A4B0-4D2C-8B67-BE233ADE4066}" presName="spaceV" presStyleCnt="0"/>
      <dgm:spPr/>
    </dgm:pt>
    <dgm:pt modelId="{0517103A-2A4B-4105-8B78-F8233AEFEF41}" type="pres">
      <dgm:prSet presAssocID="{E0159238-4913-44BF-AACE-63C14045ADCB}" presName="pair" presStyleCnt="0"/>
      <dgm:spPr/>
    </dgm:pt>
    <dgm:pt modelId="{490F32A5-45A1-4CC4-9223-735A05DAF70F}" type="pres">
      <dgm:prSet presAssocID="{E0159238-4913-44BF-AACE-63C14045ADCB}" presName="spaceH" presStyleLbl="node1" presStyleIdx="0" presStyleCnt="0"/>
      <dgm:spPr/>
    </dgm:pt>
    <dgm:pt modelId="{DCA46078-73BE-4184-BF02-2DE420597794}" type="pres">
      <dgm:prSet presAssocID="{E0159238-4913-44BF-AACE-63C14045ADCB}" presName="desPictures" presStyleLbl="alignImgPlace1" presStyleIdx="2" presStyleCnt="5"/>
      <dgm:spPr/>
    </dgm:pt>
    <dgm:pt modelId="{B7CA5BFC-F92B-4BD5-830D-424630D900C4}" type="pres">
      <dgm:prSet presAssocID="{E0159238-4913-44BF-AACE-63C14045ADCB}" presName="desTextWrapper" presStyleCnt="0"/>
      <dgm:spPr/>
    </dgm:pt>
    <dgm:pt modelId="{5A81038B-4A1E-46D1-918A-893C5CF95DA3}" type="pres">
      <dgm:prSet presAssocID="{E0159238-4913-44BF-AACE-63C14045ADCB}" presName="desText" presStyleLbl="revTx" presStyleIdx="2" presStyleCnt="5">
        <dgm:presLayoutVars>
          <dgm:bulletEnabled val="1"/>
        </dgm:presLayoutVars>
      </dgm:prSet>
      <dgm:spPr/>
      <dgm:t>
        <a:bodyPr/>
        <a:lstStyle/>
        <a:p>
          <a:endParaRPr lang="en-US"/>
        </a:p>
      </dgm:t>
    </dgm:pt>
    <dgm:pt modelId="{3414CFC9-416D-4A54-8A95-CBD6F3826245}" type="pres">
      <dgm:prSet presAssocID="{A64E9673-CCA9-4DD4-9E8C-3F44A0121BEE}" presName="spaceV" presStyleCnt="0"/>
      <dgm:spPr/>
    </dgm:pt>
    <dgm:pt modelId="{5FB4A24D-934E-4893-B745-1970E44E03D9}" type="pres">
      <dgm:prSet presAssocID="{91E48508-470A-407C-A974-82743B8D6AF0}" presName="pair" presStyleCnt="0"/>
      <dgm:spPr/>
    </dgm:pt>
    <dgm:pt modelId="{5C7DF971-4DA8-4283-A081-D0C1A9CF02D4}" type="pres">
      <dgm:prSet presAssocID="{91E48508-470A-407C-A974-82743B8D6AF0}" presName="spaceH" presStyleLbl="node1" presStyleIdx="0" presStyleCnt="0"/>
      <dgm:spPr/>
    </dgm:pt>
    <dgm:pt modelId="{74F0E74E-CBE7-445C-8BA5-1767DAEEDBFE}" type="pres">
      <dgm:prSet presAssocID="{91E48508-470A-407C-A974-82743B8D6AF0}" presName="desPictures" presStyleLbl="alignImgPlace1" presStyleIdx="3" presStyleCnt="5"/>
      <dgm:spPr/>
    </dgm:pt>
    <dgm:pt modelId="{9F26A3E8-914E-420B-B2A2-245236A6091B}" type="pres">
      <dgm:prSet presAssocID="{91E48508-470A-407C-A974-82743B8D6AF0}" presName="desTextWrapper" presStyleCnt="0"/>
      <dgm:spPr/>
    </dgm:pt>
    <dgm:pt modelId="{CFAA3A7F-E1AB-4AAD-BCBF-5A61951193FA}" type="pres">
      <dgm:prSet presAssocID="{91E48508-470A-407C-A974-82743B8D6AF0}" presName="desText" presStyleLbl="revTx" presStyleIdx="3" presStyleCnt="5">
        <dgm:presLayoutVars>
          <dgm:bulletEnabled val="1"/>
        </dgm:presLayoutVars>
      </dgm:prSet>
      <dgm:spPr/>
      <dgm:t>
        <a:bodyPr/>
        <a:lstStyle/>
        <a:p>
          <a:endParaRPr lang="en-US"/>
        </a:p>
      </dgm:t>
    </dgm:pt>
    <dgm:pt modelId="{FB3BB9C1-7F8A-46DF-A901-9800F23391E8}" type="pres">
      <dgm:prSet presAssocID="{66172EFB-9488-4E48-9923-81171793A9B1}" presName="spaceV" presStyleCnt="0"/>
      <dgm:spPr/>
    </dgm:pt>
    <dgm:pt modelId="{CAE150A9-DE33-4255-982B-816FCC23F442}" type="pres">
      <dgm:prSet presAssocID="{7C2F5F56-6B4D-4C8A-B912-19EE49DBB374}" presName="pair" presStyleCnt="0"/>
      <dgm:spPr/>
    </dgm:pt>
    <dgm:pt modelId="{22DF30A3-598D-49AE-9EB4-417E075BD54A}" type="pres">
      <dgm:prSet presAssocID="{7C2F5F56-6B4D-4C8A-B912-19EE49DBB374}" presName="spaceH" presStyleLbl="node1" presStyleIdx="0" presStyleCnt="0"/>
      <dgm:spPr/>
    </dgm:pt>
    <dgm:pt modelId="{245B21BD-A98E-47D0-9941-AEED09E4C25C}" type="pres">
      <dgm:prSet presAssocID="{7C2F5F56-6B4D-4C8A-B912-19EE49DBB374}" presName="desPictures" presStyleLbl="alignImgPlace1" presStyleIdx="4" presStyleCnt="5"/>
      <dgm:spPr/>
    </dgm:pt>
    <dgm:pt modelId="{B0AD4760-0584-4103-B426-EF85BED70870}" type="pres">
      <dgm:prSet presAssocID="{7C2F5F56-6B4D-4C8A-B912-19EE49DBB374}" presName="desTextWrapper" presStyleCnt="0"/>
      <dgm:spPr/>
    </dgm:pt>
    <dgm:pt modelId="{A7761593-8CD0-4369-BE40-2960063E41D9}" type="pres">
      <dgm:prSet presAssocID="{7C2F5F56-6B4D-4C8A-B912-19EE49DBB374}" presName="desText" presStyleLbl="revTx" presStyleIdx="4" presStyleCnt="5">
        <dgm:presLayoutVars>
          <dgm:bulletEnabled val="1"/>
        </dgm:presLayoutVars>
      </dgm:prSet>
      <dgm:spPr/>
      <dgm:t>
        <a:bodyPr/>
        <a:lstStyle/>
        <a:p>
          <a:endParaRPr lang="en-US"/>
        </a:p>
      </dgm:t>
    </dgm:pt>
    <dgm:pt modelId="{DAD23BC9-9A0E-4AB2-9E76-0B725DF32756}" type="pres">
      <dgm:prSet presAssocID="{08D052B9-F7F7-4075-A136-9C6BD085D2A7}" presName="maxNode" presStyleCnt="0"/>
      <dgm:spPr/>
    </dgm:pt>
    <dgm:pt modelId="{A9018527-1667-4AA8-BB8A-1DA102C1326D}" type="pres">
      <dgm:prSet presAssocID="{08D052B9-F7F7-4075-A136-9C6BD085D2A7}" presName="Name33" presStyleCnt="0"/>
      <dgm:spPr/>
    </dgm:pt>
  </dgm:ptLst>
  <dgm:cxnLst>
    <dgm:cxn modelId="{670FE381-62F5-4D2C-9619-B7FDFCC32573}" type="presOf" srcId="{EAC52C4B-F81E-46A2-B655-1C7A1EBB29BD}" destId="{6B38436B-6799-4A5F-8894-DD5BA9ABBE03}" srcOrd="0" destOrd="0" presId="urn:microsoft.com/office/officeart/2008/layout/AccentedPicture"/>
    <dgm:cxn modelId="{64314338-ABF0-403D-8115-46344E8F4683}" srcId="{08D052B9-F7F7-4075-A136-9C6BD085D2A7}" destId="{E0159238-4913-44BF-AACE-63C14045ADCB}" srcOrd="3" destOrd="0" parTransId="{D4BC348A-B051-4CCA-AFB3-9766B4A824CF}" sibTransId="{A64E9673-CCA9-4DD4-9E8C-3F44A0121BEE}"/>
    <dgm:cxn modelId="{9473A37D-9977-4FD9-94A8-329633C3514F}" type="presOf" srcId="{C96B84BA-8A94-4D63-A69E-5CED5A495AD9}" destId="{9910D429-8C41-454A-939A-EE796DF923FD}" srcOrd="0" destOrd="0" presId="urn:microsoft.com/office/officeart/2008/layout/AccentedPicture"/>
    <dgm:cxn modelId="{218E1262-E02D-42F1-8874-1FA810F02565}" type="presOf" srcId="{3FC53A8E-53D1-4238-A21D-07F11A38F041}" destId="{9C4C4A90-EA16-44EA-99DE-B9958C7E7E80}" srcOrd="0" destOrd="0" presId="urn:microsoft.com/office/officeart/2008/layout/AccentedPicture"/>
    <dgm:cxn modelId="{8111E216-E713-4FBF-B719-BFE80BFC2941}" srcId="{08D052B9-F7F7-4075-A136-9C6BD085D2A7}" destId="{7C2F5F56-6B4D-4C8A-B912-19EE49DBB374}" srcOrd="5" destOrd="0" parTransId="{AD64774E-91C0-4D5A-9632-E84C81A28FFD}" sibTransId="{5AC438FA-2243-4B18-B877-678B2484D3CB}"/>
    <dgm:cxn modelId="{485ADB4C-84DD-4625-BAB4-0BC47C1A7914}" type="presOf" srcId="{08D052B9-F7F7-4075-A136-9C6BD085D2A7}" destId="{2BDE7902-BC21-41CE-BB72-468E0C079C4E}" srcOrd="0" destOrd="0" presId="urn:microsoft.com/office/officeart/2008/layout/AccentedPicture"/>
    <dgm:cxn modelId="{C49F191C-C9E0-44A6-9E2E-E6A0F477D9DB}" srcId="{08D052B9-F7F7-4075-A136-9C6BD085D2A7}" destId="{EAC52C4B-F81E-46A2-B655-1C7A1EBB29BD}" srcOrd="0" destOrd="0" parTransId="{29EB5D2C-56D7-4238-8D61-DC97A5319F01}" sibTransId="{AC54831B-BF5A-4270-B598-DA5B3C5A18AA}"/>
    <dgm:cxn modelId="{9D3AC3B9-D627-466A-8768-1B34A5325BD5}" type="presOf" srcId="{AC54831B-BF5A-4270-B598-DA5B3C5A18AA}" destId="{1A63A288-5FF0-42CF-BDD6-BE4BA760361B}" srcOrd="0" destOrd="0" presId="urn:microsoft.com/office/officeart/2008/layout/AccentedPicture"/>
    <dgm:cxn modelId="{532D50AA-7439-4AD8-A5D3-7742DE8BB2E7}" srcId="{08D052B9-F7F7-4075-A136-9C6BD085D2A7}" destId="{C96B84BA-8A94-4D63-A69E-5CED5A495AD9}" srcOrd="2" destOrd="0" parTransId="{53D022EE-6FBA-4826-A1C0-DB9AA77F8D28}" sibTransId="{B52C0EF3-A4B0-4D2C-8B67-BE233ADE4066}"/>
    <dgm:cxn modelId="{9DB7AEE7-8458-4A61-B906-27DD4BC81818}" type="presOf" srcId="{91E48508-470A-407C-A974-82743B8D6AF0}" destId="{CFAA3A7F-E1AB-4AAD-BCBF-5A61951193FA}" srcOrd="0" destOrd="0" presId="urn:microsoft.com/office/officeart/2008/layout/AccentedPicture"/>
    <dgm:cxn modelId="{2DDB5F52-7EB7-4D3C-B955-75E66A4993C2}" srcId="{08D052B9-F7F7-4075-A136-9C6BD085D2A7}" destId="{3FC53A8E-53D1-4238-A21D-07F11A38F041}" srcOrd="1" destOrd="0" parTransId="{06DB36CA-99D9-4B1B-B32C-DFBCCDBBA658}" sibTransId="{37D40573-FCCB-49A3-9147-735705CDA340}"/>
    <dgm:cxn modelId="{1C1209BB-3D44-4193-A4B7-CE1DB1CE31F7}" type="presOf" srcId="{E0159238-4913-44BF-AACE-63C14045ADCB}" destId="{5A81038B-4A1E-46D1-918A-893C5CF95DA3}" srcOrd="0" destOrd="0" presId="urn:microsoft.com/office/officeart/2008/layout/AccentedPicture"/>
    <dgm:cxn modelId="{742BCBA0-0ADB-453E-A3AD-7C6A51101DBE}" type="presOf" srcId="{7C2F5F56-6B4D-4C8A-B912-19EE49DBB374}" destId="{A7761593-8CD0-4369-BE40-2960063E41D9}" srcOrd="0" destOrd="0" presId="urn:microsoft.com/office/officeart/2008/layout/AccentedPicture"/>
    <dgm:cxn modelId="{9E0F3B21-4186-422A-92EC-922DBE81CC1B}" srcId="{08D052B9-F7F7-4075-A136-9C6BD085D2A7}" destId="{91E48508-470A-407C-A974-82743B8D6AF0}" srcOrd="4" destOrd="0" parTransId="{CFB36612-4DF8-42A9-9C4A-7BD4B56853C5}" sibTransId="{66172EFB-9488-4E48-9923-81171793A9B1}"/>
    <dgm:cxn modelId="{1DF06350-2603-433D-B5AF-A983714C485F}" type="presParOf" srcId="{2BDE7902-BC21-41CE-BB72-468E0C079C4E}" destId="{1A63A288-5FF0-42CF-BDD6-BE4BA760361B}" srcOrd="0" destOrd="0" presId="urn:microsoft.com/office/officeart/2008/layout/AccentedPicture"/>
    <dgm:cxn modelId="{5264F4A5-7BA7-4697-B22D-86A034F2547D}" type="presParOf" srcId="{2BDE7902-BC21-41CE-BB72-468E0C079C4E}" destId="{6B38436B-6799-4A5F-8894-DD5BA9ABBE03}" srcOrd="1" destOrd="0" presId="urn:microsoft.com/office/officeart/2008/layout/AccentedPicture"/>
    <dgm:cxn modelId="{78122EC0-FBB7-4AE4-A6BF-EF0A309C435B}" type="presParOf" srcId="{2BDE7902-BC21-41CE-BB72-468E0C079C4E}" destId="{FAECB113-EEA8-4D2B-88E1-53ADDA9F5ABA}" srcOrd="2" destOrd="0" presId="urn:microsoft.com/office/officeart/2008/layout/AccentedPicture"/>
    <dgm:cxn modelId="{798E8B43-219D-4BEC-8748-798B8CEE2888}" type="presParOf" srcId="{FAECB113-EEA8-4D2B-88E1-53ADDA9F5ABA}" destId="{8AF0FAB9-ACEC-4785-87D0-F256BC554285}" srcOrd="0" destOrd="0" presId="urn:microsoft.com/office/officeart/2008/layout/AccentedPicture"/>
    <dgm:cxn modelId="{0E46AFCC-91CC-4084-B85C-1A3F7AB23F7A}" type="presParOf" srcId="{8AF0FAB9-ACEC-4785-87D0-F256BC554285}" destId="{C687B714-B69F-4939-87F1-F64CD35AC0DC}" srcOrd="0" destOrd="0" presId="urn:microsoft.com/office/officeart/2008/layout/AccentedPicture"/>
    <dgm:cxn modelId="{B1B89645-7073-4708-8FCF-95034D57D762}" type="presParOf" srcId="{8AF0FAB9-ACEC-4785-87D0-F256BC554285}" destId="{C9FEA104-EC30-42E2-975C-CC52740B98DB}" srcOrd="1" destOrd="0" presId="urn:microsoft.com/office/officeart/2008/layout/AccentedPicture"/>
    <dgm:cxn modelId="{1F93CC8F-B70F-464F-A4F7-06C634A80956}" type="presParOf" srcId="{8AF0FAB9-ACEC-4785-87D0-F256BC554285}" destId="{A5958C0C-5728-4437-A2AC-91BAE1234184}" srcOrd="2" destOrd="0" presId="urn:microsoft.com/office/officeart/2008/layout/AccentedPicture"/>
    <dgm:cxn modelId="{D7B87DC8-C9EA-491C-90A8-FB0C58F39022}" type="presParOf" srcId="{A5958C0C-5728-4437-A2AC-91BAE1234184}" destId="{9C4C4A90-EA16-44EA-99DE-B9958C7E7E80}" srcOrd="0" destOrd="0" presId="urn:microsoft.com/office/officeart/2008/layout/AccentedPicture"/>
    <dgm:cxn modelId="{C6251016-17D8-4CA5-B144-AEFE996B41FE}" type="presParOf" srcId="{FAECB113-EEA8-4D2B-88E1-53ADDA9F5ABA}" destId="{1B7CF02E-E21E-40DD-A64E-1697C027EC0F}" srcOrd="1" destOrd="0" presId="urn:microsoft.com/office/officeart/2008/layout/AccentedPicture"/>
    <dgm:cxn modelId="{2D2EBF54-F948-479B-9804-6F33AA9556DB}" type="presParOf" srcId="{FAECB113-EEA8-4D2B-88E1-53ADDA9F5ABA}" destId="{DEC6CACC-4CD8-4E94-B9DF-C180D70384F5}" srcOrd="2" destOrd="0" presId="urn:microsoft.com/office/officeart/2008/layout/AccentedPicture"/>
    <dgm:cxn modelId="{673C4C44-C3C5-4F39-8AEA-B212646F3CFC}" type="presParOf" srcId="{DEC6CACC-4CD8-4E94-B9DF-C180D70384F5}" destId="{6FD0E6A9-128F-49EA-B828-AA595BC64B03}" srcOrd="0" destOrd="0" presId="urn:microsoft.com/office/officeart/2008/layout/AccentedPicture"/>
    <dgm:cxn modelId="{BA29CCCC-F980-4D55-BBA7-5BD447BF4055}" type="presParOf" srcId="{DEC6CACC-4CD8-4E94-B9DF-C180D70384F5}" destId="{B0C206C1-7A82-419B-8FF2-4AEC0D2449EA}" srcOrd="1" destOrd="0" presId="urn:microsoft.com/office/officeart/2008/layout/AccentedPicture"/>
    <dgm:cxn modelId="{1E105092-443D-465D-872E-F0EE6E4ECC1B}" type="presParOf" srcId="{DEC6CACC-4CD8-4E94-B9DF-C180D70384F5}" destId="{9EBA060F-0EE5-41E6-A63C-C98AFE0E0D09}" srcOrd="2" destOrd="0" presId="urn:microsoft.com/office/officeart/2008/layout/AccentedPicture"/>
    <dgm:cxn modelId="{3B9B2465-0538-4BCE-8431-286FCCE2CC48}" type="presParOf" srcId="{9EBA060F-0EE5-41E6-A63C-C98AFE0E0D09}" destId="{9910D429-8C41-454A-939A-EE796DF923FD}" srcOrd="0" destOrd="0" presId="urn:microsoft.com/office/officeart/2008/layout/AccentedPicture"/>
    <dgm:cxn modelId="{DA01D294-8436-44E1-A3AA-2DEE2C803225}" type="presParOf" srcId="{FAECB113-EEA8-4D2B-88E1-53ADDA9F5ABA}" destId="{ECAF09BC-EAD6-4C60-9A3F-5F136158A08C}" srcOrd="3" destOrd="0" presId="urn:microsoft.com/office/officeart/2008/layout/AccentedPicture"/>
    <dgm:cxn modelId="{BD1A7E66-1045-4F0E-ACBB-7949B2204F3C}" type="presParOf" srcId="{FAECB113-EEA8-4D2B-88E1-53ADDA9F5ABA}" destId="{0517103A-2A4B-4105-8B78-F8233AEFEF41}" srcOrd="4" destOrd="0" presId="urn:microsoft.com/office/officeart/2008/layout/AccentedPicture"/>
    <dgm:cxn modelId="{FF8B3900-CDED-4AD8-B2EE-761523784ECA}" type="presParOf" srcId="{0517103A-2A4B-4105-8B78-F8233AEFEF41}" destId="{490F32A5-45A1-4CC4-9223-735A05DAF70F}" srcOrd="0" destOrd="0" presId="urn:microsoft.com/office/officeart/2008/layout/AccentedPicture"/>
    <dgm:cxn modelId="{B7DF76A8-D4DD-4A15-8DBF-69193E19D47C}" type="presParOf" srcId="{0517103A-2A4B-4105-8B78-F8233AEFEF41}" destId="{DCA46078-73BE-4184-BF02-2DE420597794}" srcOrd="1" destOrd="0" presId="urn:microsoft.com/office/officeart/2008/layout/AccentedPicture"/>
    <dgm:cxn modelId="{AA1819A9-F42A-439C-8A26-FC975E5C04E6}" type="presParOf" srcId="{0517103A-2A4B-4105-8B78-F8233AEFEF41}" destId="{B7CA5BFC-F92B-4BD5-830D-424630D900C4}" srcOrd="2" destOrd="0" presId="urn:microsoft.com/office/officeart/2008/layout/AccentedPicture"/>
    <dgm:cxn modelId="{8864BB13-C588-4A36-B582-EF0BD11EE09F}" type="presParOf" srcId="{B7CA5BFC-F92B-4BD5-830D-424630D900C4}" destId="{5A81038B-4A1E-46D1-918A-893C5CF95DA3}" srcOrd="0" destOrd="0" presId="urn:microsoft.com/office/officeart/2008/layout/AccentedPicture"/>
    <dgm:cxn modelId="{B963360A-8BBD-4AF0-A65E-C0599B6D08BA}" type="presParOf" srcId="{FAECB113-EEA8-4D2B-88E1-53ADDA9F5ABA}" destId="{3414CFC9-416D-4A54-8A95-CBD6F3826245}" srcOrd="5" destOrd="0" presId="urn:microsoft.com/office/officeart/2008/layout/AccentedPicture"/>
    <dgm:cxn modelId="{36AD01B5-978F-4888-B390-A847FFB794EB}" type="presParOf" srcId="{FAECB113-EEA8-4D2B-88E1-53ADDA9F5ABA}" destId="{5FB4A24D-934E-4893-B745-1970E44E03D9}" srcOrd="6" destOrd="0" presId="urn:microsoft.com/office/officeart/2008/layout/AccentedPicture"/>
    <dgm:cxn modelId="{17DE5984-D26C-4037-ABA8-F2A008D3D4F4}" type="presParOf" srcId="{5FB4A24D-934E-4893-B745-1970E44E03D9}" destId="{5C7DF971-4DA8-4283-A081-D0C1A9CF02D4}" srcOrd="0" destOrd="0" presId="urn:microsoft.com/office/officeart/2008/layout/AccentedPicture"/>
    <dgm:cxn modelId="{1DB5413F-6A43-47BC-A926-3ADAD334D722}" type="presParOf" srcId="{5FB4A24D-934E-4893-B745-1970E44E03D9}" destId="{74F0E74E-CBE7-445C-8BA5-1767DAEEDBFE}" srcOrd="1" destOrd="0" presId="urn:microsoft.com/office/officeart/2008/layout/AccentedPicture"/>
    <dgm:cxn modelId="{55D63B94-2652-4320-B5B3-75E640F523D1}" type="presParOf" srcId="{5FB4A24D-934E-4893-B745-1970E44E03D9}" destId="{9F26A3E8-914E-420B-B2A2-245236A6091B}" srcOrd="2" destOrd="0" presId="urn:microsoft.com/office/officeart/2008/layout/AccentedPicture"/>
    <dgm:cxn modelId="{8E7BB5F0-F988-48B2-9CE3-28558891730E}" type="presParOf" srcId="{9F26A3E8-914E-420B-B2A2-245236A6091B}" destId="{CFAA3A7F-E1AB-4AAD-BCBF-5A61951193FA}" srcOrd="0" destOrd="0" presId="urn:microsoft.com/office/officeart/2008/layout/AccentedPicture"/>
    <dgm:cxn modelId="{9957AD9B-8468-465F-B887-8E4AA51EB4E8}" type="presParOf" srcId="{FAECB113-EEA8-4D2B-88E1-53ADDA9F5ABA}" destId="{FB3BB9C1-7F8A-46DF-A901-9800F23391E8}" srcOrd="7" destOrd="0" presId="urn:microsoft.com/office/officeart/2008/layout/AccentedPicture"/>
    <dgm:cxn modelId="{78EF32B1-8BA7-4913-A2DC-BCD78BA68282}" type="presParOf" srcId="{FAECB113-EEA8-4D2B-88E1-53ADDA9F5ABA}" destId="{CAE150A9-DE33-4255-982B-816FCC23F442}" srcOrd="8" destOrd="0" presId="urn:microsoft.com/office/officeart/2008/layout/AccentedPicture"/>
    <dgm:cxn modelId="{33837C30-3A5E-497E-B918-F1165A83209A}" type="presParOf" srcId="{CAE150A9-DE33-4255-982B-816FCC23F442}" destId="{22DF30A3-598D-49AE-9EB4-417E075BD54A}" srcOrd="0" destOrd="0" presId="urn:microsoft.com/office/officeart/2008/layout/AccentedPicture"/>
    <dgm:cxn modelId="{15F9B46A-802F-4467-A2CE-527C62141C84}" type="presParOf" srcId="{CAE150A9-DE33-4255-982B-816FCC23F442}" destId="{245B21BD-A98E-47D0-9941-AEED09E4C25C}" srcOrd="1" destOrd="0" presId="urn:microsoft.com/office/officeart/2008/layout/AccentedPicture"/>
    <dgm:cxn modelId="{EB1F3B7E-5DA8-4AC8-9ABC-E415C50CCAA4}" type="presParOf" srcId="{CAE150A9-DE33-4255-982B-816FCC23F442}" destId="{B0AD4760-0584-4103-B426-EF85BED70870}" srcOrd="2" destOrd="0" presId="urn:microsoft.com/office/officeart/2008/layout/AccentedPicture"/>
    <dgm:cxn modelId="{9AF8E337-0E31-49D3-ADCF-D353DFD81059}" type="presParOf" srcId="{B0AD4760-0584-4103-B426-EF85BED70870}" destId="{A7761593-8CD0-4369-BE40-2960063E41D9}" srcOrd="0" destOrd="0" presId="urn:microsoft.com/office/officeart/2008/layout/AccentedPicture"/>
    <dgm:cxn modelId="{B23AD844-F115-4B5C-917B-EFEDB849B59C}" type="presParOf" srcId="{2BDE7902-BC21-41CE-BB72-468E0C079C4E}" destId="{DAD23BC9-9A0E-4AB2-9E76-0B725DF32756}" srcOrd="3" destOrd="0" presId="urn:microsoft.com/office/officeart/2008/layout/AccentedPicture"/>
    <dgm:cxn modelId="{A4A09D76-FAC8-4AA4-9CFB-D8040F4B906B}" type="presParOf" srcId="{DAD23BC9-9A0E-4AB2-9E76-0B725DF32756}" destId="{A9018527-1667-4AA8-BB8A-1DA102C1326D}"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12</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1AA6DE0A-867A-4B64-BF70-4785D856C75C}" type="presOf" srcId="{D1908031-5F7F-4557-A0DD-0F27CDC5B5C8}" destId="{F538080A-9D5C-4B64-BE02-6E74660B3D3A}" srcOrd="0" destOrd="0" presId="urn:microsoft.com/office/officeart/2005/8/layout/vList3"/>
    <dgm:cxn modelId="{0893FD6F-CADE-4BC9-BE56-8E26BEEC7A76}" type="presOf" srcId="{EA5D4FDD-852C-42B1-AC37-601E79D559A8}" destId="{5EE392F1-34E6-4D75-93D9-06D773323D5D}" srcOrd="0" destOrd="0" presId="urn:microsoft.com/office/officeart/2005/8/layout/vList3"/>
    <dgm:cxn modelId="{58000DC1-9779-4FF9-97E5-954E5C27051F}" type="presParOf" srcId="{F538080A-9D5C-4B64-BE02-6E74660B3D3A}" destId="{DFDAD32B-A873-41CB-B647-4009D34B0D96}" srcOrd="0" destOrd="0" presId="urn:microsoft.com/office/officeart/2005/8/layout/vList3"/>
    <dgm:cxn modelId="{D322371B-3CCA-4451-88BE-85326CC792E1}" type="presParOf" srcId="{DFDAD32B-A873-41CB-B647-4009D34B0D96}" destId="{EB8622BF-E028-4141-90BF-038FB0BFB02D}" srcOrd="0" destOrd="0" presId="urn:microsoft.com/office/officeart/2005/8/layout/vList3"/>
    <dgm:cxn modelId="{023924FC-41CE-46AF-B73E-8A8F40315E73}"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9F59D3AE-856C-4D2E-AE7E-6EA8F71F89C4}"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E02EF060-1CE0-4D63-9535-04FCCA94E3FD}">
      <dgm:prSet/>
      <dgm:spPr/>
      <dgm:t>
        <a:bodyPr/>
        <a:lstStyle/>
        <a:p>
          <a:pPr rtl="0"/>
          <a:r>
            <a:rPr lang="en-US" dirty="0" smtClean="0"/>
            <a:t>INADEQUATE COOKING:</a:t>
          </a:r>
          <a:endParaRPr lang="en-US" dirty="0"/>
        </a:p>
      </dgm:t>
    </dgm:pt>
    <dgm:pt modelId="{33D12BDD-4972-494E-826D-12C7A402E052}" type="parTrans" cxnId="{3278A461-0106-4D38-A3CC-84BB8A3264D8}">
      <dgm:prSet/>
      <dgm:spPr/>
      <dgm:t>
        <a:bodyPr/>
        <a:lstStyle/>
        <a:p>
          <a:endParaRPr lang="en-US"/>
        </a:p>
      </dgm:t>
    </dgm:pt>
    <dgm:pt modelId="{DEDC7EED-9B1F-49C3-88F0-B33DBF3EBB9C}" type="sibTrans" cxnId="{3278A461-0106-4D38-A3CC-84BB8A3264D8}">
      <dgm:prSet/>
      <dgm:spPr/>
      <dgm:t>
        <a:bodyPr/>
        <a:lstStyle/>
        <a:p>
          <a:endParaRPr lang="en-US"/>
        </a:p>
      </dgm:t>
    </dgm:pt>
    <dgm:pt modelId="{9863439D-0CC4-4B9B-80B9-E3A955BC8066}">
      <dgm:prSet/>
      <dgm:spPr/>
      <dgm:t>
        <a:bodyPr/>
        <a:lstStyle/>
        <a:p>
          <a:pPr rtl="0"/>
          <a:r>
            <a:rPr lang="en-US" dirty="0" smtClean="0"/>
            <a:t>Improper cooking temperatures</a:t>
          </a:r>
          <a:endParaRPr lang="en-US" dirty="0"/>
        </a:p>
      </dgm:t>
    </dgm:pt>
    <dgm:pt modelId="{5ACE5690-FE03-420F-9D60-FB3674F4B988}" type="parTrans" cxnId="{F6D19E03-2C4B-4C7A-8B1B-00A27D3C217B}">
      <dgm:prSet/>
      <dgm:spPr/>
      <dgm:t>
        <a:bodyPr/>
        <a:lstStyle/>
        <a:p>
          <a:endParaRPr lang="en-US"/>
        </a:p>
      </dgm:t>
    </dgm:pt>
    <dgm:pt modelId="{FAD75226-9F9B-4DF5-BC12-38A8FDEA3D94}" type="sibTrans" cxnId="{F6D19E03-2C4B-4C7A-8B1B-00A27D3C217B}">
      <dgm:prSet/>
      <dgm:spPr/>
      <dgm:t>
        <a:bodyPr/>
        <a:lstStyle/>
        <a:p>
          <a:endParaRPr lang="en-US"/>
        </a:p>
      </dgm:t>
    </dgm:pt>
    <dgm:pt modelId="{15F41620-D580-41F8-AD10-04D06E2B4421}">
      <dgm:prSet/>
      <dgm:spPr/>
      <dgm:t>
        <a:bodyPr/>
        <a:lstStyle/>
        <a:p>
          <a:pPr rtl="0"/>
          <a:r>
            <a:rPr lang="en-US" dirty="0" smtClean="0"/>
            <a:t>Improper reheating temperatures</a:t>
          </a:r>
          <a:endParaRPr lang="en-US" dirty="0"/>
        </a:p>
      </dgm:t>
    </dgm:pt>
    <dgm:pt modelId="{81E81507-1CD9-4731-B3EC-A09DC600E6FB}" type="parTrans" cxnId="{B34A3283-A907-41E6-8599-BFA4AFBB75F4}">
      <dgm:prSet/>
      <dgm:spPr/>
      <dgm:t>
        <a:bodyPr/>
        <a:lstStyle/>
        <a:p>
          <a:endParaRPr lang="en-US"/>
        </a:p>
      </dgm:t>
    </dgm:pt>
    <dgm:pt modelId="{34FE35A1-61C2-477B-AEAD-CB54D10E0B71}" type="sibTrans" cxnId="{B34A3283-A907-41E6-8599-BFA4AFBB75F4}">
      <dgm:prSet/>
      <dgm:spPr/>
      <dgm:t>
        <a:bodyPr/>
        <a:lstStyle/>
        <a:p>
          <a:endParaRPr lang="en-US"/>
        </a:p>
      </dgm:t>
    </dgm:pt>
    <dgm:pt modelId="{30AD0B95-E3E7-40E9-952C-1DDAD802AC38}" type="pres">
      <dgm:prSet presAssocID="{9F59D3AE-856C-4D2E-AE7E-6EA8F71F89C4}" presName="Name0" presStyleCnt="0">
        <dgm:presLayoutVars>
          <dgm:chMax val="7"/>
          <dgm:chPref val="7"/>
          <dgm:dir/>
        </dgm:presLayoutVars>
      </dgm:prSet>
      <dgm:spPr/>
      <dgm:t>
        <a:bodyPr/>
        <a:lstStyle/>
        <a:p>
          <a:endParaRPr lang="en-US"/>
        </a:p>
      </dgm:t>
    </dgm:pt>
    <dgm:pt modelId="{3DD7F417-B0ED-48A5-98DB-D98CF8BC1649}" type="pres">
      <dgm:prSet presAssocID="{9F59D3AE-856C-4D2E-AE7E-6EA8F71F89C4}" presName="Name1" presStyleCnt="0"/>
      <dgm:spPr/>
    </dgm:pt>
    <dgm:pt modelId="{064DC71D-932B-4FE1-9124-69F2FB7DF108}" type="pres">
      <dgm:prSet presAssocID="{9F59D3AE-856C-4D2E-AE7E-6EA8F71F89C4}" presName="cycle" presStyleCnt="0"/>
      <dgm:spPr/>
    </dgm:pt>
    <dgm:pt modelId="{DA5C3590-DF69-4D77-BA97-0FF22687F6C5}" type="pres">
      <dgm:prSet presAssocID="{9F59D3AE-856C-4D2E-AE7E-6EA8F71F89C4}" presName="srcNode" presStyleLbl="node1" presStyleIdx="0" presStyleCnt="1"/>
      <dgm:spPr/>
    </dgm:pt>
    <dgm:pt modelId="{C964C3F0-C536-4D13-8715-57A93E8496BA}" type="pres">
      <dgm:prSet presAssocID="{9F59D3AE-856C-4D2E-AE7E-6EA8F71F89C4}" presName="conn" presStyleLbl="parChTrans1D2" presStyleIdx="0" presStyleCnt="1"/>
      <dgm:spPr/>
      <dgm:t>
        <a:bodyPr/>
        <a:lstStyle/>
        <a:p>
          <a:endParaRPr lang="en-US"/>
        </a:p>
      </dgm:t>
    </dgm:pt>
    <dgm:pt modelId="{B5A2AFC5-DAE2-4672-BC8D-4A78945C7ED5}" type="pres">
      <dgm:prSet presAssocID="{9F59D3AE-856C-4D2E-AE7E-6EA8F71F89C4}" presName="extraNode" presStyleLbl="node1" presStyleIdx="0" presStyleCnt="1"/>
      <dgm:spPr/>
    </dgm:pt>
    <dgm:pt modelId="{71836A77-4E0B-464F-9554-5EB1782D8C49}" type="pres">
      <dgm:prSet presAssocID="{9F59D3AE-856C-4D2E-AE7E-6EA8F71F89C4}" presName="dstNode" presStyleLbl="node1" presStyleIdx="0" presStyleCnt="1"/>
      <dgm:spPr/>
    </dgm:pt>
    <dgm:pt modelId="{72DAD724-3C1D-422E-84CC-BE1997751D78}" type="pres">
      <dgm:prSet presAssocID="{E02EF060-1CE0-4D63-9535-04FCCA94E3FD}" presName="text_1" presStyleLbl="node1" presStyleIdx="0" presStyleCnt="1">
        <dgm:presLayoutVars>
          <dgm:bulletEnabled val="1"/>
        </dgm:presLayoutVars>
      </dgm:prSet>
      <dgm:spPr/>
      <dgm:t>
        <a:bodyPr/>
        <a:lstStyle/>
        <a:p>
          <a:endParaRPr lang="en-US"/>
        </a:p>
      </dgm:t>
    </dgm:pt>
    <dgm:pt modelId="{912C7C01-9D67-4703-8A72-08D276F082E3}" type="pres">
      <dgm:prSet presAssocID="{E02EF060-1CE0-4D63-9535-04FCCA94E3FD}" presName="accent_1" presStyleCnt="0"/>
      <dgm:spPr/>
    </dgm:pt>
    <dgm:pt modelId="{0F95458F-90FF-4BF8-9938-AD8A46D878BE}" type="pres">
      <dgm:prSet presAssocID="{E02EF060-1CE0-4D63-9535-04FCCA94E3FD}"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3278A461-0106-4D38-A3CC-84BB8A3264D8}" srcId="{9F59D3AE-856C-4D2E-AE7E-6EA8F71F89C4}" destId="{E02EF060-1CE0-4D63-9535-04FCCA94E3FD}" srcOrd="0" destOrd="0" parTransId="{33D12BDD-4972-494E-826D-12C7A402E052}" sibTransId="{DEDC7EED-9B1F-49C3-88F0-B33DBF3EBB9C}"/>
    <dgm:cxn modelId="{C8E312BE-46E2-48AF-B3F3-3E522EDB62E7}" type="presOf" srcId="{15F41620-D580-41F8-AD10-04D06E2B4421}" destId="{72DAD724-3C1D-422E-84CC-BE1997751D78}" srcOrd="0" destOrd="2" presId="urn:microsoft.com/office/officeart/2008/layout/VerticalCurvedList"/>
    <dgm:cxn modelId="{B34A3283-A907-41E6-8599-BFA4AFBB75F4}" srcId="{E02EF060-1CE0-4D63-9535-04FCCA94E3FD}" destId="{15F41620-D580-41F8-AD10-04D06E2B4421}" srcOrd="1" destOrd="0" parTransId="{81E81507-1CD9-4731-B3EC-A09DC600E6FB}" sibTransId="{34FE35A1-61C2-477B-AEAD-CB54D10E0B71}"/>
    <dgm:cxn modelId="{DC49CB6E-A992-46E1-9815-DD96650AFB40}" type="presOf" srcId="{9F59D3AE-856C-4D2E-AE7E-6EA8F71F89C4}" destId="{30AD0B95-E3E7-40E9-952C-1DDAD802AC38}" srcOrd="0" destOrd="0" presId="urn:microsoft.com/office/officeart/2008/layout/VerticalCurvedList"/>
    <dgm:cxn modelId="{F6D19E03-2C4B-4C7A-8B1B-00A27D3C217B}" srcId="{E02EF060-1CE0-4D63-9535-04FCCA94E3FD}" destId="{9863439D-0CC4-4B9B-80B9-E3A955BC8066}" srcOrd="0" destOrd="0" parTransId="{5ACE5690-FE03-420F-9D60-FB3674F4B988}" sibTransId="{FAD75226-9F9B-4DF5-BC12-38A8FDEA3D94}"/>
    <dgm:cxn modelId="{1A189F67-19FB-40DD-9F65-2559FD70AAE6}" type="presOf" srcId="{FAD75226-9F9B-4DF5-BC12-38A8FDEA3D94}" destId="{C964C3F0-C536-4D13-8715-57A93E8496BA}" srcOrd="0" destOrd="0" presId="urn:microsoft.com/office/officeart/2008/layout/VerticalCurvedList"/>
    <dgm:cxn modelId="{7D69865D-E4F7-4A1D-8909-5CA3EB58935C}" type="presOf" srcId="{E02EF060-1CE0-4D63-9535-04FCCA94E3FD}" destId="{72DAD724-3C1D-422E-84CC-BE1997751D78}" srcOrd="0" destOrd="0" presId="urn:microsoft.com/office/officeart/2008/layout/VerticalCurvedList"/>
    <dgm:cxn modelId="{D3B2DE40-92C2-417F-9B28-8F980C6909A2}" type="presOf" srcId="{9863439D-0CC4-4B9B-80B9-E3A955BC8066}" destId="{72DAD724-3C1D-422E-84CC-BE1997751D78}" srcOrd="0" destOrd="1" presId="urn:microsoft.com/office/officeart/2008/layout/VerticalCurvedList"/>
    <dgm:cxn modelId="{FD38C1D4-9206-4881-AF19-6FAD90F928F3}" type="presParOf" srcId="{30AD0B95-E3E7-40E9-952C-1DDAD802AC38}" destId="{3DD7F417-B0ED-48A5-98DB-D98CF8BC1649}" srcOrd="0" destOrd="0" presId="urn:microsoft.com/office/officeart/2008/layout/VerticalCurvedList"/>
    <dgm:cxn modelId="{736D3B60-402E-41AB-81B0-8B61E6AEF7EE}" type="presParOf" srcId="{3DD7F417-B0ED-48A5-98DB-D98CF8BC1649}" destId="{064DC71D-932B-4FE1-9124-69F2FB7DF108}" srcOrd="0" destOrd="0" presId="urn:microsoft.com/office/officeart/2008/layout/VerticalCurvedList"/>
    <dgm:cxn modelId="{88E7C609-1927-45D2-885F-68E5C602D000}" type="presParOf" srcId="{064DC71D-932B-4FE1-9124-69F2FB7DF108}" destId="{DA5C3590-DF69-4D77-BA97-0FF22687F6C5}" srcOrd="0" destOrd="0" presId="urn:microsoft.com/office/officeart/2008/layout/VerticalCurvedList"/>
    <dgm:cxn modelId="{664EFDF6-459D-4B87-B1DD-8A55C262BCFC}" type="presParOf" srcId="{064DC71D-932B-4FE1-9124-69F2FB7DF108}" destId="{C964C3F0-C536-4D13-8715-57A93E8496BA}" srcOrd="1" destOrd="0" presId="urn:microsoft.com/office/officeart/2008/layout/VerticalCurvedList"/>
    <dgm:cxn modelId="{E95160F8-A70B-426C-91A5-76EAC9D48997}" type="presParOf" srcId="{064DC71D-932B-4FE1-9124-69F2FB7DF108}" destId="{B5A2AFC5-DAE2-4672-BC8D-4A78945C7ED5}" srcOrd="2" destOrd="0" presId="urn:microsoft.com/office/officeart/2008/layout/VerticalCurvedList"/>
    <dgm:cxn modelId="{67D64E12-246C-4F33-9E85-7387810EB372}" type="presParOf" srcId="{064DC71D-932B-4FE1-9124-69F2FB7DF108}" destId="{71836A77-4E0B-464F-9554-5EB1782D8C49}" srcOrd="3" destOrd="0" presId="urn:microsoft.com/office/officeart/2008/layout/VerticalCurvedList"/>
    <dgm:cxn modelId="{EEFA70BD-45C5-47CA-974B-596ECA268F34}" type="presParOf" srcId="{3DD7F417-B0ED-48A5-98DB-D98CF8BC1649}" destId="{72DAD724-3C1D-422E-84CC-BE1997751D78}" srcOrd="1" destOrd="0" presId="urn:microsoft.com/office/officeart/2008/layout/VerticalCurvedList"/>
    <dgm:cxn modelId="{5EB09786-FB81-48CF-BE85-08D1E0E08CA3}" type="presParOf" srcId="{3DD7F417-B0ED-48A5-98DB-D98CF8BC1649}" destId="{912C7C01-9D67-4703-8A72-08D276F082E3}" srcOrd="2" destOrd="0" presId="urn:microsoft.com/office/officeart/2008/layout/VerticalCurvedList"/>
    <dgm:cxn modelId="{3343FE63-138C-4C7A-AE07-353F10A716FF}" type="presParOf" srcId="{912C7C01-9D67-4703-8A72-08D276F082E3}" destId="{0F95458F-90FF-4BF8-9938-AD8A46D878B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4</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D51B3ED9-93B2-472A-A370-E0DECE018559}" type="presOf" srcId="{EA5D4FDD-852C-42B1-AC37-601E79D559A8}" destId="{5EE392F1-34E6-4D75-93D9-06D773323D5D}" srcOrd="0" destOrd="0" presId="urn:microsoft.com/office/officeart/2005/8/layout/vList3"/>
    <dgm:cxn modelId="{83B65F44-63AF-483E-B1C8-315F472959BB}" type="presOf" srcId="{D1908031-5F7F-4557-A0DD-0F27CDC5B5C8}" destId="{F538080A-9D5C-4B64-BE02-6E74660B3D3A}" srcOrd="0" destOrd="0" presId="urn:microsoft.com/office/officeart/2005/8/layout/vList3"/>
    <dgm:cxn modelId="{E4C8AA34-7558-43CA-9BAC-532BC07243AD}" type="presParOf" srcId="{F538080A-9D5C-4B64-BE02-6E74660B3D3A}" destId="{DFDAD32B-A873-41CB-B647-4009D34B0D96}" srcOrd="0" destOrd="0" presId="urn:microsoft.com/office/officeart/2005/8/layout/vList3"/>
    <dgm:cxn modelId="{5326BC6C-0A0D-49A9-BDEA-4538D524A6AF}" type="presParOf" srcId="{DFDAD32B-A873-41CB-B647-4009D34B0D96}" destId="{EB8622BF-E028-4141-90BF-038FB0BFB02D}" srcOrd="0" destOrd="0" presId="urn:microsoft.com/office/officeart/2005/8/layout/vList3"/>
    <dgm:cxn modelId="{C2DB7A5E-C081-4C4C-9065-B8107D521DFE}"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D1908031-5F7F-4557-A0DD-0F27CDC5B5C8}"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EA5D4FDD-852C-42B1-AC37-601E79D559A8}">
      <dgm:prSet/>
      <dgm:spPr/>
      <dgm:t>
        <a:bodyPr/>
        <a:lstStyle/>
        <a:p>
          <a:pPr rtl="0"/>
          <a:r>
            <a:rPr lang="en-US" dirty="0" smtClean="0"/>
            <a:t>Booklet Page 15</a:t>
          </a:r>
          <a:endParaRPr lang="en-US" dirty="0"/>
        </a:p>
      </dgm:t>
    </dgm:pt>
    <dgm:pt modelId="{F9A5A7CC-9535-4E1B-B761-0E23320B62FF}" type="parTrans" cxnId="{A19D6772-F73F-48FA-B9FB-1A5B23E7B153}">
      <dgm:prSet/>
      <dgm:spPr/>
      <dgm:t>
        <a:bodyPr/>
        <a:lstStyle/>
        <a:p>
          <a:endParaRPr lang="en-US"/>
        </a:p>
      </dgm:t>
    </dgm:pt>
    <dgm:pt modelId="{15E6881C-1FF8-46C5-A13D-26E62899CB0B}" type="sibTrans" cxnId="{A19D6772-F73F-48FA-B9FB-1A5B23E7B153}">
      <dgm:prSet/>
      <dgm:spPr/>
      <dgm:t>
        <a:bodyPr/>
        <a:lstStyle/>
        <a:p>
          <a:endParaRPr lang="en-US"/>
        </a:p>
      </dgm:t>
    </dgm:pt>
    <dgm:pt modelId="{F538080A-9D5C-4B64-BE02-6E74660B3D3A}" type="pres">
      <dgm:prSet presAssocID="{D1908031-5F7F-4557-A0DD-0F27CDC5B5C8}" presName="linearFlow" presStyleCnt="0">
        <dgm:presLayoutVars>
          <dgm:dir/>
          <dgm:resizeHandles val="exact"/>
        </dgm:presLayoutVars>
      </dgm:prSet>
      <dgm:spPr/>
      <dgm:t>
        <a:bodyPr/>
        <a:lstStyle/>
        <a:p>
          <a:endParaRPr lang="en-US"/>
        </a:p>
      </dgm:t>
    </dgm:pt>
    <dgm:pt modelId="{DFDAD32B-A873-41CB-B647-4009D34B0D96}" type="pres">
      <dgm:prSet presAssocID="{EA5D4FDD-852C-42B1-AC37-601E79D559A8}" presName="composite" presStyleCnt="0"/>
      <dgm:spPr/>
    </dgm:pt>
    <dgm:pt modelId="{EB8622BF-E028-4141-90BF-038FB0BFB02D}" type="pres">
      <dgm:prSet presAssocID="{EA5D4FDD-852C-42B1-AC37-601E79D559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5EE392F1-34E6-4D75-93D9-06D773323D5D}" type="pres">
      <dgm:prSet presAssocID="{EA5D4FDD-852C-42B1-AC37-601E79D559A8}" presName="txShp" presStyleLbl="node1" presStyleIdx="0" presStyleCnt="1" custLinFactNeighborY="-16505">
        <dgm:presLayoutVars>
          <dgm:bulletEnabled val="1"/>
        </dgm:presLayoutVars>
      </dgm:prSet>
      <dgm:spPr/>
      <dgm:t>
        <a:bodyPr/>
        <a:lstStyle/>
        <a:p>
          <a:endParaRPr lang="en-US"/>
        </a:p>
      </dgm:t>
    </dgm:pt>
  </dgm:ptLst>
  <dgm:cxnLst>
    <dgm:cxn modelId="{A19D6772-F73F-48FA-B9FB-1A5B23E7B153}" srcId="{D1908031-5F7F-4557-A0DD-0F27CDC5B5C8}" destId="{EA5D4FDD-852C-42B1-AC37-601E79D559A8}" srcOrd="0" destOrd="0" parTransId="{F9A5A7CC-9535-4E1B-B761-0E23320B62FF}" sibTransId="{15E6881C-1FF8-46C5-A13D-26E62899CB0B}"/>
    <dgm:cxn modelId="{2DC96B17-0595-48A6-B722-5E869846CF26}" type="presOf" srcId="{EA5D4FDD-852C-42B1-AC37-601E79D559A8}" destId="{5EE392F1-34E6-4D75-93D9-06D773323D5D}" srcOrd="0" destOrd="0" presId="urn:microsoft.com/office/officeart/2005/8/layout/vList3"/>
    <dgm:cxn modelId="{4633F0B5-3B10-47B6-BD61-EE8CA0C74841}" type="presOf" srcId="{D1908031-5F7F-4557-A0DD-0F27CDC5B5C8}" destId="{F538080A-9D5C-4B64-BE02-6E74660B3D3A}" srcOrd="0" destOrd="0" presId="urn:microsoft.com/office/officeart/2005/8/layout/vList3"/>
    <dgm:cxn modelId="{2B71E77E-2139-48A8-8359-8CA72CCEAAE3}" type="presParOf" srcId="{F538080A-9D5C-4B64-BE02-6E74660B3D3A}" destId="{DFDAD32B-A873-41CB-B647-4009D34B0D96}" srcOrd="0" destOrd="0" presId="urn:microsoft.com/office/officeart/2005/8/layout/vList3"/>
    <dgm:cxn modelId="{1A3C1509-4834-4A72-ADFD-6E72F58C96D8}" type="presParOf" srcId="{DFDAD32B-A873-41CB-B647-4009D34B0D96}" destId="{EB8622BF-E028-4141-90BF-038FB0BFB02D}" srcOrd="0" destOrd="0" presId="urn:microsoft.com/office/officeart/2005/8/layout/vList3"/>
    <dgm:cxn modelId="{6A15E28B-91F8-470F-B201-EE9F1D076EBA}" type="presParOf" srcId="{DFDAD32B-A873-41CB-B647-4009D34B0D96}" destId="{5EE392F1-34E6-4D75-93D9-06D773323D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DD7F-3224-4DF3-A486-CF23E27B7E75}">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C2499-FBDE-40DE-8C60-D36F88311F08}">
      <dsp:nvSpPr>
        <dsp:cNvPr id="0" name=""/>
        <dsp:cNvSpPr/>
      </dsp:nvSpPr>
      <dsp:spPr>
        <a:xfrm>
          <a:off x="0" y="0"/>
          <a:ext cx="777240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kern="1200" dirty="0" smtClean="0"/>
            <a:t>Look for the booklet page #</a:t>
          </a:r>
          <a:endParaRPr lang="en-US" sz="4000" kern="1200" dirty="0"/>
        </a:p>
      </dsp:txBody>
      <dsp:txXfrm>
        <a:off x="0" y="0"/>
        <a:ext cx="7772400" cy="3314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52C9-DC06-42CE-A36C-DAFC4AE24D3E}">
      <dsp:nvSpPr>
        <dsp:cNvPr id="0" name=""/>
        <dsp:cNvSpPr/>
      </dsp:nvSpPr>
      <dsp:spPr>
        <a:xfrm>
          <a:off x="0" y="41969"/>
          <a:ext cx="4114800" cy="37326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Source:StopFoodborneIllness.org</a:t>
          </a:r>
          <a:endParaRPr lang="en-US" sz="2200" kern="1200" dirty="0"/>
        </a:p>
      </dsp:txBody>
      <dsp:txXfrm>
        <a:off x="18221" y="60190"/>
        <a:ext cx="4078358" cy="336818"/>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2F6F6-5B39-4E96-B82B-E9F3AAD31F54}">
      <dsp:nvSpPr>
        <dsp:cNvPr id="0" name=""/>
        <dsp:cNvSpPr/>
      </dsp:nvSpPr>
      <dsp:spPr>
        <a:xfrm>
          <a:off x="0" y="0"/>
          <a:ext cx="7772400" cy="994410"/>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t>You must advise consumers of the risks of eating raw or undercooked:</a:t>
          </a:r>
          <a:endParaRPr lang="en-US" sz="2700" kern="1200" dirty="0"/>
        </a:p>
      </dsp:txBody>
      <dsp:txXfrm>
        <a:off x="0" y="0"/>
        <a:ext cx="7772400" cy="994410"/>
      </dsp:txXfrm>
    </dsp:sp>
    <dsp:sp modelId="{F1287045-0CC3-47DB-9C51-FD5E5FBA5691}">
      <dsp:nvSpPr>
        <dsp:cNvPr id="0" name=""/>
        <dsp:cNvSpPr/>
      </dsp:nvSpPr>
      <dsp:spPr>
        <a:xfrm>
          <a:off x="948" y="994410"/>
          <a:ext cx="1110071" cy="2088261"/>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Hamburgers</a:t>
          </a:r>
          <a:endParaRPr lang="en-US" sz="1500" kern="1200" dirty="0"/>
        </a:p>
      </dsp:txBody>
      <dsp:txXfrm>
        <a:off x="948" y="994410"/>
        <a:ext cx="1110071" cy="2088261"/>
      </dsp:txXfrm>
    </dsp:sp>
    <dsp:sp modelId="{89DDB2C6-0377-4C41-AC41-12F45131DE54}">
      <dsp:nvSpPr>
        <dsp:cNvPr id="0" name=""/>
        <dsp:cNvSpPr/>
      </dsp:nvSpPr>
      <dsp:spPr>
        <a:xfrm>
          <a:off x="1111020" y="994410"/>
          <a:ext cx="1110071" cy="2088261"/>
        </a:xfrm>
        <a:prstGeom prst="rect">
          <a:avLst/>
        </a:prstGeom>
        <a:solidFill>
          <a:schemeClr val="accent2">
            <a:shade val="80000"/>
            <a:hueOff val="0"/>
            <a:satOff val="-4670"/>
            <a:lumOff val="5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Fish</a:t>
          </a:r>
          <a:endParaRPr lang="en-US" sz="1500" kern="1200" dirty="0"/>
        </a:p>
      </dsp:txBody>
      <dsp:txXfrm>
        <a:off x="1111020" y="994410"/>
        <a:ext cx="1110071" cy="2088261"/>
      </dsp:txXfrm>
    </dsp:sp>
    <dsp:sp modelId="{D90D56A0-AFD8-4E01-A518-FFC30399B24C}">
      <dsp:nvSpPr>
        <dsp:cNvPr id="0" name=""/>
        <dsp:cNvSpPr/>
      </dsp:nvSpPr>
      <dsp:spPr>
        <a:xfrm>
          <a:off x="2221092" y="994410"/>
          <a:ext cx="1110071" cy="2088261"/>
        </a:xfrm>
        <a:prstGeom prst="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Pork</a:t>
          </a:r>
          <a:endParaRPr lang="en-US" sz="1500" kern="1200" dirty="0"/>
        </a:p>
      </dsp:txBody>
      <dsp:txXfrm>
        <a:off x="2221092" y="994410"/>
        <a:ext cx="1110071" cy="2088261"/>
      </dsp:txXfrm>
    </dsp:sp>
    <dsp:sp modelId="{46CF3967-F425-4F80-916A-07FE694E2EAC}">
      <dsp:nvSpPr>
        <dsp:cNvPr id="0" name=""/>
        <dsp:cNvSpPr/>
      </dsp:nvSpPr>
      <dsp:spPr>
        <a:xfrm>
          <a:off x="3331164" y="994410"/>
          <a:ext cx="1110071" cy="2088261"/>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Eggs</a:t>
          </a:r>
          <a:endParaRPr lang="en-US" sz="1500" kern="1200" dirty="0"/>
        </a:p>
      </dsp:txBody>
      <dsp:txXfrm>
        <a:off x="3331164" y="994410"/>
        <a:ext cx="1110071" cy="2088261"/>
      </dsp:txXfrm>
    </dsp:sp>
    <dsp:sp modelId="{73075B2A-F17B-40B3-BA6D-A379A9061DD8}">
      <dsp:nvSpPr>
        <dsp:cNvPr id="0" name=""/>
        <dsp:cNvSpPr/>
      </dsp:nvSpPr>
      <dsp:spPr>
        <a:xfrm>
          <a:off x="4441235" y="994410"/>
          <a:ext cx="1110071" cy="2088261"/>
        </a:xfrm>
        <a:prstGeom prst="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Lamb</a:t>
          </a:r>
          <a:endParaRPr lang="en-US" sz="1500" kern="1200" dirty="0"/>
        </a:p>
      </dsp:txBody>
      <dsp:txXfrm>
        <a:off x="4441235" y="994410"/>
        <a:ext cx="1110071" cy="2088261"/>
      </dsp:txXfrm>
    </dsp:sp>
    <dsp:sp modelId="{50F5E1B3-674B-4644-BF12-6A6F38247C2C}">
      <dsp:nvSpPr>
        <dsp:cNvPr id="0" name=""/>
        <dsp:cNvSpPr/>
      </dsp:nvSpPr>
      <dsp:spPr>
        <a:xfrm>
          <a:off x="5551307" y="994410"/>
          <a:ext cx="1110071" cy="2088261"/>
        </a:xfrm>
        <a:prstGeom prst="rect">
          <a:avLst/>
        </a:prstGeom>
        <a:solidFill>
          <a:schemeClr val="accent2">
            <a:shade val="80000"/>
            <a:hueOff val="0"/>
            <a:satOff val="-23349"/>
            <a:lumOff val="264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Poultry</a:t>
          </a:r>
          <a:endParaRPr lang="en-US" sz="1500" kern="1200" dirty="0"/>
        </a:p>
      </dsp:txBody>
      <dsp:txXfrm>
        <a:off x="5551307" y="994410"/>
        <a:ext cx="1110071" cy="2088261"/>
      </dsp:txXfrm>
    </dsp:sp>
    <dsp:sp modelId="{27C5896D-1C84-49A6-A7FD-4F8B28B8F38E}">
      <dsp:nvSpPr>
        <dsp:cNvPr id="0" name=""/>
        <dsp:cNvSpPr/>
      </dsp:nvSpPr>
      <dsp:spPr>
        <a:xfrm>
          <a:off x="6661379" y="994410"/>
          <a:ext cx="1110071" cy="2088261"/>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Shellfish </a:t>
          </a:r>
          <a:endParaRPr lang="en-US" sz="1500" kern="1200" dirty="0"/>
        </a:p>
      </dsp:txBody>
      <dsp:txXfrm>
        <a:off x="6661379" y="994410"/>
        <a:ext cx="1110071" cy="2088261"/>
      </dsp:txXfrm>
    </dsp:sp>
    <dsp:sp modelId="{A897A221-22AB-45A5-A17A-0AA47B9337E7}">
      <dsp:nvSpPr>
        <dsp:cNvPr id="0" name=""/>
        <dsp:cNvSpPr/>
      </dsp:nvSpPr>
      <dsp:spPr>
        <a:xfrm>
          <a:off x="0" y="3082671"/>
          <a:ext cx="7772400" cy="232029"/>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1F3-A4F3-4EEA-9466-61B97B106D9B}">
      <dsp:nvSpPr>
        <dsp:cNvPr id="0" name=""/>
        <dsp:cNvSpPr/>
      </dsp:nvSpPr>
      <dsp:spPr>
        <a:xfrm>
          <a:off x="1713874" y="2521"/>
          <a:ext cx="1206847" cy="1206847"/>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dirty="0" smtClean="0"/>
            <a:t>Disclosure</a:t>
          </a:r>
          <a:endParaRPr lang="en-US" sz="1500" kern="1200" dirty="0"/>
        </a:p>
      </dsp:txBody>
      <dsp:txXfrm>
        <a:off x="1890613" y="179260"/>
        <a:ext cx="853369" cy="853369"/>
      </dsp:txXfrm>
    </dsp:sp>
    <dsp:sp modelId="{18FC4E58-0633-47E6-AC7C-EEBDF9941690}">
      <dsp:nvSpPr>
        <dsp:cNvPr id="0" name=""/>
        <dsp:cNvSpPr/>
      </dsp:nvSpPr>
      <dsp:spPr>
        <a:xfrm>
          <a:off x="1967312" y="1307364"/>
          <a:ext cx="699971" cy="699971"/>
        </a:xfrm>
        <a:prstGeom prst="mathPlus">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060093" y="1575033"/>
        <a:ext cx="514409" cy="164633"/>
      </dsp:txXfrm>
    </dsp:sp>
    <dsp:sp modelId="{CE6164F0-30E6-4D66-B14C-74E7001FBC1E}">
      <dsp:nvSpPr>
        <dsp:cNvPr id="0" name=""/>
        <dsp:cNvSpPr/>
      </dsp:nvSpPr>
      <dsp:spPr>
        <a:xfrm>
          <a:off x="1713874" y="2105331"/>
          <a:ext cx="1206847" cy="1206847"/>
        </a:xfrm>
        <a:prstGeom prst="ellipse">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dirty="0" smtClean="0"/>
            <a:t>Reminder</a:t>
          </a:r>
          <a:endParaRPr lang="en-US" sz="1500" kern="1200" dirty="0"/>
        </a:p>
      </dsp:txBody>
      <dsp:txXfrm>
        <a:off x="1890613" y="2282070"/>
        <a:ext cx="853369" cy="853369"/>
      </dsp:txXfrm>
    </dsp:sp>
    <dsp:sp modelId="{E87B82ED-0E3E-426E-B06D-DAB0D5133265}">
      <dsp:nvSpPr>
        <dsp:cNvPr id="0" name=""/>
        <dsp:cNvSpPr/>
      </dsp:nvSpPr>
      <dsp:spPr>
        <a:xfrm>
          <a:off x="3101749" y="1432876"/>
          <a:ext cx="383777" cy="448947"/>
        </a:xfrm>
        <a:prstGeom prst="rightArrow">
          <a:avLst>
            <a:gd name="adj1" fmla="val 60000"/>
            <a:gd name="adj2" fmla="val 50000"/>
          </a:avLst>
        </a:prstGeom>
        <a:solidFill>
          <a:schemeClr val="accent2">
            <a:shade val="90000"/>
            <a:hueOff val="0"/>
            <a:satOff val="-27650"/>
            <a:lumOff val="29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101749" y="1522665"/>
        <a:ext cx="268644" cy="269369"/>
      </dsp:txXfrm>
    </dsp:sp>
    <dsp:sp modelId="{9ABCBCC2-D1DC-4B90-A017-23AF6CD595A3}">
      <dsp:nvSpPr>
        <dsp:cNvPr id="0" name=""/>
        <dsp:cNvSpPr/>
      </dsp:nvSpPr>
      <dsp:spPr>
        <a:xfrm>
          <a:off x="3644830" y="450502"/>
          <a:ext cx="2413694" cy="2413694"/>
        </a:xfrm>
        <a:prstGeom prst="ellipse">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en-US" sz="3000" kern="1200" dirty="0" smtClean="0"/>
            <a:t>Consumer Advisory</a:t>
          </a:r>
          <a:endParaRPr lang="en-US" sz="3000" kern="1200" dirty="0"/>
        </a:p>
      </dsp:txBody>
      <dsp:txXfrm>
        <a:off x="3998307" y="803979"/>
        <a:ext cx="1706740" cy="1706740"/>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8F0A2-3972-4DAF-934E-889FF9C4D5D4}">
      <dsp:nvSpPr>
        <dsp:cNvPr id="0" name=""/>
        <dsp:cNvSpPr/>
      </dsp:nvSpPr>
      <dsp:spPr>
        <a:xfrm rot="16200000">
          <a:off x="-709803" y="1744858"/>
          <a:ext cx="2585466" cy="54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358" bIns="0" numCol="1" spcCol="1270" anchor="t" anchorCtr="0">
          <a:noAutofit/>
        </a:bodyPr>
        <a:lstStyle/>
        <a:p>
          <a:pPr lvl="0" algn="r" defTabSz="1733550" rtl="0">
            <a:lnSpc>
              <a:spcPct val="90000"/>
            </a:lnSpc>
            <a:spcBef>
              <a:spcPct val="0"/>
            </a:spcBef>
            <a:spcAft>
              <a:spcPct val="35000"/>
            </a:spcAft>
          </a:pPr>
          <a:r>
            <a:rPr lang="en-US" sz="3900" kern="1200" dirty="0" smtClean="0"/>
            <a:t>Disclosure</a:t>
          </a:r>
          <a:endParaRPr lang="en-US" sz="3900" kern="1200" dirty="0"/>
        </a:p>
      </dsp:txBody>
      <dsp:txXfrm>
        <a:off x="-709803" y="1744858"/>
        <a:ext cx="2585466" cy="546925"/>
      </dsp:txXfrm>
    </dsp:sp>
    <dsp:sp modelId="{A882EEFD-3083-4D7F-B752-C12093DC5F6A}">
      <dsp:nvSpPr>
        <dsp:cNvPr id="0" name=""/>
        <dsp:cNvSpPr/>
      </dsp:nvSpPr>
      <dsp:spPr>
        <a:xfrm>
          <a:off x="856392" y="725587"/>
          <a:ext cx="6606540" cy="2585466"/>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82358" rIns="163576" bIns="16357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A description of the animal-derived FOODS</a:t>
          </a:r>
          <a:endParaRPr lang="en-US" sz="1800" kern="1200" dirty="0"/>
        </a:p>
        <a:p>
          <a:pPr marL="342900" lvl="2" indent="-171450" algn="l" defTabSz="800100" rtl="0">
            <a:lnSpc>
              <a:spcPct val="90000"/>
            </a:lnSpc>
            <a:spcBef>
              <a:spcPct val="0"/>
            </a:spcBef>
            <a:spcAft>
              <a:spcPct val="15000"/>
            </a:spcAft>
            <a:buChar char="••"/>
          </a:pPr>
          <a:r>
            <a:rPr lang="en-US" sz="1800" kern="1200" dirty="0" smtClean="0"/>
            <a:t>“oysters on the half shell (raw oysters),”</a:t>
          </a:r>
          <a:endParaRPr lang="en-US" sz="1800" kern="1200" dirty="0"/>
        </a:p>
        <a:p>
          <a:pPr marL="342900" lvl="2" indent="-171450" algn="l" defTabSz="800100" rtl="0">
            <a:lnSpc>
              <a:spcPct val="90000"/>
            </a:lnSpc>
            <a:spcBef>
              <a:spcPct val="0"/>
            </a:spcBef>
            <a:spcAft>
              <a:spcPct val="15000"/>
            </a:spcAft>
            <a:buChar char="••"/>
          </a:pPr>
          <a:r>
            <a:rPr lang="en-US" sz="1800" kern="1200" dirty="0" smtClean="0"/>
            <a:t>“raw-EGG Caesar salad,” and</a:t>
          </a:r>
          <a:endParaRPr lang="en-US" sz="1800" kern="1200" dirty="0"/>
        </a:p>
        <a:p>
          <a:pPr marL="342900" lvl="2" indent="-171450" algn="l" defTabSz="800100" rtl="0">
            <a:lnSpc>
              <a:spcPct val="90000"/>
            </a:lnSpc>
            <a:spcBef>
              <a:spcPct val="0"/>
            </a:spcBef>
            <a:spcAft>
              <a:spcPct val="15000"/>
            </a:spcAft>
            <a:buChar char="••"/>
          </a:pPr>
          <a:r>
            <a:rPr lang="en-US" sz="1800" kern="1200" dirty="0" smtClean="0"/>
            <a:t>“hamburgers (can be cooked to order);”   OR</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Identification of the animal-derived FOODS by asterisking them to a footnote that states the items are served raw or undercooked, or contain (or may contain) raw or undercooked ingredients.</a:t>
          </a:r>
          <a:endParaRPr lang="en-US" sz="1800" kern="1200" dirty="0"/>
        </a:p>
      </dsp:txBody>
      <dsp:txXfrm>
        <a:off x="856392" y="725587"/>
        <a:ext cx="6606540" cy="2585466"/>
      </dsp:txXfrm>
    </dsp:sp>
    <dsp:sp modelId="{3997455A-5F86-40D1-AEA4-B27F944AF88D}">
      <dsp:nvSpPr>
        <dsp:cNvPr id="0" name=""/>
        <dsp:cNvSpPr/>
      </dsp:nvSpPr>
      <dsp:spPr>
        <a:xfrm>
          <a:off x="309467" y="3646"/>
          <a:ext cx="1093851" cy="1093851"/>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6EFE5-DD65-4BB9-B0C2-AFF107A711DC}">
      <dsp:nvSpPr>
        <dsp:cNvPr id="0" name=""/>
        <dsp:cNvSpPr/>
      </dsp:nvSpPr>
      <dsp:spPr>
        <a:xfrm rot="16200000">
          <a:off x="-709803" y="1744858"/>
          <a:ext cx="2585466" cy="54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358" bIns="0" numCol="1" spcCol="1270" anchor="t" anchorCtr="0">
          <a:noAutofit/>
        </a:bodyPr>
        <a:lstStyle/>
        <a:p>
          <a:pPr lvl="0" algn="r" defTabSz="1733550" rtl="0">
            <a:lnSpc>
              <a:spcPct val="90000"/>
            </a:lnSpc>
            <a:spcBef>
              <a:spcPct val="0"/>
            </a:spcBef>
            <a:spcAft>
              <a:spcPct val="35000"/>
            </a:spcAft>
          </a:pPr>
          <a:r>
            <a:rPr lang="en-US" sz="3900" kern="1200" dirty="0" smtClean="0"/>
            <a:t>Reminder</a:t>
          </a:r>
          <a:endParaRPr lang="en-US" sz="3900" kern="1200" dirty="0"/>
        </a:p>
      </dsp:txBody>
      <dsp:txXfrm>
        <a:off x="-709803" y="1744858"/>
        <a:ext cx="2585466" cy="546925"/>
      </dsp:txXfrm>
    </dsp:sp>
    <dsp:sp modelId="{560BD78D-2D51-4F66-87F3-91EEE775EE9E}">
      <dsp:nvSpPr>
        <dsp:cNvPr id="0" name=""/>
        <dsp:cNvSpPr/>
      </dsp:nvSpPr>
      <dsp:spPr>
        <a:xfrm>
          <a:off x="856392" y="725587"/>
          <a:ext cx="6606540" cy="2585466"/>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82358" rIns="149352" bIns="14935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Asterisk to a footnote </a:t>
          </a:r>
          <a:endParaRPr lang="en-US" sz="1600" kern="1200" dirty="0"/>
        </a:p>
        <a:p>
          <a:pPr marL="342900" lvl="2" indent="-171450" algn="l" defTabSz="711200" rtl="0">
            <a:lnSpc>
              <a:spcPct val="90000"/>
            </a:lnSpc>
            <a:spcBef>
              <a:spcPct val="0"/>
            </a:spcBef>
            <a:spcAft>
              <a:spcPct val="15000"/>
            </a:spcAft>
            <a:buChar char="••"/>
          </a:pPr>
          <a:r>
            <a:rPr lang="en-US" sz="1600" kern="1200" dirty="0" smtClean="0"/>
            <a:t>Regarding the safety of these items, written information is available upon request;</a:t>
          </a:r>
          <a:endParaRPr lang="en-US" sz="1600" kern="1200" dirty="0"/>
        </a:p>
        <a:p>
          <a:pPr marL="342900" lvl="2" indent="-171450" algn="l" defTabSz="711200" rtl="0">
            <a:lnSpc>
              <a:spcPct val="90000"/>
            </a:lnSpc>
            <a:spcBef>
              <a:spcPct val="0"/>
            </a:spcBef>
            <a:spcAft>
              <a:spcPct val="15000"/>
            </a:spcAft>
            <a:buChar char="••"/>
          </a:pPr>
          <a:r>
            <a:rPr lang="en-US" sz="1600" kern="1200" dirty="0" smtClean="0"/>
            <a:t>Consuming raw or undercooked MEATS, POULTRY, seafood, shellfish, or EGGS may increase your RISK of foodborne illness; or</a:t>
          </a:r>
          <a:endParaRPr lang="en-US" sz="1600" kern="1200" dirty="0"/>
        </a:p>
        <a:p>
          <a:pPr marL="342900" lvl="2" indent="-171450" algn="l" defTabSz="711200" rtl="0">
            <a:lnSpc>
              <a:spcPct val="90000"/>
            </a:lnSpc>
            <a:spcBef>
              <a:spcPct val="0"/>
            </a:spcBef>
            <a:spcAft>
              <a:spcPct val="15000"/>
            </a:spcAft>
            <a:buChar char="••"/>
          </a:pPr>
          <a:r>
            <a:rPr lang="en-US" sz="1600" kern="1200" dirty="0" smtClean="0"/>
            <a:t>Consuming raw or undercooked MEATS, POULTRY, seafood, shellfish, or EGGS may increase your RISK of foodborne illness, especially if you have certain medical conditions.</a:t>
          </a:r>
          <a:endParaRPr lang="en-US" sz="1600" kern="1200" dirty="0"/>
        </a:p>
      </dsp:txBody>
      <dsp:txXfrm>
        <a:off x="856392" y="725587"/>
        <a:ext cx="6606540" cy="2585466"/>
      </dsp:txXfrm>
    </dsp:sp>
    <dsp:sp modelId="{95E6CCCE-C427-4CB8-A46D-65986A037285}">
      <dsp:nvSpPr>
        <dsp:cNvPr id="0" name=""/>
        <dsp:cNvSpPr/>
      </dsp:nvSpPr>
      <dsp:spPr>
        <a:xfrm>
          <a:off x="309467" y="3646"/>
          <a:ext cx="1093851" cy="1093851"/>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E6494-6E3A-41A2-B0C2-49B6AF056E92}">
      <dsp:nvSpPr>
        <dsp:cNvPr id="0" name=""/>
        <dsp:cNvSpPr/>
      </dsp:nvSpPr>
      <dsp:spPr>
        <a:xfrm>
          <a:off x="1385701" y="1816"/>
          <a:ext cx="2046647" cy="925665"/>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Brochures</a:t>
          </a:r>
          <a:endParaRPr lang="en-US" sz="3400" kern="1200" dirty="0"/>
        </a:p>
      </dsp:txBody>
      <dsp:txXfrm>
        <a:off x="1385701" y="1816"/>
        <a:ext cx="2046647" cy="925665"/>
      </dsp:txXfrm>
    </dsp:sp>
    <dsp:sp modelId="{729200ED-23C4-41AA-9501-7387A4593B8B}">
      <dsp:nvSpPr>
        <dsp:cNvPr id="0" name=""/>
        <dsp:cNvSpPr/>
      </dsp:nvSpPr>
      <dsp:spPr>
        <a:xfrm>
          <a:off x="377651" y="1816"/>
          <a:ext cx="916409" cy="925665"/>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92B978-61D8-4348-A53B-5D8E8C0F18CE}">
      <dsp:nvSpPr>
        <dsp:cNvPr id="0" name=""/>
        <dsp:cNvSpPr/>
      </dsp:nvSpPr>
      <dsp:spPr>
        <a:xfrm>
          <a:off x="377651" y="1080217"/>
          <a:ext cx="2046647" cy="925665"/>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Sign</a:t>
          </a:r>
          <a:endParaRPr lang="en-US" sz="3400" kern="1200" dirty="0"/>
        </a:p>
      </dsp:txBody>
      <dsp:txXfrm>
        <a:off x="377651" y="1080217"/>
        <a:ext cx="2046647" cy="925665"/>
      </dsp:txXfrm>
    </dsp:sp>
    <dsp:sp modelId="{781C343E-49E8-4C96-BD03-773D198A7201}">
      <dsp:nvSpPr>
        <dsp:cNvPr id="0" name=""/>
        <dsp:cNvSpPr/>
      </dsp:nvSpPr>
      <dsp:spPr>
        <a:xfrm>
          <a:off x="2515939" y="1080217"/>
          <a:ext cx="916409" cy="925665"/>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5EB203-502D-4930-AC1F-95B7CBECF341}">
      <dsp:nvSpPr>
        <dsp:cNvPr id="0" name=""/>
        <dsp:cNvSpPr/>
      </dsp:nvSpPr>
      <dsp:spPr>
        <a:xfrm>
          <a:off x="1385701" y="2158617"/>
          <a:ext cx="2046647" cy="925665"/>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Deli Case</a:t>
          </a:r>
          <a:endParaRPr lang="en-US" sz="3400" kern="1200" dirty="0"/>
        </a:p>
      </dsp:txBody>
      <dsp:txXfrm>
        <a:off x="1385701" y="2158617"/>
        <a:ext cx="2046647" cy="925665"/>
      </dsp:txXfrm>
    </dsp:sp>
    <dsp:sp modelId="{B2EB8A57-7478-4D5C-9CC5-CF5790266861}">
      <dsp:nvSpPr>
        <dsp:cNvPr id="0" name=""/>
        <dsp:cNvSpPr/>
      </dsp:nvSpPr>
      <dsp:spPr>
        <a:xfrm>
          <a:off x="377651" y="2158617"/>
          <a:ext cx="916409" cy="925665"/>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17</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66E55-AF82-46AE-ADD8-6F75039A012F}">
      <dsp:nvSpPr>
        <dsp:cNvPr id="0" name=""/>
        <dsp:cNvSpPr/>
      </dsp:nvSpPr>
      <dsp:spPr>
        <a:xfrm>
          <a:off x="338327" y="5"/>
          <a:ext cx="8119872" cy="3394461"/>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8706"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“Lauren Beth, age six years, ten months and ten days, died in my arms while on a life support system at San Diego's, highly respected, Children's Hospital, three days after Christmas on December 28th, 1992. Although at the time we did not know Lauren's true killer, we would soon come to the brutal reality of E. coli O157:H7. </a:t>
          </a:r>
        </a:p>
        <a:p>
          <a:pPr lvl="0" algn="l" defTabSz="666750" rtl="0">
            <a:lnSpc>
              <a:spcPct val="90000"/>
            </a:lnSpc>
            <a:spcBef>
              <a:spcPct val="0"/>
            </a:spcBef>
            <a:spcAft>
              <a:spcPct val="35000"/>
            </a:spcAft>
          </a:pPr>
          <a:r>
            <a:rPr lang="en-US" sz="1500" kern="1200" dirty="0" smtClean="0"/>
            <a:t>For those of you not familiar with the carnage that E. coli O157:H7 can provide. It is an experience that none of us are prepared to endure, much less observe! Her struggle was valiant, but brutal. After excruciating pain, all of her main organs falling victim to this deadly toxin that is E. coli O157:H7. Three heart attacks, the first of which I was left helpless to witness. Her brain waves were no longer active. Her body was tormented and beaten. Her kidneys, liver and heart were ravaged. Lauren fell into a coma and was taken from my arms forever.” </a:t>
          </a:r>
        </a:p>
        <a:p>
          <a:pPr lvl="0" algn="l" defTabSz="666750" rtl="0">
            <a:lnSpc>
              <a:spcPct val="90000"/>
            </a:lnSpc>
            <a:spcBef>
              <a:spcPct val="0"/>
            </a:spcBef>
            <a:spcAft>
              <a:spcPct val="35000"/>
            </a:spcAft>
          </a:pPr>
          <a:r>
            <a:rPr lang="en-US" sz="1500" kern="1200" dirty="0" smtClean="0"/>
            <a:t>					– Roni (Lauren’s Mother)	</a:t>
          </a:r>
          <a:endParaRPr lang="en-US" sz="1500" kern="1200" dirty="0"/>
        </a:p>
      </dsp:txBody>
      <dsp:txXfrm>
        <a:off x="338327" y="5"/>
        <a:ext cx="8119872" cy="3394461"/>
      </dsp:txXfrm>
    </dsp:sp>
    <dsp:sp modelId="{52EB9070-7D61-4109-944A-407BFF490FFF}">
      <dsp:nvSpPr>
        <dsp:cNvPr id="0" name=""/>
        <dsp:cNvSpPr/>
      </dsp:nvSpPr>
      <dsp:spPr>
        <a:xfrm>
          <a:off x="0" y="61984"/>
          <a:ext cx="1776222" cy="266433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A4DED-5AE6-4047-93EC-A85CB4D64B05}">
      <dsp:nvSpPr>
        <dsp:cNvPr id="0" name=""/>
        <dsp:cNvSpPr/>
      </dsp:nvSpPr>
      <dsp:spPr>
        <a:xfrm>
          <a:off x="1385701" y="1816"/>
          <a:ext cx="2046647" cy="925665"/>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Menu</a:t>
          </a:r>
          <a:endParaRPr lang="en-US" sz="3400" kern="1200" dirty="0"/>
        </a:p>
      </dsp:txBody>
      <dsp:txXfrm>
        <a:off x="1385701" y="1816"/>
        <a:ext cx="2046647" cy="925665"/>
      </dsp:txXfrm>
    </dsp:sp>
    <dsp:sp modelId="{A045EFC5-0E64-428D-8916-495915FEC573}">
      <dsp:nvSpPr>
        <dsp:cNvPr id="0" name=""/>
        <dsp:cNvSpPr/>
      </dsp:nvSpPr>
      <dsp:spPr>
        <a:xfrm>
          <a:off x="377651" y="1816"/>
          <a:ext cx="916409" cy="92566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B34176-1FCD-4698-9072-F9919EB2D2A4}">
      <dsp:nvSpPr>
        <dsp:cNvPr id="0" name=""/>
        <dsp:cNvSpPr/>
      </dsp:nvSpPr>
      <dsp:spPr>
        <a:xfrm>
          <a:off x="377651" y="1080217"/>
          <a:ext cx="2046647" cy="925665"/>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Table Tent</a:t>
          </a:r>
          <a:endParaRPr lang="en-US" sz="3400" kern="1200" dirty="0"/>
        </a:p>
      </dsp:txBody>
      <dsp:txXfrm>
        <a:off x="377651" y="1080217"/>
        <a:ext cx="2046647" cy="925665"/>
      </dsp:txXfrm>
    </dsp:sp>
    <dsp:sp modelId="{0FA0E0F1-108D-40AE-9755-E87485A9A905}">
      <dsp:nvSpPr>
        <dsp:cNvPr id="0" name=""/>
        <dsp:cNvSpPr/>
      </dsp:nvSpPr>
      <dsp:spPr>
        <a:xfrm>
          <a:off x="2515939" y="1080217"/>
          <a:ext cx="916409" cy="925665"/>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9893B-AD1B-4557-A6E5-9C7704B4B514}">
      <dsp:nvSpPr>
        <dsp:cNvPr id="0" name=""/>
        <dsp:cNvSpPr/>
      </dsp:nvSpPr>
      <dsp:spPr>
        <a:xfrm>
          <a:off x="1385701" y="2158617"/>
          <a:ext cx="2046647" cy="925665"/>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agriculture.ks.gov</a:t>
          </a:r>
          <a:endParaRPr lang="en-US" sz="2000" kern="1200" dirty="0"/>
        </a:p>
      </dsp:txBody>
      <dsp:txXfrm>
        <a:off x="1385701" y="2158617"/>
        <a:ext cx="2046647" cy="925665"/>
      </dsp:txXfrm>
    </dsp:sp>
    <dsp:sp modelId="{DD2A9D63-FBAF-4419-8F72-8C0259E33A55}">
      <dsp:nvSpPr>
        <dsp:cNvPr id="0" name=""/>
        <dsp:cNvSpPr/>
      </dsp:nvSpPr>
      <dsp:spPr>
        <a:xfrm>
          <a:off x="377651" y="2158617"/>
          <a:ext cx="916409" cy="925665"/>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23</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23</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AF246-4788-4CDA-889E-73248EAAEBDC}">
      <dsp:nvSpPr>
        <dsp:cNvPr id="0" name=""/>
        <dsp:cNvSpPr/>
      </dsp:nvSpPr>
      <dsp:spPr>
        <a:xfrm>
          <a:off x="-344001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F6F117-BFAB-4DC4-AD38-183DE84A5F39}">
      <dsp:nvSpPr>
        <dsp:cNvPr id="0" name=""/>
        <dsp:cNvSpPr/>
      </dsp:nvSpPr>
      <dsp:spPr>
        <a:xfrm>
          <a:off x="998703" y="858387"/>
          <a:ext cx="6773696" cy="15979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5522" tIns="78740" rIns="78740" bIns="78740" numCol="1" spcCol="1270" anchor="t" anchorCtr="0">
          <a:noAutofit/>
        </a:bodyPr>
        <a:lstStyle/>
        <a:p>
          <a:pPr lvl="0" algn="l" defTabSz="1377950" rtl="0">
            <a:lnSpc>
              <a:spcPct val="90000"/>
            </a:lnSpc>
            <a:spcBef>
              <a:spcPct val="0"/>
            </a:spcBef>
            <a:spcAft>
              <a:spcPct val="35000"/>
            </a:spcAft>
          </a:pPr>
          <a:r>
            <a:rPr lang="en-US" sz="3100" kern="1200" dirty="0" smtClean="0"/>
            <a:t>IMPROPER HOLDING:</a:t>
          </a:r>
          <a:endParaRPr lang="en-US" sz="3100" kern="1200" dirty="0"/>
        </a:p>
        <a:p>
          <a:pPr marL="228600" lvl="1" indent="-228600" algn="l" defTabSz="1066800" rtl="0">
            <a:lnSpc>
              <a:spcPct val="90000"/>
            </a:lnSpc>
            <a:spcBef>
              <a:spcPct val="0"/>
            </a:spcBef>
            <a:spcAft>
              <a:spcPct val="15000"/>
            </a:spcAft>
            <a:buChar char="••"/>
          </a:pPr>
          <a:r>
            <a:rPr lang="en-US" sz="2400" kern="1200" dirty="0" smtClean="0"/>
            <a:t>Improper cold/hot holding temperatures</a:t>
          </a:r>
          <a:endParaRPr lang="en-US" sz="2400" kern="1200" dirty="0"/>
        </a:p>
        <a:p>
          <a:pPr marL="228600" lvl="1" indent="-228600" algn="l" defTabSz="1066800" rtl="0">
            <a:lnSpc>
              <a:spcPct val="90000"/>
            </a:lnSpc>
            <a:spcBef>
              <a:spcPct val="0"/>
            </a:spcBef>
            <a:spcAft>
              <a:spcPct val="15000"/>
            </a:spcAft>
            <a:buChar char="••"/>
          </a:pPr>
          <a:r>
            <a:rPr lang="en-US" sz="2400" kern="1200" smtClean="0"/>
            <a:t>Lack of date marking</a:t>
          </a:r>
          <a:endParaRPr lang="en-US" sz="2400" kern="1200" dirty="0"/>
        </a:p>
      </dsp:txBody>
      <dsp:txXfrm>
        <a:off x="998703" y="858387"/>
        <a:ext cx="6773696" cy="1597925"/>
      </dsp:txXfrm>
    </dsp:sp>
    <dsp:sp modelId="{7F091A4F-0764-4450-B713-9443EF61D63D}">
      <dsp:nvSpPr>
        <dsp:cNvPr id="0" name=""/>
        <dsp:cNvSpPr/>
      </dsp:nvSpPr>
      <dsp:spPr>
        <a:xfrm>
          <a:off x="0" y="658646"/>
          <a:ext cx="1997407" cy="1997407"/>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CF73D-A11E-4B8F-A140-BD69FBA00AC8}">
      <dsp:nvSpPr>
        <dsp:cNvPr id="0" name=""/>
        <dsp:cNvSpPr/>
      </dsp:nvSpPr>
      <dsp:spPr>
        <a:xfrm>
          <a:off x="0" y="78581"/>
          <a:ext cx="2428875" cy="1457324"/>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Hold cold food at 41°F or below</a:t>
          </a:r>
          <a:endParaRPr lang="en-US" sz="2200" kern="1200" dirty="0"/>
        </a:p>
      </dsp:txBody>
      <dsp:txXfrm>
        <a:off x="0" y="78581"/>
        <a:ext cx="2428875" cy="1457324"/>
      </dsp:txXfrm>
    </dsp:sp>
    <dsp:sp modelId="{16D353E9-5272-49D3-B73B-C5968BD8B02B}">
      <dsp:nvSpPr>
        <dsp:cNvPr id="0" name=""/>
        <dsp:cNvSpPr/>
      </dsp:nvSpPr>
      <dsp:spPr>
        <a:xfrm>
          <a:off x="2671762" y="78581"/>
          <a:ext cx="2428875" cy="1457324"/>
        </a:xfrm>
        <a:prstGeom prst="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Hold hot foot at 135°F or above</a:t>
          </a:r>
          <a:endParaRPr lang="en-US" sz="2200" kern="1200" dirty="0"/>
        </a:p>
      </dsp:txBody>
      <dsp:txXfrm>
        <a:off x="2671762" y="78581"/>
        <a:ext cx="2428875" cy="1457324"/>
      </dsp:txXfrm>
    </dsp:sp>
    <dsp:sp modelId="{01C5F490-5FC0-4D94-ADAA-8B384F9C48FB}">
      <dsp:nvSpPr>
        <dsp:cNvPr id="0" name=""/>
        <dsp:cNvSpPr/>
      </dsp:nvSpPr>
      <dsp:spPr>
        <a:xfrm>
          <a:off x="5343525" y="78581"/>
          <a:ext cx="2428875" cy="1457324"/>
        </a:xfrm>
        <a:prstGeom prst="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Use proper equipment</a:t>
          </a:r>
          <a:endParaRPr lang="en-US" sz="2200" kern="1200" dirty="0"/>
        </a:p>
      </dsp:txBody>
      <dsp:txXfrm>
        <a:off x="5343525" y="78581"/>
        <a:ext cx="2428875" cy="1457324"/>
      </dsp:txXfrm>
    </dsp:sp>
    <dsp:sp modelId="{C5239875-133C-4F2A-8D6E-49EF50DCE0D5}">
      <dsp:nvSpPr>
        <dsp:cNvPr id="0" name=""/>
        <dsp:cNvSpPr/>
      </dsp:nvSpPr>
      <dsp:spPr>
        <a:xfrm>
          <a:off x="1335881" y="1778793"/>
          <a:ext cx="2428875" cy="1457324"/>
        </a:xfrm>
        <a:prstGeom prst="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Stir frequently to distribute the temperature</a:t>
          </a:r>
          <a:endParaRPr lang="en-US" sz="2200" kern="1200" dirty="0"/>
        </a:p>
      </dsp:txBody>
      <dsp:txXfrm>
        <a:off x="1335881" y="1778793"/>
        <a:ext cx="2428875" cy="1457324"/>
      </dsp:txXfrm>
    </dsp:sp>
    <dsp:sp modelId="{346714E8-DDF2-4996-86C7-9E62BB28C80A}">
      <dsp:nvSpPr>
        <dsp:cNvPr id="0" name=""/>
        <dsp:cNvSpPr/>
      </dsp:nvSpPr>
      <dsp:spPr>
        <a:xfrm>
          <a:off x="4007643" y="1778793"/>
          <a:ext cx="2428875" cy="1457324"/>
        </a:xfrm>
        <a:prstGeom prst="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Covered foods maintain temperature longer</a:t>
          </a:r>
          <a:endParaRPr lang="en-US" sz="2200" kern="1200" dirty="0"/>
        </a:p>
      </dsp:txBody>
      <dsp:txXfrm>
        <a:off x="4007643" y="1778793"/>
        <a:ext cx="2428875" cy="1457324"/>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20</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96D2E-F911-4248-974D-A7530225EE6A}">
      <dsp:nvSpPr>
        <dsp:cNvPr id="0" name=""/>
        <dsp:cNvSpPr/>
      </dsp:nvSpPr>
      <dsp:spPr>
        <a:xfrm>
          <a:off x="0" y="0"/>
          <a:ext cx="7772400" cy="1035843"/>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Take food temperatures every 2-3 hours.  If food is in the Temperature Danger Zone, take corrective actions 	(REHEAT, QUICK CHILL or DISCARD)</a:t>
          </a:r>
          <a:endParaRPr lang="en-US" sz="2000" kern="1200" dirty="0"/>
        </a:p>
      </dsp:txBody>
      <dsp:txXfrm>
        <a:off x="1658064" y="0"/>
        <a:ext cx="6114335" cy="1035843"/>
      </dsp:txXfrm>
    </dsp:sp>
    <dsp:sp modelId="{9EA84D01-AA7F-4416-8AF2-507CB166EA3E}">
      <dsp:nvSpPr>
        <dsp:cNvPr id="0" name=""/>
        <dsp:cNvSpPr/>
      </dsp:nvSpPr>
      <dsp:spPr>
        <a:xfrm>
          <a:off x="103584" y="103584"/>
          <a:ext cx="1554480" cy="828674"/>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88651-8DBD-45EA-83C7-FB8DC250A986}">
      <dsp:nvSpPr>
        <dsp:cNvPr id="0" name=""/>
        <dsp:cNvSpPr/>
      </dsp:nvSpPr>
      <dsp:spPr>
        <a:xfrm>
          <a:off x="0" y="1139428"/>
          <a:ext cx="7772400" cy="1035843"/>
        </a:xfrm>
        <a:prstGeom prst="roundRect">
          <a:avLst>
            <a:gd name="adj" fmla="val 1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Determine why the food was in TDZ</a:t>
          </a:r>
          <a:endParaRPr lang="en-US" sz="2000" kern="1200" dirty="0"/>
        </a:p>
      </dsp:txBody>
      <dsp:txXfrm>
        <a:off x="1658064" y="1139428"/>
        <a:ext cx="6114335" cy="1035843"/>
      </dsp:txXfrm>
    </dsp:sp>
    <dsp:sp modelId="{8A9854BE-7A21-419D-841E-D5DDBA9A212B}">
      <dsp:nvSpPr>
        <dsp:cNvPr id="0" name=""/>
        <dsp:cNvSpPr/>
      </dsp:nvSpPr>
      <dsp:spPr>
        <a:xfrm>
          <a:off x="103584" y="1243012"/>
          <a:ext cx="1554480" cy="828674"/>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955C6-A9BA-455F-8325-CD170EA1836E}">
      <dsp:nvSpPr>
        <dsp:cNvPr id="0" name=""/>
        <dsp:cNvSpPr/>
      </dsp:nvSpPr>
      <dsp:spPr>
        <a:xfrm>
          <a:off x="0" y="2278856"/>
          <a:ext cx="7772400" cy="1035843"/>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Stir foods frequently to distribute temperature.  Do not add fresh food to old.  “First In, First Out”</a:t>
          </a:r>
          <a:endParaRPr lang="en-US" sz="2000" kern="1200" dirty="0"/>
        </a:p>
      </dsp:txBody>
      <dsp:txXfrm>
        <a:off x="1658064" y="2278856"/>
        <a:ext cx="6114335" cy="1035843"/>
      </dsp:txXfrm>
    </dsp:sp>
    <dsp:sp modelId="{2A8DFF23-0D7A-4DCD-9D57-3A0435243D21}">
      <dsp:nvSpPr>
        <dsp:cNvPr id="0" name=""/>
        <dsp:cNvSpPr/>
      </dsp:nvSpPr>
      <dsp:spPr>
        <a:xfrm>
          <a:off x="103584" y="2382440"/>
          <a:ext cx="1554480" cy="828674"/>
        </a:xfrm>
        <a:prstGeom prst="roundRect">
          <a:avLst>
            <a:gd name="adj" fmla="val 10000"/>
          </a:avLst>
        </a:prstGeom>
        <a:solidFill>
          <a:schemeClr val="accent2">
            <a:tint val="50000"/>
            <a:hueOff val="0"/>
            <a:satOff val="-2072"/>
            <a:lumOff val="134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19</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3881A-2100-4761-B89B-064E6D6FFDB5}">
      <dsp:nvSpPr>
        <dsp:cNvPr id="0" name=""/>
        <dsp:cNvSpPr/>
      </dsp:nvSpPr>
      <dsp:spPr>
        <a:xfrm>
          <a:off x="0" y="376739"/>
          <a:ext cx="7772400" cy="43173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Trained food employees must monitor self-service food bars</a:t>
          </a:r>
          <a:endParaRPr lang="en-US" sz="1800" kern="1200" dirty="0"/>
        </a:p>
      </dsp:txBody>
      <dsp:txXfrm>
        <a:off x="21075" y="397814"/>
        <a:ext cx="7730250" cy="389580"/>
      </dsp:txXfrm>
    </dsp:sp>
    <dsp:sp modelId="{10A21082-D276-4BDB-AE90-54F03CB7C677}">
      <dsp:nvSpPr>
        <dsp:cNvPr id="0" name=""/>
        <dsp:cNvSpPr/>
      </dsp:nvSpPr>
      <dsp:spPr>
        <a:xfrm>
          <a:off x="0" y="860309"/>
          <a:ext cx="7772400" cy="431730"/>
        </a:xfrm>
        <a:prstGeom prst="round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Require customers to use clean plates and bowls for return trips to the food bar</a:t>
          </a:r>
          <a:endParaRPr lang="en-US" sz="1800" kern="1200" dirty="0"/>
        </a:p>
      </dsp:txBody>
      <dsp:txXfrm>
        <a:off x="21075" y="881384"/>
        <a:ext cx="7730250" cy="389580"/>
      </dsp:txXfrm>
    </dsp:sp>
    <dsp:sp modelId="{1FAC40AA-E90B-444E-A9A0-4ADC8AD441F3}">
      <dsp:nvSpPr>
        <dsp:cNvPr id="0" name=""/>
        <dsp:cNvSpPr/>
      </dsp:nvSpPr>
      <dsp:spPr>
        <a:xfrm>
          <a:off x="0" y="1292040"/>
          <a:ext cx="77724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smtClean="0"/>
            <a:t>Post signs</a:t>
          </a:r>
          <a:endParaRPr lang="en-US" sz="1400" kern="1200" dirty="0"/>
        </a:p>
      </dsp:txBody>
      <dsp:txXfrm>
        <a:off x="0" y="1292040"/>
        <a:ext cx="7772400" cy="298080"/>
      </dsp:txXfrm>
    </dsp:sp>
    <dsp:sp modelId="{26792B2D-CAC4-4023-BBB0-A59D498AB5C3}">
      <dsp:nvSpPr>
        <dsp:cNvPr id="0" name=""/>
        <dsp:cNvSpPr/>
      </dsp:nvSpPr>
      <dsp:spPr>
        <a:xfrm>
          <a:off x="0" y="1590119"/>
          <a:ext cx="7772400" cy="431730"/>
        </a:xfrm>
        <a:prstGeom prst="round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Protect food from contamination</a:t>
          </a:r>
          <a:endParaRPr lang="en-US" sz="1800" kern="1200" dirty="0"/>
        </a:p>
      </dsp:txBody>
      <dsp:txXfrm>
        <a:off x="21075" y="1611194"/>
        <a:ext cx="7730250" cy="389580"/>
      </dsp:txXfrm>
    </dsp:sp>
    <dsp:sp modelId="{6C2007AA-9D2C-4E29-A50B-748C3575952C}">
      <dsp:nvSpPr>
        <dsp:cNvPr id="0" name=""/>
        <dsp:cNvSpPr/>
      </dsp:nvSpPr>
      <dsp:spPr>
        <a:xfrm>
          <a:off x="0" y="2021849"/>
          <a:ext cx="7772400"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smtClean="0"/>
            <a:t>Proper serving utensils </a:t>
          </a:r>
          <a:endParaRPr lang="en-US" sz="1400" kern="1200" dirty="0"/>
        </a:p>
        <a:p>
          <a:pPr marL="114300" lvl="1" indent="-114300" algn="l" defTabSz="622300" rtl="0">
            <a:lnSpc>
              <a:spcPct val="90000"/>
            </a:lnSpc>
            <a:spcBef>
              <a:spcPct val="0"/>
            </a:spcBef>
            <a:spcAft>
              <a:spcPct val="20000"/>
            </a:spcAft>
            <a:buChar char="••"/>
          </a:pPr>
          <a:r>
            <a:rPr lang="en-US" sz="1400" kern="1200" dirty="0" smtClean="0"/>
            <a:t>Sneeze guards</a:t>
          </a:r>
          <a:endParaRPr lang="en-US" sz="1400" kern="1200" dirty="0"/>
        </a:p>
      </dsp:txBody>
      <dsp:txXfrm>
        <a:off x="0" y="2021849"/>
        <a:ext cx="7772400" cy="484380"/>
      </dsp:txXfrm>
    </dsp:sp>
    <dsp:sp modelId="{14DB8A88-414F-4375-AE8F-9627E2912444}">
      <dsp:nvSpPr>
        <dsp:cNvPr id="0" name=""/>
        <dsp:cNvSpPr/>
      </dsp:nvSpPr>
      <dsp:spPr>
        <a:xfrm>
          <a:off x="0" y="2506230"/>
          <a:ext cx="7772400" cy="43173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Label foods</a:t>
          </a:r>
          <a:endParaRPr lang="en-US" sz="1800" kern="1200" dirty="0"/>
        </a:p>
      </dsp:txBody>
      <dsp:txXfrm>
        <a:off x="21075" y="2527305"/>
        <a:ext cx="7730250" cy="3895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52C9-DC06-42CE-A36C-DAFC4AE24D3E}">
      <dsp:nvSpPr>
        <dsp:cNvPr id="0" name=""/>
        <dsp:cNvSpPr/>
      </dsp:nvSpPr>
      <dsp:spPr>
        <a:xfrm>
          <a:off x="0" y="41969"/>
          <a:ext cx="4114800" cy="37326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Source:StopFoodborneIllness.org</a:t>
          </a:r>
          <a:endParaRPr lang="en-US" sz="2200" kern="1200" dirty="0"/>
        </a:p>
      </dsp:txBody>
      <dsp:txXfrm>
        <a:off x="18221" y="60190"/>
        <a:ext cx="4078358" cy="336818"/>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19</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9FE5C-5636-45BA-95EF-6F5F011D9C6A}">
      <dsp:nvSpPr>
        <dsp:cNvPr id="0" name=""/>
        <dsp:cNvSpPr/>
      </dsp:nvSpPr>
      <dsp:spPr>
        <a:xfrm>
          <a:off x="1812" y="0"/>
          <a:ext cx="1899456" cy="33147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In a refrigerator</a:t>
          </a:r>
          <a:endParaRPr lang="en-US" sz="1700" kern="1200" dirty="0"/>
        </a:p>
        <a:p>
          <a:pPr marL="114300" lvl="1" indent="-114300" algn="l" defTabSz="577850">
            <a:lnSpc>
              <a:spcPct val="90000"/>
            </a:lnSpc>
            <a:spcBef>
              <a:spcPct val="0"/>
            </a:spcBef>
            <a:spcAft>
              <a:spcPct val="15000"/>
            </a:spcAft>
            <a:buChar char="••"/>
          </a:pPr>
          <a:r>
            <a:rPr lang="en-US" sz="1300" kern="1200" dirty="0" smtClean="0"/>
            <a:t>The best way</a:t>
          </a:r>
          <a:endParaRPr lang="en-US" sz="1300" kern="1200" dirty="0"/>
        </a:p>
      </dsp:txBody>
      <dsp:txXfrm>
        <a:off x="1812" y="1325880"/>
        <a:ext cx="1899456" cy="1325880"/>
      </dsp:txXfrm>
    </dsp:sp>
    <dsp:sp modelId="{35484324-0E28-44D5-8758-B130FB74EA7D}">
      <dsp:nvSpPr>
        <dsp:cNvPr id="0" name=""/>
        <dsp:cNvSpPr/>
      </dsp:nvSpPr>
      <dsp:spPr>
        <a:xfrm>
          <a:off x="399642" y="198882"/>
          <a:ext cx="1103795" cy="110379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7F166D-90E1-4883-BB2B-C132EA4A2ED7}">
      <dsp:nvSpPr>
        <dsp:cNvPr id="0" name=""/>
        <dsp:cNvSpPr/>
      </dsp:nvSpPr>
      <dsp:spPr>
        <a:xfrm>
          <a:off x="1958252" y="0"/>
          <a:ext cx="1899456" cy="3314700"/>
        </a:xfrm>
        <a:prstGeom prst="roundRect">
          <a:avLst>
            <a:gd name="adj" fmla="val 10000"/>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Cold Water (&lt;70°F)</a:t>
          </a:r>
          <a:endParaRPr lang="en-US" sz="1700" kern="1200" dirty="0"/>
        </a:p>
        <a:p>
          <a:pPr marL="114300" lvl="1" indent="-114300" algn="l" defTabSz="577850">
            <a:lnSpc>
              <a:spcPct val="90000"/>
            </a:lnSpc>
            <a:spcBef>
              <a:spcPct val="0"/>
            </a:spcBef>
            <a:spcAft>
              <a:spcPct val="15000"/>
            </a:spcAft>
            <a:buChar char="••"/>
          </a:pPr>
          <a:r>
            <a:rPr lang="en-US" sz="1300" kern="1200" dirty="0" smtClean="0"/>
            <a:t>Less than 2 hours</a:t>
          </a:r>
          <a:endParaRPr lang="en-US" sz="1300" kern="1200" dirty="0"/>
        </a:p>
        <a:p>
          <a:pPr marL="114300" lvl="1" indent="-114300" algn="l" defTabSz="577850">
            <a:lnSpc>
              <a:spcPct val="90000"/>
            </a:lnSpc>
            <a:spcBef>
              <a:spcPct val="0"/>
            </a:spcBef>
            <a:spcAft>
              <a:spcPct val="15000"/>
            </a:spcAft>
            <a:buChar char="••"/>
          </a:pPr>
          <a:r>
            <a:rPr lang="en-US" sz="1300" kern="1200" dirty="0" smtClean="0"/>
            <a:t>Running</a:t>
          </a:r>
          <a:endParaRPr lang="en-US" sz="1300" kern="1200" dirty="0"/>
        </a:p>
        <a:p>
          <a:pPr marL="114300" lvl="1" indent="-114300" algn="l" defTabSz="577850">
            <a:lnSpc>
              <a:spcPct val="90000"/>
            </a:lnSpc>
            <a:spcBef>
              <a:spcPct val="0"/>
            </a:spcBef>
            <a:spcAft>
              <a:spcPct val="15000"/>
            </a:spcAft>
            <a:buChar char="••"/>
          </a:pPr>
          <a:r>
            <a:rPr lang="en-US" sz="1300" kern="1200" dirty="0" smtClean="0"/>
            <a:t>Submerged</a:t>
          </a:r>
          <a:endParaRPr lang="en-US" sz="1300" kern="1200" dirty="0"/>
        </a:p>
      </dsp:txBody>
      <dsp:txXfrm>
        <a:off x="1958252" y="1325880"/>
        <a:ext cx="1899456" cy="1325880"/>
      </dsp:txXfrm>
    </dsp:sp>
    <dsp:sp modelId="{EF396DC1-1C6B-49C8-A22F-0ED2A387D2F5}">
      <dsp:nvSpPr>
        <dsp:cNvPr id="0" name=""/>
        <dsp:cNvSpPr/>
      </dsp:nvSpPr>
      <dsp:spPr>
        <a:xfrm>
          <a:off x="2356082" y="198882"/>
          <a:ext cx="1103795" cy="1103795"/>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49C236-BE27-420A-9607-7F44389A1703}">
      <dsp:nvSpPr>
        <dsp:cNvPr id="0" name=""/>
        <dsp:cNvSpPr/>
      </dsp:nvSpPr>
      <dsp:spPr>
        <a:xfrm>
          <a:off x="3914691" y="0"/>
          <a:ext cx="1899456" cy="3314700"/>
        </a:xfrm>
        <a:prstGeom prst="roundRect">
          <a:avLst>
            <a:gd name="adj" fmla="val 10000"/>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During cooking</a:t>
          </a:r>
          <a:endParaRPr lang="en-US" sz="1700" kern="1200" dirty="0"/>
        </a:p>
        <a:p>
          <a:pPr marL="114300" lvl="1" indent="-114300" algn="l" defTabSz="577850">
            <a:lnSpc>
              <a:spcPct val="90000"/>
            </a:lnSpc>
            <a:spcBef>
              <a:spcPct val="0"/>
            </a:spcBef>
            <a:spcAft>
              <a:spcPct val="15000"/>
            </a:spcAft>
            <a:buChar char="••"/>
          </a:pPr>
          <a:r>
            <a:rPr lang="en-US" sz="1300" kern="1200" dirty="0" smtClean="0"/>
            <a:t>Continuous process</a:t>
          </a:r>
          <a:endParaRPr lang="en-US" sz="1300" kern="1200" dirty="0"/>
        </a:p>
      </dsp:txBody>
      <dsp:txXfrm>
        <a:off x="3914691" y="1325880"/>
        <a:ext cx="1899456" cy="1325880"/>
      </dsp:txXfrm>
    </dsp:sp>
    <dsp:sp modelId="{F7261086-D4DC-4FC2-B657-358C88A068E1}">
      <dsp:nvSpPr>
        <dsp:cNvPr id="0" name=""/>
        <dsp:cNvSpPr/>
      </dsp:nvSpPr>
      <dsp:spPr>
        <a:xfrm>
          <a:off x="4312522" y="198882"/>
          <a:ext cx="1103795" cy="1103795"/>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088B5-C84F-475C-BCB5-A5A4024FC461}">
      <dsp:nvSpPr>
        <dsp:cNvPr id="0" name=""/>
        <dsp:cNvSpPr/>
      </dsp:nvSpPr>
      <dsp:spPr>
        <a:xfrm>
          <a:off x="5871131" y="0"/>
          <a:ext cx="1899456" cy="3314700"/>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lvl="0" algn="l" defTabSz="755650">
            <a:lnSpc>
              <a:spcPct val="90000"/>
            </a:lnSpc>
            <a:spcBef>
              <a:spcPct val="0"/>
            </a:spcBef>
            <a:spcAft>
              <a:spcPct val="35000"/>
            </a:spcAft>
          </a:pPr>
          <a:r>
            <a:rPr lang="en-US" sz="1700" kern="1200" dirty="0" smtClean="0"/>
            <a:t>Microwave</a:t>
          </a:r>
          <a:endParaRPr lang="en-US" sz="1700" kern="1200" dirty="0"/>
        </a:p>
        <a:p>
          <a:pPr marL="114300" lvl="1" indent="-114300" algn="l" defTabSz="577850">
            <a:lnSpc>
              <a:spcPct val="90000"/>
            </a:lnSpc>
            <a:spcBef>
              <a:spcPct val="0"/>
            </a:spcBef>
            <a:spcAft>
              <a:spcPct val="15000"/>
            </a:spcAft>
            <a:buChar char="••"/>
          </a:pPr>
          <a:r>
            <a:rPr lang="en-US" sz="1300" kern="1200" dirty="0" smtClean="0"/>
            <a:t>First step in a continuous process</a:t>
          </a:r>
          <a:endParaRPr lang="en-US" sz="1300" kern="1200" dirty="0"/>
        </a:p>
      </dsp:txBody>
      <dsp:txXfrm>
        <a:off x="5871131" y="1325880"/>
        <a:ext cx="1899456" cy="1325880"/>
      </dsp:txXfrm>
    </dsp:sp>
    <dsp:sp modelId="{98748942-9F6F-4FE7-9F31-F0E50821511E}">
      <dsp:nvSpPr>
        <dsp:cNvPr id="0" name=""/>
        <dsp:cNvSpPr/>
      </dsp:nvSpPr>
      <dsp:spPr>
        <a:xfrm>
          <a:off x="6268962" y="198882"/>
          <a:ext cx="1103795" cy="1103795"/>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B1853-B16D-44B9-BB89-74FD528F05F1}">
      <dsp:nvSpPr>
        <dsp:cNvPr id="0" name=""/>
        <dsp:cNvSpPr/>
      </dsp:nvSpPr>
      <dsp:spPr>
        <a:xfrm>
          <a:off x="310895" y="2651760"/>
          <a:ext cx="7150608" cy="497205"/>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18</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D62D4-C3BB-452B-B4FD-5878817BA106}">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1890B-43ED-4878-A769-2280D1361FFF}">
      <dsp:nvSpPr>
        <dsp:cNvPr id="0" name=""/>
        <dsp:cNvSpPr/>
      </dsp:nvSpPr>
      <dsp:spPr>
        <a:xfrm>
          <a:off x="0" y="0"/>
          <a:ext cx="1554480" cy="165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rtl="0">
            <a:lnSpc>
              <a:spcPct val="90000"/>
            </a:lnSpc>
            <a:spcBef>
              <a:spcPct val="0"/>
            </a:spcBef>
            <a:spcAft>
              <a:spcPct val="35000"/>
            </a:spcAft>
          </a:pPr>
          <a:r>
            <a:rPr lang="en-US" sz="3600" kern="1200" dirty="0" smtClean="0"/>
            <a:t>What foods? </a:t>
          </a:r>
          <a:endParaRPr lang="en-US" sz="3600" kern="1200" dirty="0"/>
        </a:p>
      </dsp:txBody>
      <dsp:txXfrm>
        <a:off x="0" y="0"/>
        <a:ext cx="1554480" cy="1657349"/>
      </dsp:txXfrm>
    </dsp:sp>
    <dsp:sp modelId="{B843BECB-5D46-4445-9027-A9BBE75F622A}">
      <dsp:nvSpPr>
        <dsp:cNvPr id="0" name=""/>
        <dsp:cNvSpPr/>
      </dsp:nvSpPr>
      <dsp:spPr>
        <a:xfrm>
          <a:off x="1671066" y="25896"/>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Potentially </a:t>
          </a:r>
          <a:r>
            <a:rPr lang="en-US" sz="1400" kern="1200" dirty="0" smtClean="0"/>
            <a:t>hazardous, Ready-to-eat</a:t>
          </a:r>
          <a:endParaRPr lang="en-US" sz="1400" kern="1200" dirty="0"/>
        </a:p>
      </dsp:txBody>
      <dsp:txXfrm>
        <a:off x="1671066" y="25896"/>
        <a:ext cx="6101334" cy="517921"/>
      </dsp:txXfrm>
    </dsp:sp>
    <dsp:sp modelId="{EC0A9B89-FD42-4AA8-872A-6E35659B6044}">
      <dsp:nvSpPr>
        <dsp:cNvPr id="0" name=""/>
        <dsp:cNvSpPr/>
      </dsp:nvSpPr>
      <dsp:spPr>
        <a:xfrm>
          <a:off x="1554480" y="543817"/>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9FC04-C69E-40B2-B1C2-081682398A52}">
      <dsp:nvSpPr>
        <dsp:cNvPr id="0" name=""/>
        <dsp:cNvSpPr/>
      </dsp:nvSpPr>
      <dsp:spPr>
        <a:xfrm>
          <a:off x="1671066" y="569714"/>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Prepared on-site and refrigerated, or commercially processed after the original container is opened</a:t>
          </a:r>
          <a:endParaRPr lang="en-US" sz="1400" kern="1200" dirty="0"/>
        </a:p>
      </dsp:txBody>
      <dsp:txXfrm>
        <a:off x="1671066" y="569714"/>
        <a:ext cx="6101334" cy="517921"/>
      </dsp:txXfrm>
    </dsp:sp>
    <dsp:sp modelId="{91617C15-CB99-49CD-AE60-C7D87347F26A}">
      <dsp:nvSpPr>
        <dsp:cNvPr id="0" name=""/>
        <dsp:cNvSpPr/>
      </dsp:nvSpPr>
      <dsp:spPr>
        <a:xfrm>
          <a:off x="1554480" y="1087635"/>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0B5936-8BA8-43A5-8FA9-010C1A033814}">
      <dsp:nvSpPr>
        <dsp:cNvPr id="0" name=""/>
        <dsp:cNvSpPr/>
      </dsp:nvSpPr>
      <dsp:spPr>
        <a:xfrm>
          <a:off x="1671066" y="1113532"/>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Held for more than 24 hours</a:t>
          </a:r>
          <a:endParaRPr lang="en-US" sz="1400" kern="1200" dirty="0"/>
        </a:p>
      </dsp:txBody>
      <dsp:txXfrm>
        <a:off x="1671066" y="1113532"/>
        <a:ext cx="6101334" cy="517921"/>
      </dsp:txXfrm>
    </dsp:sp>
    <dsp:sp modelId="{1856D84F-5F3A-46CD-977F-60A45D741FBC}">
      <dsp:nvSpPr>
        <dsp:cNvPr id="0" name=""/>
        <dsp:cNvSpPr/>
      </dsp:nvSpPr>
      <dsp:spPr>
        <a:xfrm>
          <a:off x="1554480" y="1631453"/>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ABDFAE-65AC-438A-9ED4-BFE4B6A48E31}">
      <dsp:nvSpPr>
        <dsp:cNvPr id="0" name=""/>
        <dsp:cNvSpPr/>
      </dsp:nvSpPr>
      <dsp:spPr>
        <a:xfrm>
          <a:off x="0" y="1657349"/>
          <a:ext cx="7772400" cy="0"/>
        </a:xfrm>
        <a:prstGeom prst="line">
          <a:avLst/>
        </a:prstGeom>
        <a:solidFill>
          <a:schemeClr val="accent2">
            <a:shade val="50000"/>
            <a:hueOff val="0"/>
            <a:satOff val="-32532"/>
            <a:lumOff val="52778"/>
            <a:alphaOff val="0"/>
          </a:schemeClr>
        </a:solidFill>
        <a:ln w="25400" cap="flat" cmpd="sng" algn="ctr">
          <a:solidFill>
            <a:schemeClr val="accent2">
              <a:shade val="50000"/>
              <a:hueOff val="0"/>
              <a:satOff val="-32532"/>
              <a:lumOff val="527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A892E0-DFEC-4AE4-B073-FEC082D812CC}">
      <dsp:nvSpPr>
        <dsp:cNvPr id="0" name=""/>
        <dsp:cNvSpPr/>
      </dsp:nvSpPr>
      <dsp:spPr>
        <a:xfrm>
          <a:off x="0" y="1657349"/>
          <a:ext cx="1554480" cy="165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rtl="0">
            <a:lnSpc>
              <a:spcPct val="90000"/>
            </a:lnSpc>
            <a:spcBef>
              <a:spcPct val="0"/>
            </a:spcBef>
            <a:spcAft>
              <a:spcPct val="35000"/>
            </a:spcAft>
          </a:pPr>
          <a:r>
            <a:rPr lang="en-US" sz="3600" kern="1200" dirty="0" smtClean="0"/>
            <a:t>How long?</a:t>
          </a:r>
          <a:endParaRPr lang="en-US" sz="3600" kern="1200" dirty="0"/>
        </a:p>
      </dsp:txBody>
      <dsp:txXfrm>
        <a:off x="0" y="1657349"/>
        <a:ext cx="1554480" cy="1657349"/>
      </dsp:txXfrm>
    </dsp:sp>
    <dsp:sp modelId="{7612DF31-3FC7-4EC3-B596-E6094A162E94}">
      <dsp:nvSpPr>
        <dsp:cNvPr id="0" name=""/>
        <dsp:cNvSpPr/>
      </dsp:nvSpPr>
      <dsp:spPr>
        <a:xfrm>
          <a:off x="1671066" y="1683246"/>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Hold up to 7 days at 41°F or less</a:t>
          </a:r>
          <a:endParaRPr lang="en-US" sz="1400" kern="1200" dirty="0"/>
        </a:p>
      </dsp:txBody>
      <dsp:txXfrm>
        <a:off x="1671066" y="1683246"/>
        <a:ext cx="6101334" cy="517921"/>
      </dsp:txXfrm>
    </dsp:sp>
    <dsp:sp modelId="{04BAA79E-D2AA-45B1-B917-2BAF570CFC82}">
      <dsp:nvSpPr>
        <dsp:cNvPr id="0" name=""/>
        <dsp:cNvSpPr/>
      </dsp:nvSpPr>
      <dsp:spPr>
        <a:xfrm>
          <a:off x="1554480" y="2201167"/>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9B1374-5087-4ED0-9471-501E870DFBAF}">
      <dsp:nvSpPr>
        <dsp:cNvPr id="0" name=""/>
        <dsp:cNvSpPr/>
      </dsp:nvSpPr>
      <dsp:spPr>
        <a:xfrm>
          <a:off x="1671066" y="2227064"/>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Mark With the Date To Be Consumed By or Discarded</a:t>
          </a:r>
          <a:endParaRPr lang="en-US" sz="1400" kern="1200" dirty="0"/>
        </a:p>
      </dsp:txBody>
      <dsp:txXfrm>
        <a:off x="1671066" y="2227064"/>
        <a:ext cx="6101334" cy="517921"/>
      </dsp:txXfrm>
    </dsp:sp>
    <dsp:sp modelId="{761FCDA8-59F0-48D9-A618-222A580FFC78}">
      <dsp:nvSpPr>
        <dsp:cNvPr id="0" name=""/>
        <dsp:cNvSpPr/>
      </dsp:nvSpPr>
      <dsp:spPr>
        <a:xfrm>
          <a:off x="1554480" y="2744985"/>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B1597B-07FC-42D9-8673-7E1122E12581}">
      <dsp:nvSpPr>
        <dsp:cNvPr id="0" name=""/>
        <dsp:cNvSpPr/>
      </dsp:nvSpPr>
      <dsp:spPr>
        <a:xfrm>
          <a:off x="1671066" y="2770882"/>
          <a:ext cx="6101334" cy="51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Day 1 is prep or open date (add 6 to the date)</a:t>
          </a:r>
          <a:endParaRPr lang="en-US" sz="1400" kern="1200" dirty="0"/>
        </a:p>
      </dsp:txBody>
      <dsp:txXfrm>
        <a:off x="1671066" y="2770882"/>
        <a:ext cx="6101334" cy="517921"/>
      </dsp:txXfrm>
    </dsp:sp>
    <dsp:sp modelId="{E3A34C1B-0A98-4FE4-B978-7096F1FFE85B}">
      <dsp:nvSpPr>
        <dsp:cNvPr id="0" name=""/>
        <dsp:cNvSpPr/>
      </dsp:nvSpPr>
      <dsp:spPr>
        <a:xfrm>
          <a:off x="1554480" y="3288803"/>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21</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3B7C2-3D14-4F6D-B9B8-30E5E933B7D0}">
      <dsp:nvSpPr>
        <dsp:cNvPr id="0" name=""/>
        <dsp:cNvSpPr/>
      </dsp:nvSpPr>
      <dsp:spPr>
        <a:xfrm rot="16200000">
          <a:off x="-709803" y="1744858"/>
          <a:ext cx="2585466" cy="54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358" bIns="0" numCol="1" spcCol="1270" anchor="t" anchorCtr="0">
          <a:noAutofit/>
        </a:bodyPr>
        <a:lstStyle/>
        <a:p>
          <a:pPr lvl="0" algn="r" defTabSz="844550" rtl="0">
            <a:lnSpc>
              <a:spcPct val="90000"/>
            </a:lnSpc>
            <a:spcBef>
              <a:spcPct val="0"/>
            </a:spcBef>
            <a:spcAft>
              <a:spcPct val="35000"/>
            </a:spcAft>
          </a:pPr>
          <a:r>
            <a:rPr lang="en-US" sz="1900" kern="1200" smtClean="0"/>
            <a:t>When removed from the freezer</a:t>
          </a:r>
          <a:endParaRPr lang="en-US" sz="1900" kern="1200"/>
        </a:p>
      </dsp:txBody>
      <dsp:txXfrm>
        <a:off x="-709803" y="1744858"/>
        <a:ext cx="2585466" cy="546925"/>
      </dsp:txXfrm>
    </dsp:sp>
    <dsp:sp modelId="{5AD4F31C-D7DB-498B-8DB7-D0E8E58DFE56}">
      <dsp:nvSpPr>
        <dsp:cNvPr id="0" name=""/>
        <dsp:cNvSpPr/>
      </dsp:nvSpPr>
      <dsp:spPr>
        <a:xfrm>
          <a:off x="856392" y="725587"/>
          <a:ext cx="6606540" cy="2585466"/>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482358" rIns="284480" bIns="284480" numCol="1" spcCol="1270" anchor="t" anchorCtr="0">
          <a:noAutofit/>
        </a:bodyPr>
        <a:lstStyle/>
        <a:p>
          <a:pPr marL="285750" lvl="1" indent="-285750" algn="l" defTabSz="1377950" rtl="0">
            <a:lnSpc>
              <a:spcPct val="90000"/>
            </a:lnSpc>
            <a:spcBef>
              <a:spcPct val="0"/>
            </a:spcBef>
            <a:spcAft>
              <a:spcPct val="15000"/>
            </a:spcAft>
            <a:buChar char="••"/>
          </a:pPr>
          <a:r>
            <a:rPr lang="en-US" sz="3100" kern="1200" smtClean="0"/>
            <a:t>Mark to consume within 24 hours</a:t>
          </a:r>
          <a:endParaRPr lang="en-US" sz="3100" kern="1200"/>
        </a:p>
        <a:p>
          <a:pPr marL="285750" lvl="1" indent="-285750" algn="l" defTabSz="1377950" rtl="0">
            <a:lnSpc>
              <a:spcPct val="90000"/>
            </a:lnSpc>
            <a:spcBef>
              <a:spcPct val="0"/>
            </a:spcBef>
            <a:spcAft>
              <a:spcPct val="15000"/>
            </a:spcAft>
            <a:buChar char="••"/>
          </a:pPr>
          <a:r>
            <a:rPr lang="en-US" sz="3100" kern="1200" smtClean="0"/>
            <a:t>Mark with remaining days-subtract days held in cooler before freezing</a:t>
          </a:r>
          <a:endParaRPr lang="en-US" sz="3100" kern="1200"/>
        </a:p>
      </dsp:txBody>
      <dsp:txXfrm>
        <a:off x="856392" y="725587"/>
        <a:ext cx="6606540" cy="2585466"/>
      </dsp:txXfrm>
    </dsp:sp>
    <dsp:sp modelId="{EA18C15B-28A6-46E6-BBA8-1E38159815FE}">
      <dsp:nvSpPr>
        <dsp:cNvPr id="0" name=""/>
        <dsp:cNvSpPr/>
      </dsp:nvSpPr>
      <dsp:spPr>
        <a:xfrm>
          <a:off x="309467" y="3646"/>
          <a:ext cx="1093851" cy="109385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21</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ED581-F2C5-419A-AC27-A728CC2504D0}">
      <dsp:nvSpPr>
        <dsp:cNvPr id="0" name=""/>
        <dsp:cNvSpPr/>
      </dsp:nvSpPr>
      <dsp:spPr>
        <a:xfrm>
          <a:off x="0" y="0"/>
          <a:ext cx="3314700" cy="3314700"/>
        </a:xfrm>
        <a:prstGeom prst="pie">
          <a:avLst>
            <a:gd name="adj1" fmla="val 5400000"/>
            <a:gd name="adj2" fmla="val 1620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361273-CDC0-4065-8002-D1FEDE44278C}">
      <dsp:nvSpPr>
        <dsp:cNvPr id="0" name=""/>
        <dsp:cNvSpPr/>
      </dsp:nvSpPr>
      <dsp:spPr>
        <a:xfrm>
          <a:off x="1657350" y="0"/>
          <a:ext cx="6115050" cy="33147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smtClean="0"/>
            <a:t>From 135°F to 41° in less than 6 hours</a:t>
          </a:r>
          <a:endParaRPr lang="en-US" sz="2700" kern="1200"/>
        </a:p>
      </dsp:txBody>
      <dsp:txXfrm>
        <a:off x="1657350" y="0"/>
        <a:ext cx="6115050" cy="994412"/>
      </dsp:txXfrm>
    </dsp:sp>
    <dsp:sp modelId="{045B248B-1F7F-4791-8F28-604AB29517F7}">
      <dsp:nvSpPr>
        <dsp:cNvPr id="0" name=""/>
        <dsp:cNvSpPr/>
      </dsp:nvSpPr>
      <dsp:spPr>
        <a:xfrm>
          <a:off x="580073" y="994412"/>
          <a:ext cx="2154552" cy="2154552"/>
        </a:xfrm>
        <a:prstGeom prst="pie">
          <a:avLst>
            <a:gd name="adj1" fmla="val 5400000"/>
            <a:gd name="adj2" fmla="val 1620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8149D-38F2-44CF-BCBA-09E647BFD939}">
      <dsp:nvSpPr>
        <dsp:cNvPr id="0" name=""/>
        <dsp:cNvSpPr/>
      </dsp:nvSpPr>
      <dsp:spPr>
        <a:xfrm>
          <a:off x="1657350" y="994412"/>
          <a:ext cx="6115050" cy="2154552"/>
        </a:xfrm>
        <a:prstGeom prst="rect">
          <a:avLst/>
        </a:prstGeom>
        <a:solidFill>
          <a:schemeClr val="lt1">
            <a:alpha val="90000"/>
            <a:hueOff val="0"/>
            <a:satOff val="0"/>
            <a:lumOff val="0"/>
            <a:alphaOff val="0"/>
          </a:schemeClr>
        </a:solidFill>
        <a:ln w="25400" cap="flat" cmpd="sng" algn="ctr">
          <a:solidFill>
            <a:schemeClr val="accent2">
              <a:shade val="80000"/>
              <a:hueOff val="0"/>
              <a:satOff val="-14010"/>
              <a:lumOff val="15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smtClean="0"/>
            <a:t>From 135°F to 70° in the first 2 hours</a:t>
          </a:r>
          <a:endParaRPr lang="en-US" sz="2700" kern="1200"/>
        </a:p>
      </dsp:txBody>
      <dsp:txXfrm>
        <a:off x="1657350" y="994412"/>
        <a:ext cx="6115050" cy="994408"/>
      </dsp:txXfrm>
    </dsp:sp>
    <dsp:sp modelId="{DA3E4CC7-319C-4F68-BCB2-5E4AF672C195}">
      <dsp:nvSpPr>
        <dsp:cNvPr id="0" name=""/>
        <dsp:cNvSpPr/>
      </dsp:nvSpPr>
      <dsp:spPr>
        <a:xfrm>
          <a:off x="1160145" y="1988820"/>
          <a:ext cx="994409" cy="994409"/>
        </a:xfrm>
        <a:prstGeom prst="pie">
          <a:avLst>
            <a:gd name="adj1" fmla="val 5400000"/>
            <a:gd name="adj2" fmla="val 1620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43A9E-3EA1-4AE5-A79D-554914F55666}">
      <dsp:nvSpPr>
        <dsp:cNvPr id="0" name=""/>
        <dsp:cNvSpPr/>
      </dsp:nvSpPr>
      <dsp:spPr>
        <a:xfrm>
          <a:off x="1657350" y="1988820"/>
          <a:ext cx="6115050" cy="994409"/>
        </a:xfrm>
        <a:prstGeom prst="rect">
          <a:avLst/>
        </a:prstGeom>
        <a:solidFill>
          <a:schemeClr val="lt1">
            <a:alpha val="90000"/>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smtClean="0"/>
            <a:t>Room temperature ingredients to 41°F in less than 4 hours </a:t>
          </a:r>
          <a:endParaRPr lang="en-US" sz="2700" kern="1200"/>
        </a:p>
      </dsp:txBody>
      <dsp:txXfrm>
        <a:off x="1657350" y="1988820"/>
        <a:ext cx="6115050" cy="994409"/>
      </dsp:txXfrm>
    </dsp:sp>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690DD-1D1A-43E5-9826-94E1C7716D4B}">
      <dsp:nvSpPr>
        <dsp:cNvPr id="0" name=""/>
        <dsp:cNvSpPr/>
      </dsp:nvSpPr>
      <dsp:spPr>
        <a:xfrm>
          <a:off x="0" y="66915"/>
          <a:ext cx="7772400" cy="100737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rtl="0">
            <a:lnSpc>
              <a:spcPct val="90000"/>
            </a:lnSpc>
            <a:spcBef>
              <a:spcPct val="0"/>
            </a:spcBef>
            <a:spcAft>
              <a:spcPct val="35000"/>
            </a:spcAft>
          </a:pPr>
          <a:r>
            <a:rPr lang="en-US" sz="4200" kern="1200" smtClean="0"/>
            <a:t>Shallow metal pans - 2” - 4” deep</a:t>
          </a:r>
          <a:endParaRPr lang="en-US" sz="4200" kern="1200"/>
        </a:p>
      </dsp:txBody>
      <dsp:txXfrm>
        <a:off x="49176" y="116091"/>
        <a:ext cx="7674048" cy="909018"/>
      </dsp:txXfrm>
    </dsp:sp>
    <dsp:sp modelId="{56A98EC9-F99E-4CFA-8956-C9461F1078F2}">
      <dsp:nvSpPr>
        <dsp:cNvPr id="0" name=""/>
        <dsp:cNvSpPr/>
      </dsp:nvSpPr>
      <dsp:spPr>
        <a:xfrm>
          <a:off x="0" y="1074285"/>
          <a:ext cx="7772400" cy="217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53340" rIns="298704" bIns="53340" numCol="1" spcCol="1270" anchor="t" anchorCtr="0">
          <a:noAutofit/>
        </a:bodyPr>
        <a:lstStyle/>
        <a:p>
          <a:pPr marL="285750" lvl="1" indent="-285750" algn="l" defTabSz="1466850" rtl="0">
            <a:lnSpc>
              <a:spcPct val="90000"/>
            </a:lnSpc>
            <a:spcBef>
              <a:spcPct val="0"/>
            </a:spcBef>
            <a:spcAft>
              <a:spcPct val="20000"/>
            </a:spcAft>
            <a:buChar char="••"/>
          </a:pPr>
          <a:r>
            <a:rPr lang="en-US" sz="3300" kern="1200" smtClean="0"/>
            <a:t>Leave pan partially uncovered</a:t>
          </a:r>
          <a:endParaRPr lang="en-US" sz="3300" kern="1200"/>
        </a:p>
        <a:p>
          <a:pPr marL="285750" lvl="1" indent="-285750" algn="l" defTabSz="1466850" rtl="0">
            <a:lnSpc>
              <a:spcPct val="90000"/>
            </a:lnSpc>
            <a:spcBef>
              <a:spcPct val="0"/>
            </a:spcBef>
            <a:spcAft>
              <a:spcPct val="20000"/>
            </a:spcAft>
            <a:buChar char="••"/>
          </a:pPr>
          <a:r>
            <a:rPr lang="en-US" sz="3300" kern="1200" smtClean="0"/>
            <a:t>Refrigerate immediately</a:t>
          </a:r>
          <a:endParaRPr lang="en-US" sz="3300" kern="1200"/>
        </a:p>
        <a:p>
          <a:pPr marL="285750" lvl="1" indent="-285750" algn="l" defTabSz="1466850" rtl="0">
            <a:lnSpc>
              <a:spcPct val="90000"/>
            </a:lnSpc>
            <a:spcBef>
              <a:spcPct val="0"/>
            </a:spcBef>
            <a:spcAft>
              <a:spcPct val="20000"/>
            </a:spcAft>
            <a:buChar char="••"/>
          </a:pPr>
          <a:r>
            <a:rPr lang="en-US" sz="3300" kern="1200" smtClean="0"/>
            <a:t>DO NOT stack hot pans - allow for air flow</a:t>
          </a:r>
          <a:endParaRPr lang="en-US" sz="3300" kern="1200"/>
        </a:p>
      </dsp:txBody>
      <dsp:txXfrm>
        <a:off x="0" y="1074285"/>
        <a:ext cx="7772400" cy="2173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80398-48FC-49E9-81A3-202D59717BE8}">
      <dsp:nvSpPr>
        <dsp:cNvPr id="0" name=""/>
        <dsp:cNvSpPr/>
      </dsp:nvSpPr>
      <dsp:spPr>
        <a:xfrm>
          <a:off x="0" y="0"/>
          <a:ext cx="7772400" cy="1035843"/>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Biological</a:t>
          </a:r>
        </a:p>
        <a:p>
          <a:pPr marL="228600" lvl="1" indent="-228600" algn="l" defTabSz="889000">
            <a:lnSpc>
              <a:spcPct val="90000"/>
            </a:lnSpc>
            <a:spcBef>
              <a:spcPct val="0"/>
            </a:spcBef>
            <a:spcAft>
              <a:spcPct val="15000"/>
            </a:spcAft>
            <a:buChar char="••"/>
          </a:pPr>
          <a:r>
            <a:rPr lang="en-US" sz="2000" kern="1200" dirty="0" smtClean="0"/>
            <a:t>Bacteria, Viruses, Parasites</a:t>
          </a:r>
        </a:p>
      </dsp:txBody>
      <dsp:txXfrm>
        <a:off x="1658064" y="0"/>
        <a:ext cx="6114335" cy="1035843"/>
      </dsp:txXfrm>
    </dsp:sp>
    <dsp:sp modelId="{F80FA6C9-AA45-466B-B7C8-462C77A8A6A1}">
      <dsp:nvSpPr>
        <dsp:cNvPr id="0" name=""/>
        <dsp:cNvSpPr/>
      </dsp:nvSpPr>
      <dsp:spPr>
        <a:xfrm>
          <a:off x="103584" y="103584"/>
          <a:ext cx="1554480" cy="828674"/>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DC9AC-4895-425E-B624-E24D2525657E}">
      <dsp:nvSpPr>
        <dsp:cNvPr id="0" name=""/>
        <dsp:cNvSpPr/>
      </dsp:nvSpPr>
      <dsp:spPr>
        <a:xfrm>
          <a:off x="0" y="1139428"/>
          <a:ext cx="7772400" cy="1035843"/>
        </a:xfrm>
        <a:prstGeom prst="roundRect">
          <a:avLst>
            <a:gd name="adj" fmla="val 1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Chemical</a:t>
          </a:r>
          <a:endParaRPr lang="en-US" sz="2600" kern="1200" dirty="0"/>
        </a:p>
        <a:p>
          <a:pPr marL="228600" lvl="1" indent="-228600" algn="l" defTabSz="889000">
            <a:lnSpc>
              <a:spcPct val="90000"/>
            </a:lnSpc>
            <a:spcBef>
              <a:spcPct val="0"/>
            </a:spcBef>
            <a:spcAft>
              <a:spcPct val="15000"/>
            </a:spcAft>
            <a:buChar char="••"/>
          </a:pPr>
          <a:r>
            <a:rPr lang="en-US" sz="2000" kern="1200" dirty="0" smtClean="0"/>
            <a:t>Cleaners, Degreasers, Sanitizers, Additives, Medicines</a:t>
          </a:r>
          <a:endParaRPr lang="en-US" sz="2000" kern="1200" dirty="0"/>
        </a:p>
      </dsp:txBody>
      <dsp:txXfrm>
        <a:off x="1658064" y="1139428"/>
        <a:ext cx="6114335" cy="1035843"/>
      </dsp:txXfrm>
    </dsp:sp>
    <dsp:sp modelId="{EA7476E2-2B87-4005-A663-AC4284220AD4}">
      <dsp:nvSpPr>
        <dsp:cNvPr id="0" name=""/>
        <dsp:cNvSpPr/>
      </dsp:nvSpPr>
      <dsp:spPr>
        <a:xfrm>
          <a:off x="103584" y="1243012"/>
          <a:ext cx="1554480" cy="828674"/>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34518A-8CEF-47C6-A514-5FE41B5E0DB8}">
      <dsp:nvSpPr>
        <dsp:cNvPr id="0" name=""/>
        <dsp:cNvSpPr/>
      </dsp:nvSpPr>
      <dsp:spPr>
        <a:xfrm>
          <a:off x="0" y="2278856"/>
          <a:ext cx="7772400" cy="1035843"/>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Physical</a:t>
          </a:r>
          <a:endParaRPr lang="en-US" sz="2600" kern="1200" dirty="0"/>
        </a:p>
        <a:p>
          <a:pPr marL="228600" lvl="1" indent="-228600" algn="l" defTabSz="889000">
            <a:lnSpc>
              <a:spcPct val="90000"/>
            </a:lnSpc>
            <a:spcBef>
              <a:spcPct val="0"/>
            </a:spcBef>
            <a:spcAft>
              <a:spcPct val="15000"/>
            </a:spcAft>
            <a:buChar char="••"/>
          </a:pPr>
          <a:r>
            <a:rPr lang="en-US" sz="2000" kern="1200" dirty="0" smtClean="0"/>
            <a:t>Glass, Metal Shavings, Fingernails, Jewelry</a:t>
          </a:r>
          <a:endParaRPr lang="en-US" sz="2000" kern="1200" dirty="0"/>
        </a:p>
      </dsp:txBody>
      <dsp:txXfrm>
        <a:off x="1658064" y="2278856"/>
        <a:ext cx="6114335" cy="1035843"/>
      </dsp:txXfrm>
    </dsp:sp>
    <dsp:sp modelId="{BC0072DD-E159-4900-8BE4-784139EB961B}">
      <dsp:nvSpPr>
        <dsp:cNvPr id="0" name=""/>
        <dsp:cNvSpPr/>
      </dsp:nvSpPr>
      <dsp:spPr>
        <a:xfrm>
          <a:off x="103584" y="2382440"/>
          <a:ext cx="1554480" cy="82867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412F4-A07E-4121-A611-34C11781D8AA}">
      <dsp:nvSpPr>
        <dsp:cNvPr id="0" name=""/>
        <dsp:cNvSpPr/>
      </dsp:nvSpPr>
      <dsp:spPr>
        <a:xfrm>
          <a:off x="0" y="44"/>
          <a:ext cx="7772400" cy="62361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smtClean="0"/>
            <a:t>Ice Bath </a:t>
          </a:r>
          <a:endParaRPr lang="en-US" sz="2600" kern="1200"/>
        </a:p>
      </dsp:txBody>
      <dsp:txXfrm>
        <a:off x="30442" y="30486"/>
        <a:ext cx="7711516" cy="562726"/>
      </dsp:txXfrm>
    </dsp:sp>
    <dsp:sp modelId="{A551070C-6EE4-4396-AF11-A012AF4E7A63}">
      <dsp:nvSpPr>
        <dsp:cNvPr id="0" name=""/>
        <dsp:cNvSpPr/>
      </dsp:nvSpPr>
      <dsp:spPr>
        <a:xfrm>
          <a:off x="0" y="623655"/>
          <a:ext cx="7772400"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smtClean="0"/>
            <a:t>Fill a clean sink or large pan with ice and fill spaces with cold water</a:t>
          </a:r>
          <a:endParaRPr lang="en-US" sz="2000" kern="1200"/>
        </a:p>
        <a:p>
          <a:pPr marL="228600" lvl="1" indent="-228600" algn="l" defTabSz="889000" rtl="0">
            <a:lnSpc>
              <a:spcPct val="90000"/>
            </a:lnSpc>
            <a:spcBef>
              <a:spcPct val="0"/>
            </a:spcBef>
            <a:spcAft>
              <a:spcPct val="20000"/>
            </a:spcAft>
            <a:buChar char="••"/>
          </a:pPr>
          <a:r>
            <a:rPr lang="en-US" sz="2000" kern="1200" smtClean="0"/>
            <a:t>Divide product into 1 gallon containers</a:t>
          </a:r>
          <a:endParaRPr lang="en-US" sz="2000" kern="1200"/>
        </a:p>
        <a:p>
          <a:pPr marL="228600" lvl="1" indent="-228600" algn="l" defTabSz="889000" rtl="0">
            <a:lnSpc>
              <a:spcPct val="90000"/>
            </a:lnSpc>
            <a:spcBef>
              <a:spcPct val="0"/>
            </a:spcBef>
            <a:spcAft>
              <a:spcPct val="20000"/>
            </a:spcAft>
            <a:buChar char="••"/>
          </a:pPr>
          <a:r>
            <a:rPr lang="en-US" sz="2000" kern="1200" smtClean="0"/>
            <a:t>Immerse product pan to depth of product in sink or larger pan until it is level with the ice</a:t>
          </a:r>
          <a:endParaRPr lang="en-US" sz="2000" kern="1200"/>
        </a:p>
        <a:p>
          <a:pPr marL="228600" lvl="1" indent="-228600" algn="l" defTabSz="889000" rtl="0">
            <a:lnSpc>
              <a:spcPct val="90000"/>
            </a:lnSpc>
            <a:spcBef>
              <a:spcPct val="0"/>
            </a:spcBef>
            <a:spcAft>
              <a:spcPct val="20000"/>
            </a:spcAft>
            <a:buChar char="••"/>
          </a:pPr>
          <a:r>
            <a:rPr lang="en-US" sz="2000" kern="1200" smtClean="0"/>
            <a:t>Agitate/stir every 10 minutes using an ice paddle or other equipment</a:t>
          </a:r>
          <a:endParaRPr lang="en-US" sz="2000" kern="1200"/>
        </a:p>
        <a:p>
          <a:pPr marL="228600" lvl="1" indent="-228600" algn="l" defTabSz="889000" rtl="0">
            <a:lnSpc>
              <a:spcPct val="90000"/>
            </a:lnSpc>
            <a:spcBef>
              <a:spcPct val="0"/>
            </a:spcBef>
            <a:spcAft>
              <a:spcPct val="20000"/>
            </a:spcAft>
            <a:buChar char="••"/>
          </a:pPr>
          <a:r>
            <a:rPr lang="en-US" sz="2000" kern="1200" smtClean="0"/>
            <a:t>Drain water and replenish ice as it melts</a:t>
          </a:r>
          <a:endParaRPr lang="en-US" sz="2000" kern="1200"/>
        </a:p>
        <a:p>
          <a:pPr marL="228600" lvl="1" indent="-228600" algn="l" defTabSz="889000" rtl="0">
            <a:lnSpc>
              <a:spcPct val="90000"/>
            </a:lnSpc>
            <a:spcBef>
              <a:spcPct val="0"/>
            </a:spcBef>
            <a:spcAft>
              <a:spcPct val="20000"/>
            </a:spcAft>
            <a:buChar char="••"/>
          </a:pPr>
          <a:r>
            <a:rPr lang="en-US" sz="2000" kern="1200" smtClean="0"/>
            <a:t>Use a clean thermometer to monitor the temperature of the food</a:t>
          </a:r>
          <a:endParaRPr lang="en-US" sz="2000" kern="1200"/>
        </a:p>
        <a:p>
          <a:pPr marL="228600" lvl="1" indent="-228600" algn="l" defTabSz="889000" rtl="0">
            <a:lnSpc>
              <a:spcPct val="90000"/>
            </a:lnSpc>
            <a:spcBef>
              <a:spcPct val="0"/>
            </a:spcBef>
            <a:spcAft>
              <a:spcPct val="20000"/>
            </a:spcAft>
            <a:buChar char="••"/>
          </a:pPr>
          <a:r>
            <a:rPr lang="en-US" sz="2000" kern="1200" smtClean="0"/>
            <a:t>Refrigerate immediately after the food has cooled to 41°F </a:t>
          </a:r>
          <a:endParaRPr lang="en-US" sz="2000" kern="1200"/>
        </a:p>
      </dsp:txBody>
      <dsp:txXfrm>
        <a:off x="0" y="623655"/>
        <a:ext cx="7772400" cy="2691000"/>
      </dsp:txXfrm>
    </dsp:sp>
  </dsp:spTree>
</dsp:drawing>
</file>

<file path=ppt/diagrams/drawing1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3D783-1B9C-48EF-B4BC-D70A0FB5ADF0}">
      <dsp:nvSpPr>
        <dsp:cNvPr id="0" name=""/>
        <dsp:cNvSpPr/>
      </dsp:nvSpPr>
      <dsp:spPr>
        <a:xfrm>
          <a:off x="0" y="176310"/>
          <a:ext cx="7772400" cy="81549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smtClean="0"/>
            <a:t>Small Portions - reduce the mass/volume</a:t>
          </a:r>
          <a:endParaRPr lang="en-US" sz="3400" kern="1200"/>
        </a:p>
      </dsp:txBody>
      <dsp:txXfrm>
        <a:off x="39809" y="216119"/>
        <a:ext cx="7692782" cy="735872"/>
      </dsp:txXfrm>
    </dsp:sp>
    <dsp:sp modelId="{FB705983-52BA-4737-9C26-5874467C2130}">
      <dsp:nvSpPr>
        <dsp:cNvPr id="0" name=""/>
        <dsp:cNvSpPr/>
      </dsp:nvSpPr>
      <dsp:spPr>
        <a:xfrm>
          <a:off x="0" y="991800"/>
          <a:ext cx="7772400" cy="214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3180" rIns="241808" bIns="43180" numCol="1" spcCol="1270" anchor="t" anchorCtr="0">
          <a:noAutofit/>
        </a:bodyPr>
        <a:lstStyle/>
        <a:p>
          <a:pPr marL="228600" lvl="1" indent="-228600" algn="l" defTabSz="1200150" rtl="0">
            <a:lnSpc>
              <a:spcPct val="90000"/>
            </a:lnSpc>
            <a:spcBef>
              <a:spcPct val="0"/>
            </a:spcBef>
            <a:spcAft>
              <a:spcPct val="20000"/>
            </a:spcAft>
            <a:buChar char="••"/>
          </a:pPr>
          <a:r>
            <a:rPr lang="en-US" sz="2700" kern="1200" smtClean="0"/>
            <a:t>Divide food into smaller pans</a:t>
          </a:r>
          <a:endParaRPr lang="en-US" sz="2700" kern="1200"/>
        </a:p>
        <a:p>
          <a:pPr marL="228600" lvl="1" indent="-228600" algn="l" defTabSz="1200150" rtl="0">
            <a:lnSpc>
              <a:spcPct val="90000"/>
            </a:lnSpc>
            <a:spcBef>
              <a:spcPct val="0"/>
            </a:spcBef>
            <a:spcAft>
              <a:spcPct val="20000"/>
            </a:spcAft>
            <a:buChar char="••"/>
          </a:pPr>
          <a:r>
            <a:rPr lang="en-US" sz="2700" kern="1200" smtClean="0"/>
            <a:t>Separate food into smaller or thinner portions (2” depth for thick foods/ 4” for thick liquids)</a:t>
          </a:r>
          <a:endParaRPr lang="en-US" sz="2700" kern="1200"/>
        </a:p>
        <a:p>
          <a:pPr marL="228600" lvl="1" indent="-228600" algn="l" defTabSz="1200150" rtl="0">
            <a:lnSpc>
              <a:spcPct val="90000"/>
            </a:lnSpc>
            <a:spcBef>
              <a:spcPct val="0"/>
            </a:spcBef>
            <a:spcAft>
              <a:spcPct val="20000"/>
            </a:spcAft>
            <a:buChar char="••"/>
          </a:pPr>
          <a:r>
            <a:rPr lang="en-US" sz="2700" kern="1200" smtClean="0"/>
            <a:t>Cut or slice portions of meat no larger than 4 inches or 4 pounds</a:t>
          </a:r>
          <a:endParaRPr lang="en-US" sz="2700" kern="1200"/>
        </a:p>
      </dsp:txBody>
      <dsp:txXfrm>
        <a:off x="0" y="991800"/>
        <a:ext cx="7772400" cy="2146590"/>
      </dsp:txXfrm>
    </dsp:sp>
  </dsp:spTree>
</dsp:drawing>
</file>

<file path=ppt/diagrams/drawing1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18743-3694-437D-A22D-FFB9ABD8951F}">
      <dsp:nvSpPr>
        <dsp:cNvPr id="0" name=""/>
        <dsp:cNvSpPr/>
      </dsp:nvSpPr>
      <dsp:spPr>
        <a:xfrm>
          <a:off x="0" y="70559"/>
          <a:ext cx="7772400" cy="86346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smtClean="0"/>
            <a:t>Hints</a:t>
          </a:r>
          <a:endParaRPr lang="en-US" sz="3600" kern="1200"/>
        </a:p>
      </dsp:txBody>
      <dsp:txXfrm>
        <a:off x="42151" y="112710"/>
        <a:ext cx="7688098" cy="779158"/>
      </dsp:txXfrm>
    </dsp:sp>
    <dsp:sp modelId="{76E3B8C4-4E89-4C2F-850E-C212B3D8E479}">
      <dsp:nvSpPr>
        <dsp:cNvPr id="0" name=""/>
        <dsp:cNvSpPr/>
      </dsp:nvSpPr>
      <dsp:spPr>
        <a:xfrm>
          <a:off x="0" y="934019"/>
          <a:ext cx="7772400" cy="23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Add ice directly to the product as an ingredient</a:t>
          </a:r>
          <a:endParaRPr lang="en-US" sz="2800" kern="1200"/>
        </a:p>
        <a:p>
          <a:pPr marL="285750" lvl="1" indent="-285750" algn="l" defTabSz="1244600" rtl="0">
            <a:lnSpc>
              <a:spcPct val="90000"/>
            </a:lnSpc>
            <a:spcBef>
              <a:spcPct val="0"/>
            </a:spcBef>
            <a:spcAft>
              <a:spcPct val="20000"/>
            </a:spcAft>
            <a:buChar char="••"/>
          </a:pPr>
          <a:r>
            <a:rPr lang="en-US" sz="2800" kern="1200" smtClean="0"/>
            <a:t>Use rapid chill refrigeration equipment that encourages quick cooling</a:t>
          </a:r>
          <a:endParaRPr lang="en-US" sz="2800" kern="1200"/>
        </a:p>
        <a:p>
          <a:pPr marL="285750" lvl="1" indent="-285750" algn="l" defTabSz="1244600" rtl="0">
            <a:lnSpc>
              <a:spcPct val="90000"/>
            </a:lnSpc>
            <a:spcBef>
              <a:spcPct val="0"/>
            </a:spcBef>
            <a:spcAft>
              <a:spcPct val="20000"/>
            </a:spcAft>
            <a:buChar char="••"/>
          </a:pPr>
          <a:r>
            <a:rPr lang="en-US" sz="2800" kern="1200" smtClean="0"/>
            <a:t>Never try to cool foods in plastic containers</a:t>
          </a:r>
          <a:endParaRPr lang="en-US" sz="2800" kern="1200"/>
        </a:p>
        <a:p>
          <a:pPr marL="285750" lvl="1" indent="-285750" algn="l" defTabSz="1244600" rtl="0">
            <a:lnSpc>
              <a:spcPct val="90000"/>
            </a:lnSpc>
            <a:spcBef>
              <a:spcPct val="0"/>
            </a:spcBef>
            <a:spcAft>
              <a:spcPct val="20000"/>
            </a:spcAft>
            <a:buChar char="••"/>
          </a:pPr>
          <a:r>
            <a:rPr lang="en-US" sz="2800" kern="1200" smtClean="0"/>
            <a:t>Never allow foods to cool at room temperature</a:t>
          </a:r>
          <a:endParaRPr lang="en-US" sz="2800" kern="1200"/>
        </a:p>
      </dsp:txBody>
      <dsp:txXfrm>
        <a:off x="0" y="934019"/>
        <a:ext cx="7772400" cy="2310120"/>
      </dsp:txXfrm>
    </dsp:sp>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D9C1E-362F-4694-8610-862D3B15EE88}">
      <dsp:nvSpPr>
        <dsp:cNvPr id="0" name=""/>
        <dsp:cNvSpPr/>
      </dsp:nvSpPr>
      <dsp:spPr>
        <a:xfrm>
          <a:off x="-344001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D71F2F-7773-4F47-BF44-CC8C91AED2F7}">
      <dsp:nvSpPr>
        <dsp:cNvPr id="0" name=""/>
        <dsp:cNvSpPr/>
      </dsp:nvSpPr>
      <dsp:spPr>
        <a:xfrm>
          <a:off x="998703" y="858387"/>
          <a:ext cx="6773696" cy="15979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5522" tIns="55880" rIns="55880" bIns="55880" numCol="1" spcCol="1270" anchor="t" anchorCtr="0">
          <a:noAutofit/>
        </a:bodyPr>
        <a:lstStyle/>
        <a:p>
          <a:pPr lvl="0" algn="l" defTabSz="977900" rtl="0">
            <a:lnSpc>
              <a:spcPct val="90000"/>
            </a:lnSpc>
            <a:spcBef>
              <a:spcPct val="0"/>
            </a:spcBef>
            <a:spcAft>
              <a:spcPct val="35000"/>
            </a:spcAft>
          </a:pPr>
          <a:r>
            <a:rPr lang="en-US" sz="2200" kern="1200" dirty="0" smtClean="0"/>
            <a:t>CONTAMINATION:</a:t>
          </a:r>
          <a:endParaRPr lang="en-US" sz="2200" kern="1200" dirty="0"/>
        </a:p>
        <a:p>
          <a:pPr marL="171450" lvl="1" indent="-171450" algn="l" defTabSz="755650" rtl="0">
            <a:lnSpc>
              <a:spcPct val="90000"/>
            </a:lnSpc>
            <a:spcBef>
              <a:spcPct val="0"/>
            </a:spcBef>
            <a:spcAft>
              <a:spcPct val="15000"/>
            </a:spcAft>
            <a:buChar char="••"/>
          </a:pPr>
          <a:r>
            <a:rPr lang="en-US" sz="1700" kern="1200" dirty="0" smtClean="0"/>
            <a:t>Raw animal products not separated from ready-to-eat foods</a:t>
          </a:r>
          <a:endParaRPr lang="en-US" sz="1700" kern="1200" dirty="0"/>
        </a:p>
        <a:p>
          <a:pPr marL="171450" lvl="1" indent="-171450" algn="l" defTabSz="755650" rtl="0">
            <a:lnSpc>
              <a:spcPct val="90000"/>
            </a:lnSpc>
            <a:spcBef>
              <a:spcPct val="0"/>
            </a:spcBef>
            <a:spcAft>
              <a:spcPct val="15000"/>
            </a:spcAft>
            <a:buChar char="••"/>
          </a:pPr>
          <a:r>
            <a:rPr lang="en-US" sz="1700" kern="1200" dirty="0" smtClean="0"/>
            <a:t>Species not separated</a:t>
          </a:r>
          <a:endParaRPr lang="en-US" sz="1700" kern="1200" dirty="0"/>
        </a:p>
        <a:p>
          <a:pPr marL="171450" lvl="1" indent="-171450" algn="l" defTabSz="755650" rtl="0">
            <a:lnSpc>
              <a:spcPct val="90000"/>
            </a:lnSpc>
            <a:spcBef>
              <a:spcPct val="0"/>
            </a:spcBef>
            <a:spcAft>
              <a:spcPct val="15000"/>
            </a:spcAft>
            <a:buChar char="••"/>
          </a:pPr>
          <a:r>
            <a:rPr lang="en-US" sz="1700" kern="1200" dirty="0" smtClean="0"/>
            <a:t>Equipment not properly cleaned and sanitized</a:t>
          </a:r>
          <a:endParaRPr lang="en-US" sz="1700" kern="1200" dirty="0"/>
        </a:p>
      </dsp:txBody>
      <dsp:txXfrm>
        <a:off x="998703" y="858387"/>
        <a:ext cx="6773696" cy="1597925"/>
      </dsp:txXfrm>
    </dsp:sp>
    <dsp:sp modelId="{779C7DC6-9EAA-430D-9143-5698EABC5211}">
      <dsp:nvSpPr>
        <dsp:cNvPr id="0" name=""/>
        <dsp:cNvSpPr/>
      </dsp:nvSpPr>
      <dsp:spPr>
        <a:xfrm>
          <a:off x="0" y="658646"/>
          <a:ext cx="1997407" cy="1997407"/>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13</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4300A-9AE2-4125-8669-73A9CF6AAD92}">
      <dsp:nvSpPr>
        <dsp:cNvPr id="0" name=""/>
        <dsp:cNvSpPr/>
      </dsp:nvSpPr>
      <dsp:spPr>
        <a:xfrm rot="16200000">
          <a:off x="-1056549" y="1717011"/>
          <a:ext cx="2585466" cy="372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8864" bIns="0" numCol="1" spcCol="1270" anchor="t" anchorCtr="0">
          <a:noAutofit/>
        </a:bodyPr>
        <a:lstStyle/>
        <a:p>
          <a:pPr lvl="0" algn="r" defTabSz="1155700">
            <a:lnSpc>
              <a:spcPct val="90000"/>
            </a:lnSpc>
            <a:spcBef>
              <a:spcPct val="0"/>
            </a:spcBef>
            <a:spcAft>
              <a:spcPct val="35000"/>
            </a:spcAft>
          </a:pPr>
          <a:r>
            <a:rPr lang="en-US" sz="2600" kern="1200" dirty="0" smtClean="0"/>
            <a:t>Viruses</a:t>
          </a:r>
        </a:p>
      </dsp:txBody>
      <dsp:txXfrm>
        <a:off x="-1056549" y="1717011"/>
        <a:ext cx="2585466" cy="372884"/>
      </dsp:txXfrm>
    </dsp:sp>
    <dsp:sp modelId="{E2726422-D8BC-47CF-8503-E7E9B67C5329}">
      <dsp:nvSpPr>
        <dsp:cNvPr id="0" name=""/>
        <dsp:cNvSpPr/>
      </dsp:nvSpPr>
      <dsp:spPr>
        <a:xfrm>
          <a:off x="422626" y="610721"/>
          <a:ext cx="1857362" cy="2585466"/>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28864"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Norovirus</a:t>
          </a:r>
        </a:p>
        <a:p>
          <a:pPr marL="171450" lvl="1" indent="-171450" algn="l" defTabSz="711200">
            <a:lnSpc>
              <a:spcPct val="90000"/>
            </a:lnSpc>
            <a:spcBef>
              <a:spcPct val="0"/>
            </a:spcBef>
            <a:spcAft>
              <a:spcPct val="15000"/>
            </a:spcAft>
            <a:buChar char="••"/>
          </a:pPr>
          <a:r>
            <a:rPr lang="en-US" sz="1600" kern="1200" dirty="0" smtClean="0"/>
            <a:t>Hepatitis A</a:t>
          </a:r>
        </a:p>
      </dsp:txBody>
      <dsp:txXfrm>
        <a:off x="422626" y="610721"/>
        <a:ext cx="1857362" cy="2585466"/>
      </dsp:txXfrm>
    </dsp:sp>
    <dsp:sp modelId="{7E25BA9B-FDD6-4D33-B501-6243CEC1B74C}">
      <dsp:nvSpPr>
        <dsp:cNvPr id="0" name=""/>
        <dsp:cNvSpPr/>
      </dsp:nvSpPr>
      <dsp:spPr>
        <a:xfrm>
          <a:off x="49741" y="118512"/>
          <a:ext cx="745769" cy="74576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1DD6DA-B03D-438A-B3EE-ECCF63699813}">
      <dsp:nvSpPr>
        <dsp:cNvPr id="0" name=""/>
        <dsp:cNvSpPr/>
      </dsp:nvSpPr>
      <dsp:spPr>
        <a:xfrm rot="16200000">
          <a:off x="1664785" y="1717011"/>
          <a:ext cx="2585466" cy="372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8864" bIns="0" numCol="1" spcCol="1270" anchor="t" anchorCtr="0">
          <a:noAutofit/>
        </a:bodyPr>
        <a:lstStyle/>
        <a:p>
          <a:pPr lvl="0" algn="r" defTabSz="1155700">
            <a:lnSpc>
              <a:spcPct val="90000"/>
            </a:lnSpc>
            <a:spcBef>
              <a:spcPct val="0"/>
            </a:spcBef>
            <a:spcAft>
              <a:spcPct val="35000"/>
            </a:spcAft>
          </a:pPr>
          <a:r>
            <a:rPr lang="en-US" sz="2600" kern="1200" dirty="0" smtClean="0"/>
            <a:t>Bacteria</a:t>
          </a:r>
          <a:endParaRPr lang="en-US" sz="2600" kern="1200" dirty="0"/>
        </a:p>
      </dsp:txBody>
      <dsp:txXfrm>
        <a:off x="1664785" y="1717011"/>
        <a:ext cx="2585466" cy="372884"/>
      </dsp:txXfrm>
    </dsp:sp>
    <dsp:sp modelId="{8EB43A97-8CE3-4FC0-A1D7-0E3A17C339D3}">
      <dsp:nvSpPr>
        <dsp:cNvPr id="0" name=""/>
        <dsp:cNvSpPr/>
      </dsp:nvSpPr>
      <dsp:spPr>
        <a:xfrm>
          <a:off x="3143961" y="610721"/>
          <a:ext cx="1857362" cy="2585466"/>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28864"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i="1" kern="1200" dirty="0" smtClean="0"/>
            <a:t>E. coli</a:t>
          </a:r>
          <a:endParaRPr lang="en-US" sz="1600" i="1" kern="1200" dirty="0"/>
        </a:p>
        <a:p>
          <a:pPr marL="171450" lvl="1" indent="-171450" algn="l" defTabSz="711200">
            <a:lnSpc>
              <a:spcPct val="90000"/>
            </a:lnSpc>
            <a:spcBef>
              <a:spcPct val="0"/>
            </a:spcBef>
            <a:spcAft>
              <a:spcPct val="15000"/>
            </a:spcAft>
            <a:buChar char="••"/>
          </a:pPr>
          <a:r>
            <a:rPr lang="en-US" sz="1600" i="1" kern="1200" dirty="0" smtClean="0"/>
            <a:t>Salmonella</a:t>
          </a:r>
          <a:endParaRPr lang="en-US" sz="1600" i="1" kern="1200" dirty="0"/>
        </a:p>
        <a:p>
          <a:pPr marL="171450" lvl="1" indent="-171450" algn="l" defTabSz="711200">
            <a:lnSpc>
              <a:spcPct val="90000"/>
            </a:lnSpc>
            <a:spcBef>
              <a:spcPct val="0"/>
            </a:spcBef>
            <a:spcAft>
              <a:spcPct val="15000"/>
            </a:spcAft>
            <a:buChar char="••"/>
          </a:pPr>
          <a:r>
            <a:rPr lang="en-US" sz="1600" i="1" kern="1200" dirty="0" smtClean="0"/>
            <a:t>Listeria monocytogenes</a:t>
          </a:r>
          <a:endParaRPr lang="en-US" sz="1600" i="1" kern="1200" dirty="0"/>
        </a:p>
      </dsp:txBody>
      <dsp:txXfrm>
        <a:off x="3143961" y="610721"/>
        <a:ext cx="1857362" cy="2585466"/>
      </dsp:txXfrm>
    </dsp:sp>
    <dsp:sp modelId="{B4A4A6EF-385C-4C51-AF80-CC5F6E9788D3}">
      <dsp:nvSpPr>
        <dsp:cNvPr id="0" name=""/>
        <dsp:cNvSpPr/>
      </dsp:nvSpPr>
      <dsp:spPr>
        <a:xfrm>
          <a:off x="2771076" y="118512"/>
          <a:ext cx="745769" cy="74576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5E2F48-2B03-4A91-99CB-B322C3CA6900}">
      <dsp:nvSpPr>
        <dsp:cNvPr id="0" name=""/>
        <dsp:cNvSpPr/>
      </dsp:nvSpPr>
      <dsp:spPr>
        <a:xfrm rot="16200000">
          <a:off x="4386121" y="1717011"/>
          <a:ext cx="2585466" cy="372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8864" bIns="0" numCol="1" spcCol="1270" anchor="t" anchorCtr="0">
          <a:noAutofit/>
        </a:bodyPr>
        <a:lstStyle/>
        <a:p>
          <a:pPr lvl="0" algn="r" defTabSz="1155700">
            <a:lnSpc>
              <a:spcPct val="90000"/>
            </a:lnSpc>
            <a:spcBef>
              <a:spcPct val="0"/>
            </a:spcBef>
            <a:spcAft>
              <a:spcPct val="35000"/>
            </a:spcAft>
          </a:pPr>
          <a:r>
            <a:rPr lang="en-US" sz="2600" kern="1200" dirty="0" smtClean="0"/>
            <a:t>Parasites</a:t>
          </a:r>
          <a:endParaRPr lang="en-US" sz="2600" kern="1200" dirty="0"/>
        </a:p>
      </dsp:txBody>
      <dsp:txXfrm>
        <a:off x="4386121" y="1717011"/>
        <a:ext cx="2585466" cy="372884"/>
      </dsp:txXfrm>
    </dsp:sp>
    <dsp:sp modelId="{AC6B5BEE-7D38-486D-8C9D-D984F0F9839A}">
      <dsp:nvSpPr>
        <dsp:cNvPr id="0" name=""/>
        <dsp:cNvSpPr/>
      </dsp:nvSpPr>
      <dsp:spPr>
        <a:xfrm>
          <a:off x="5865296" y="610721"/>
          <a:ext cx="1857362" cy="2585466"/>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328864" rIns="149352" bIns="149352" numCol="1" spcCol="1270" anchor="t" anchorCtr="0">
          <a:noAutofit/>
        </a:bodyPr>
        <a:lstStyle/>
        <a:p>
          <a:pPr marL="171450" lvl="1" indent="-171450" algn="l" defTabSz="711200">
            <a:lnSpc>
              <a:spcPct val="90000"/>
            </a:lnSpc>
            <a:spcBef>
              <a:spcPct val="0"/>
            </a:spcBef>
            <a:spcAft>
              <a:spcPct val="15000"/>
            </a:spcAft>
            <a:buChar char="••"/>
          </a:pPr>
          <a:r>
            <a:rPr lang="en-US" sz="1600" i="1" kern="1200" dirty="0" smtClean="0"/>
            <a:t>Trichinella spiralis</a:t>
          </a:r>
          <a:endParaRPr lang="en-US" sz="1600" i="1" kern="1200" dirty="0"/>
        </a:p>
        <a:p>
          <a:pPr marL="171450" lvl="1" indent="-171450" algn="l" defTabSz="711200">
            <a:lnSpc>
              <a:spcPct val="90000"/>
            </a:lnSpc>
            <a:spcBef>
              <a:spcPct val="0"/>
            </a:spcBef>
            <a:spcAft>
              <a:spcPct val="15000"/>
            </a:spcAft>
            <a:buChar char="••"/>
          </a:pPr>
          <a:r>
            <a:rPr lang="en-US" sz="1600" i="1" kern="1200" dirty="0" smtClean="0"/>
            <a:t>Cyclospora</a:t>
          </a:r>
          <a:endParaRPr lang="en-US" sz="1600" i="1" kern="1200" dirty="0"/>
        </a:p>
        <a:p>
          <a:pPr marL="171450" lvl="1" indent="-171450" algn="l" defTabSz="711200">
            <a:lnSpc>
              <a:spcPct val="90000"/>
            </a:lnSpc>
            <a:spcBef>
              <a:spcPct val="0"/>
            </a:spcBef>
            <a:spcAft>
              <a:spcPct val="15000"/>
            </a:spcAft>
            <a:buChar char="••"/>
          </a:pPr>
          <a:r>
            <a:rPr lang="en-US" sz="1600" i="1" kern="1200" dirty="0" smtClean="0"/>
            <a:t>Cryptosporidium</a:t>
          </a:r>
          <a:endParaRPr lang="en-US" sz="1600" i="1" kern="1200" dirty="0"/>
        </a:p>
      </dsp:txBody>
      <dsp:txXfrm>
        <a:off x="5865296" y="610721"/>
        <a:ext cx="1857362" cy="2585466"/>
      </dsp:txXfrm>
    </dsp:sp>
    <dsp:sp modelId="{21C83778-B15D-41B6-BD05-7EFF0A8DEC38}">
      <dsp:nvSpPr>
        <dsp:cNvPr id="0" name=""/>
        <dsp:cNvSpPr/>
      </dsp:nvSpPr>
      <dsp:spPr>
        <a:xfrm>
          <a:off x="5492411" y="118512"/>
          <a:ext cx="745769" cy="74576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13</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33F8B-29E1-4231-9FF6-8B58BB9D8E5B}">
      <dsp:nvSpPr>
        <dsp:cNvPr id="0" name=""/>
        <dsp:cNvSpPr/>
      </dsp:nvSpPr>
      <dsp:spPr>
        <a:xfrm>
          <a:off x="0" y="8549"/>
          <a:ext cx="7772400" cy="15912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Items must be clean to the sight and touch</a:t>
          </a:r>
          <a:endParaRPr lang="en-US" sz="4000" kern="1200" dirty="0"/>
        </a:p>
      </dsp:txBody>
      <dsp:txXfrm>
        <a:off x="77676" y="86225"/>
        <a:ext cx="7617048" cy="1435848"/>
      </dsp:txXfrm>
    </dsp:sp>
    <dsp:sp modelId="{F53A9B30-BC32-4755-ABC4-0C9F742CCF71}">
      <dsp:nvSpPr>
        <dsp:cNvPr id="0" name=""/>
        <dsp:cNvSpPr/>
      </dsp:nvSpPr>
      <dsp:spPr>
        <a:xfrm>
          <a:off x="0" y="1714950"/>
          <a:ext cx="7772400" cy="159120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smtClean="0"/>
            <a:t>Items must be sanitized after cleaning</a:t>
          </a:r>
          <a:endParaRPr lang="en-US" sz="4000" kern="1200"/>
        </a:p>
      </dsp:txBody>
      <dsp:txXfrm>
        <a:off x="77676" y="1792626"/>
        <a:ext cx="7617048" cy="1435848"/>
      </dsp:txXfrm>
    </dsp:sp>
  </dsp:spTree>
</dsp:drawing>
</file>

<file path=ppt/diagrams/drawing1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24</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D9C1E-362F-4694-8610-862D3B15EE88}">
      <dsp:nvSpPr>
        <dsp:cNvPr id="0" name=""/>
        <dsp:cNvSpPr/>
      </dsp:nvSpPr>
      <dsp:spPr>
        <a:xfrm>
          <a:off x="-344001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D71F2F-7773-4F47-BF44-CC8C91AED2F7}">
      <dsp:nvSpPr>
        <dsp:cNvPr id="0" name=""/>
        <dsp:cNvSpPr/>
      </dsp:nvSpPr>
      <dsp:spPr>
        <a:xfrm>
          <a:off x="998703" y="858387"/>
          <a:ext cx="6773696" cy="15979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5522" tIns="53340" rIns="53340" bIns="53340" numCol="1" spcCol="1270" anchor="t" anchorCtr="0">
          <a:noAutofit/>
        </a:bodyPr>
        <a:lstStyle/>
        <a:p>
          <a:pPr lvl="0" algn="l" defTabSz="933450" rtl="0">
            <a:lnSpc>
              <a:spcPct val="90000"/>
            </a:lnSpc>
            <a:spcBef>
              <a:spcPct val="0"/>
            </a:spcBef>
            <a:spcAft>
              <a:spcPct val="35000"/>
            </a:spcAft>
          </a:pPr>
          <a:r>
            <a:rPr lang="en-US" sz="2100" kern="1200" dirty="0" smtClean="0"/>
            <a:t>ENVIRONMENTAL CONTAMINATION:</a:t>
          </a:r>
        </a:p>
        <a:p>
          <a:pPr marL="171450" lvl="1" indent="-171450" algn="l" defTabSz="711200" rtl="0">
            <a:lnSpc>
              <a:spcPct val="90000"/>
            </a:lnSpc>
            <a:spcBef>
              <a:spcPct val="0"/>
            </a:spcBef>
            <a:spcAft>
              <a:spcPct val="15000"/>
            </a:spcAft>
            <a:buChar char="••"/>
          </a:pPr>
          <a:r>
            <a:rPr lang="en-US" sz="1600" kern="1200" dirty="0" smtClean="0"/>
            <a:t>Improper storage, labeling, or usage of chemicals</a:t>
          </a:r>
          <a:endParaRPr lang="en-US" sz="1600" kern="1200" dirty="0"/>
        </a:p>
        <a:p>
          <a:pPr marL="171450" lvl="1" indent="-171450" algn="l" defTabSz="711200">
            <a:lnSpc>
              <a:spcPct val="90000"/>
            </a:lnSpc>
            <a:spcBef>
              <a:spcPct val="0"/>
            </a:spcBef>
            <a:spcAft>
              <a:spcPct val="15000"/>
            </a:spcAft>
            <a:buChar char="••"/>
          </a:pPr>
          <a:r>
            <a:rPr lang="en-US" sz="1600" kern="1200" dirty="0" smtClean="0"/>
            <a:t>Presence of insects or rodents</a:t>
          </a:r>
        </a:p>
        <a:p>
          <a:pPr marL="171450" lvl="1" indent="-171450" algn="l" defTabSz="711200">
            <a:lnSpc>
              <a:spcPct val="90000"/>
            </a:lnSpc>
            <a:spcBef>
              <a:spcPct val="0"/>
            </a:spcBef>
            <a:spcAft>
              <a:spcPct val="15000"/>
            </a:spcAft>
            <a:buChar char="••"/>
          </a:pPr>
          <a:r>
            <a:rPr lang="en-US" sz="1600" kern="1200" dirty="0" smtClean="0"/>
            <a:t>Lack of potable water</a:t>
          </a:r>
        </a:p>
        <a:p>
          <a:pPr marL="171450" lvl="1" indent="-171450" algn="l" defTabSz="711200">
            <a:lnSpc>
              <a:spcPct val="90000"/>
            </a:lnSpc>
            <a:spcBef>
              <a:spcPct val="0"/>
            </a:spcBef>
            <a:spcAft>
              <a:spcPct val="15000"/>
            </a:spcAft>
            <a:buChar char="••"/>
          </a:pPr>
          <a:r>
            <a:rPr lang="en-US" sz="1600" kern="1200" dirty="0" smtClean="0"/>
            <a:t>Improper sewage disposal</a:t>
          </a:r>
        </a:p>
      </dsp:txBody>
      <dsp:txXfrm>
        <a:off x="998703" y="858387"/>
        <a:ext cx="6773696" cy="1597925"/>
      </dsp:txXfrm>
    </dsp:sp>
    <dsp:sp modelId="{779C7DC6-9EAA-430D-9143-5698EABC5211}">
      <dsp:nvSpPr>
        <dsp:cNvPr id="0" name=""/>
        <dsp:cNvSpPr/>
      </dsp:nvSpPr>
      <dsp:spPr>
        <a:xfrm>
          <a:off x="0" y="658646"/>
          <a:ext cx="1997407" cy="1997407"/>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25</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25</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25</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F814F-1E16-472F-88A2-D9C417BC1D05}">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99060" rIns="184912" bIns="99060" numCol="1" spcCol="1270" anchor="t" anchorCtr="0">
          <a:noAutofit/>
        </a:bodyPr>
        <a:lstStyle/>
        <a:p>
          <a:pPr lvl="0" algn="l" defTabSz="1155700" rtl="0">
            <a:lnSpc>
              <a:spcPct val="90000"/>
            </a:lnSpc>
            <a:spcBef>
              <a:spcPct val="0"/>
            </a:spcBef>
            <a:spcAft>
              <a:spcPct val="35000"/>
            </a:spcAft>
          </a:pPr>
          <a:r>
            <a:rPr lang="en-US" sz="2600" kern="1200" dirty="0" smtClean="0"/>
            <a:t>Backflow prevention</a:t>
          </a:r>
          <a:endParaRPr lang="en-US" sz="2600" kern="1200" dirty="0"/>
        </a:p>
        <a:p>
          <a:pPr marL="228600" lvl="1" indent="-228600" algn="l" defTabSz="889000" rtl="0">
            <a:lnSpc>
              <a:spcPct val="90000"/>
            </a:lnSpc>
            <a:spcBef>
              <a:spcPct val="0"/>
            </a:spcBef>
            <a:spcAft>
              <a:spcPct val="15000"/>
            </a:spcAft>
            <a:buChar char="••"/>
          </a:pPr>
          <a:r>
            <a:rPr lang="en-US" sz="2000" kern="1200" smtClean="0"/>
            <a:t>Protect water supply </a:t>
          </a:r>
          <a:endParaRPr lang="en-US" sz="2000" kern="1200"/>
        </a:p>
        <a:p>
          <a:pPr marL="457200" lvl="2" indent="-228600" algn="l" defTabSz="889000" rtl="0">
            <a:lnSpc>
              <a:spcPct val="90000"/>
            </a:lnSpc>
            <a:spcBef>
              <a:spcPct val="0"/>
            </a:spcBef>
            <a:spcAft>
              <a:spcPct val="15000"/>
            </a:spcAft>
            <a:buChar char="••"/>
          </a:pPr>
          <a:r>
            <a:rPr lang="en-US" sz="2000" kern="1200" smtClean="0"/>
            <a:t>Proper installation</a:t>
          </a:r>
          <a:endParaRPr lang="en-US" sz="2000" kern="1200"/>
        </a:p>
        <a:p>
          <a:pPr marL="457200" lvl="2" indent="-228600" algn="l" defTabSz="889000" rtl="0">
            <a:lnSpc>
              <a:spcPct val="90000"/>
            </a:lnSpc>
            <a:spcBef>
              <a:spcPct val="0"/>
            </a:spcBef>
            <a:spcAft>
              <a:spcPct val="15000"/>
            </a:spcAft>
            <a:buChar char="••"/>
          </a:pPr>
          <a:r>
            <a:rPr lang="en-US" sz="2000" kern="1200" smtClean="0"/>
            <a:t>Air gap or Backflow preventer</a:t>
          </a:r>
          <a:endParaRPr lang="en-US" sz="2000" kern="1200"/>
        </a:p>
        <a:p>
          <a:pPr marL="228600" lvl="1" indent="-228600" algn="l" defTabSz="889000" rtl="0">
            <a:lnSpc>
              <a:spcPct val="90000"/>
            </a:lnSpc>
            <a:spcBef>
              <a:spcPct val="0"/>
            </a:spcBef>
            <a:spcAft>
              <a:spcPct val="15000"/>
            </a:spcAft>
            <a:buChar char="••"/>
          </a:pPr>
          <a:r>
            <a:rPr lang="en-US" sz="2000" kern="1200" smtClean="0"/>
            <a:t>Protect equipment</a:t>
          </a:r>
          <a:endParaRPr lang="en-US" sz="2000" kern="1200"/>
        </a:p>
        <a:p>
          <a:pPr marL="457200" lvl="2" indent="-228600" algn="l" defTabSz="889000" rtl="0">
            <a:lnSpc>
              <a:spcPct val="90000"/>
            </a:lnSpc>
            <a:spcBef>
              <a:spcPct val="0"/>
            </a:spcBef>
            <a:spcAft>
              <a:spcPct val="15000"/>
            </a:spcAft>
            <a:buChar char="••"/>
          </a:pPr>
          <a:r>
            <a:rPr lang="en-US" sz="2000" kern="1200" smtClean="0"/>
            <a:t>Indirect drain connection</a:t>
          </a:r>
          <a:endParaRPr lang="en-US" sz="2000" kern="1200"/>
        </a:p>
      </dsp:txBody>
      <dsp:txXfrm rot="10800000">
        <a:off x="2603753" y="355472"/>
        <a:ext cx="4517708" cy="2603754"/>
      </dsp:txXfrm>
    </dsp:sp>
    <dsp:sp modelId="{01CBC86B-94F5-4804-8170-C6C7DC033CDA}">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rtl="0">
            <a:lnSpc>
              <a:spcPct val="90000"/>
            </a:lnSpc>
            <a:spcBef>
              <a:spcPct val="0"/>
            </a:spcBef>
            <a:spcAft>
              <a:spcPct val="35000"/>
            </a:spcAft>
          </a:pPr>
          <a:r>
            <a:rPr lang="en-US" sz="3300" i="1" kern="1200" dirty="0" smtClean="0"/>
            <a:t>Bacillus cereus</a:t>
          </a:r>
          <a:endParaRPr lang="en-US" sz="33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1-16 hours</a:t>
          </a:r>
          <a:endParaRPr lang="en-US" sz="17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6-24 hours</a:t>
          </a:r>
          <a:endParaRPr lang="en-US" sz="17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Nausea, vomiting, cramping, diarrhea</a:t>
          </a:r>
          <a:endParaRPr lang="en-US" sz="17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Rice and rice dishes, vegetables, sauces</a:t>
          </a:r>
          <a:endParaRPr lang="en-US" sz="17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Proper cooking, cooling, and reheating</a:t>
          </a:r>
          <a:endParaRPr lang="en-US" sz="17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26</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9BE38-30EE-4328-9A47-573AA8C0C1A1}">
      <dsp:nvSpPr>
        <dsp:cNvPr id="0" name=""/>
        <dsp:cNvSpPr/>
      </dsp:nvSpPr>
      <dsp:spPr>
        <a:xfrm>
          <a:off x="0" y="90854"/>
          <a:ext cx="7772400" cy="33579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Prior to opening food operations</a:t>
          </a:r>
          <a:endParaRPr lang="en-US" sz="1400" kern="1200" dirty="0"/>
        </a:p>
      </dsp:txBody>
      <dsp:txXfrm>
        <a:off x="16392" y="107246"/>
        <a:ext cx="7739616" cy="303006"/>
      </dsp:txXfrm>
    </dsp:sp>
    <dsp:sp modelId="{AE11907A-E975-46FF-BF73-141BE41BCC46}">
      <dsp:nvSpPr>
        <dsp:cNvPr id="0" name=""/>
        <dsp:cNvSpPr/>
      </dsp:nvSpPr>
      <dsp:spPr>
        <a:xfrm>
          <a:off x="0" y="466965"/>
          <a:ext cx="7772400" cy="335790"/>
        </a:xfrm>
        <a:prstGeom prst="round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For plan review prior to construction or remodeling</a:t>
          </a:r>
          <a:endParaRPr lang="en-US" sz="1400" kern="1200" dirty="0"/>
        </a:p>
      </dsp:txBody>
      <dsp:txXfrm>
        <a:off x="16392" y="483357"/>
        <a:ext cx="7739616" cy="303006"/>
      </dsp:txXfrm>
    </dsp:sp>
    <dsp:sp modelId="{A5CFAC55-A3E1-4EC8-A5FF-D46657928DCF}">
      <dsp:nvSpPr>
        <dsp:cNvPr id="0" name=""/>
        <dsp:cNvSpPr/>
      </dsp:nvSpPr>
      <dsp:spPr>
        <a:xfrm>
          <a:off x="0" y="843075"/>
          <a:ext cx="7772400" cy="335790"/>
        </a:xfrm>
        <a:prstGeom prst="round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For licensing or inspection inquiry</a:t>
          </a:r>
          <a:endParaRPr lang="en-US" sz="1400" kern="1200" dirty="0"/>
        </a:p>
      </dsp:txBody>
      <dsp:txXfrm>
        <a:off x="16392" y="859467"/>
        <a:ext cx="7739616" cy="303006"/>
      </dsp:txXfrm>
    </dsp:sp>
    <dsp:sp modelId="{ABBF764A-79BC-4A2B-8660-E094090A0860}">
      <dsp:nvSpPr>
        <dsp:cNvPr id="0" name=""/>
        <dsp:cNvSpPr/>
      </dsp:nvSpPr>
      <dsp:spPr>
        <a:xfrm>
          <a:off x="0" y="1219185"/>
          <a:ext cx="7772400" cy="335790"/>
        </a:xfrm>
        <a:prstGeom prst="round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smtClean="0"/>
            <a:t>To Report </a:t>
          </a:r>
          <a:endParaRPr lang="en-US" sz="1400" kern="1200"/>
        </a:p>
      </dsp:txBody>
      <dsp:txXfrm>
        <a:off x="16392" y="1235577"/>
        <a:ext cx="7739616" cy="303006"/>
      </dsp:txXfrm>
    </dsp:sp>
    <dsp:sp modelId="{93C4D791-6A79-4C31-A037-CDFC97280DB8}">
      <dsp:nvSpPr>
        <dsp:cNvPr id="0" name=""/>
        <dsp:cNvSpPr/>
      </dsp:nvSpPr>
      <dsp:spPr>
        <a:xfrm>
          <a:off x="0" y="1554975"/>
          <a:ext cx="7772400" cy="133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17780" rIns="99568" bIns="17780" numCol="1" spcCol="1270" anchor="t" anchorCtr="0">
          <a:noAutofit/>
        </a:bodyPr>
        <a:lstStyle/>
        <a:p>
          <a:pPr marL="57150" lvl="1" indent="-57150" algn="l" defTabSz="488950" rtl="0">
            <a:lnSpc>
              <a:spcPct val="90000"/>
            </a:lnSpc>
            <a:spcBef>
              <a:spcPct val="0"/>
            </a:spcBef>
            <a:spcAft>
              <a:spcPct val="20000"/>
            </a:spcAft>
            <a:buChar char="••"/>
          </a:pPr>
          <a:r>
            <a:rPr lang="en-US" sz="1100" kern="1200" smtClean="0"/>
            <a:t>Change of ownership or location</a:t>
          </a:r>
          <a:endParaRPr lang="en-US" sz="1100" kern="1200"/>
        </a:p>
        <a:p>
          <a:pPr marL="57150" lvl="1" indent="-57150" algn="l" defTabSz="488950" rtl="0">
            <a:lnSpc>
              <a:spcPct val="90000"/>
            </a:lnSpc>
            <a:spcBef>
              <a:spcPct val="0"/>
            </a:spcBef>
            <a:spcAft>
              <a:spcPct val="20000"/>
            </a:spcAft>
            <a:buChar char="••"/>
          </a:pPr>
          <a:r>
            <a:rPr lang="en-US" sz="1100" kern="1200" dirty="0" smtClean="0"/>
            <a:t>Natural disasters involving food</a:t>
          </a:r>
          <a:endParaRPr lang="en-US" sz="1100" kern="1200" dirty="0"/>
        </a:p>
        <a:p>
          <a:pPr marL="57150" lvl="1" indent="-57150" algn="l" defTabSz="488950" rtl="0">
            <a:lnSpc>
              <a:spcPct val="90000"/>
            </a:lnSpc>
            <a:spcBef>
              <a:spcPct val="0"/>
            </a:spcBef>
            <a:spcAft>
              <a:spcPct val="20000"/>
            </a:spcAft>
            <a:buChar char="••"/>
          </a:pPr>
          <a:r>
            <a:rPr lang="en-US" sz="1100" kern="1200" smtClean="0"/>
            <a:t>Power outages of 2 hours or more</a:t>
          </a:r>
          <a:endParaRPr lang="en-US" sz="1100" kern="1200"/>
        </a:p>
        <a:p>
          <a:pPr marL="57150" lvl="1" indent="-57150" algn="l" defTabSz="488950" rtl="0">
            <a:lnSpc>
              <a:spcPct val="90000"/>
            </a:lnSpc>
            <a:spcBef>
              <a:spcPct val="0"/>
            </a:spcBef>
            <a:spcAft>
              <a:spcPct val="20000"/>
            </a:spcAft>
            <a:buChar char="••"/>
          </a:pPr>
          <a:r>
            <a:rPr lang="en-US" sz="1100" kern="1200" smtClean="0"/>
            <a:t>Transportation accident involving food</a:t>
          </a:r>
          <a:endParaRPr lang="en-US" sz="1100" kern="1200"/>
        </a:p>
        <a:p>
          <a:pPr marL="57150" lvl="1" indent="-57150" algn="l" defTabSz="488950" rtl="0">
            <a:lnSpc>
              <a:spcPct val="90000"/>
            </a:lnSpc>
            <a:spcBef>
              <a:spcPct val="0"/>
            </a:spcBef>
            <a:spcAft>
              <a:spcPct val="20000"/>
            </a:spcAft>
            <a:buChar char="••"/>
          </a:pPr>
          <a:r>
            <a:rPr lang="en-US" sz="1100" kern="1200" dirty="0" smtClean="0"/>
            <a:t>Food establishment complaint</a:t>
          </a:r>
          <a:endParaRPr lang="en-US" sz="1100" kern="1200" dirty="0"/>
        </a:p>
        <a:p>
          <a:pPr marL="57150" lvl="1" indent="-57150" algn="l" defTabSz="488950" rtl="0">
            <a:lnSpc>
              <a:spcPct val="90000"/>
            </a:lnSpc>
            <a:spcBef>
              <a:spcPct val="0"/>
            </a:spcBef>
            <a:spcAft>
              <a:spcPct val="20000"/>
            </a:spcAft>
            <a:buChar char="••"/>
          </a:pPr>
          <a:r>
            <a:rPr lang="en-US" sz="1100" kern="1200" dirty="0" smtClean="0"/>
            <a:t>Reportable employee illness</a:t>
          </a:r>
          <a:endParaRPr lang="en-US" sz="1100" kern="1200" dirty="0"/>
        </a:p>
        <a:p>
          <a:pPr marL="57150" lvl="1" indent="-57150" algn="l" defTabSz="488950" rtl="0">
            <a:lnSpc>
              <a:spcPct val="90000"/>
            </a:lnSpc>
            <a:spcBef>
              <a:spcPct val="0"/>
            </a:spcBef>
            <a:spcAft>
              <a:spcPct val="20000"/>
            </a:spcAft>
            <a:buChar char="••"/>
          </a:pPr>
          <a:r>
            <a:rPr lang="en-US" sz="1100" kern="1200" dirty="0" smtClean="0"/>
            <a:t>Foodborne illness outbreak</a:t>
          </a:r>
          <a:endParaRPr lang="en-US" sz="1100" kern="1200" dirty="0"/>
        </a:p>
      </dsp:txBody>
      <dsp:txXfrm>
        <a:off x="0" y="1554975"/>
        <a:ext cx="7772400" cy="1333080"/>
      </dsp:txXfrm>
    </dsp:sp>
    <dsp:sp modelId="{319DF35C-95C3-4920-8130-5AC998888483}">
      <dsp:nvSpPr>
        <dsp:cNvPr id="0" name=""/>
        <dsp:cNvSpPr/>
      </dsp:nvSpPr>
      <dsp:spPr>
        <a:xfrm>
          <a:off x="0" y="2888055"/>
          <a:ext cx="7772400" cy="335790"/>
        </a:xfrm>
        <a:prstGeom prst="round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smtClean="0"/>
            <a:t>To request an educational seminar</a:t>
          </a:r>
          <a:endParaRPr lang="en-US" sz="1400" kern="1200"/>
        </a:p>
      </dsp:txBody>
      <dsp:txXfrm>
        <a:off x="16392" y="2904447"/>
        <a:ext cx="7739616" cy="303006"/>
      </dsp:txXfrm>
    </dsp:sp>
  </dsp:spTree>
</dsp:drawing>
</file>

<file path=ppt/diagrams/drawing1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27</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10CB9-A0CB-4C4D-BD76-BC6561017081}">
      <dsp:nvSpPr>
        <dsp:cNvPr id="0" name=""/>
        <dsp:cNvSpPr/>
      </dsp:nvSpPr>
      <dsp:spPr>
        <a:xfrm>
          <a:off x="0" y="0"/>
          <a:ext cx="7772400" cy="33147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t>KANSAS DEPARTMENT OF  AGRICULTURE</a:t>
          </a:r>
          <a:endParaRPr lang="en-US" sz="3500" kern="1200" dirty="0"/>
        </a:p>
      </dsp:txBody>
      <dsp:txXfrm>
        <a:off x="0" y="0"/>
        <a:ext cx="7772400" cy="994410"/>
      </dsp:txXfrm>
    </dsp:sp>
    <dsp:sp modelId="{3240C726-4F61-4085-9FAC-83973CE8CA9D}">
      <dsp:nvSpPr>
        <dsp:cNvPr id="0" name=""/>
        <dsp:cNvSpPr/>
      </dsp:nvSpPr>
      <dsp:spPr>
        <a:xfrm>
          <a:off x="777239" y="994571"/>
          <a:ext cx="6217920" cy="318238"/>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FOOD </a:t>
          </a:r>
          <a:r>
            <a:rPr lang="en-US" sz="1600" kern="1200" dirty="0" smtClean="0"/>
            <a:t>SAFETY AND LODGING</a:t>
          </a:r>
          <a:endParaRPr lang="en-US" sz="1600" kern="1200" dirty="0"/>
        </a:p>
      </dsp:txBody>
      <dsp:txXfrm>
        <a:off x="786560" y="1003892"/>
        <a:ext cx="6199278" cy="299596"/>
      </dsp:txXfrm>
    </dsp:sp>
    <dsp:sp modelId="{801A0F22-404A-440A-A732-000B7E0AA333}">
      <dsp:nvSpPr>
        <dsp:cNvPr id="0" name=""/>
        <dsp:cNvSpPr/>
      </dsp:nvSpPr>
      <dsp:spPr>
        <a:xfrm>
          <a:off x="777239" y="1361770"/>
          <a:ext cx="6217920" cy="318238"/>
        </a:xfrm>
        <a:prstGeom prst="roundRect">
          <a:avLst>
            <a:gd name="adj" fmla="val 10000"/>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1320 Research Park Drive</a:t>
          </a:r>
          <a:endParaRPr lang="en-US" sz="1600" kern="1200" dirty="0"/>
        </a:p>
      </dsp:txBody>
      <dsp:txXfrm>
        <a:off x="786560" y="1371091"/>
        <a:ext cx="6199278" cy="299596"/>
      </dsp:txXfrm>
    </dsp:sp>
    <dsp:sp modelId="{4CCE43CF-B34A-4E4F-B096-B51208A737C6}">
      <dsp:nvSpPr>
        <dsp:cNvPr id="0" name=""/>
        <dsp:cNvSpPr/>
      </dsp:nvSpPr>
      <dsp:spPr>
        <a:xfrm>
          <a:off x="777239" y="1728968"/>
          <a:ext cx="6217920" cy="318238"/>
        </a:xfrm>
        <a:prstGeom prst="roundRect">
          <a:avLst>
            <a:gd name="adj" fmla="val 10000"/>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Manhattan, </a:t>
          </a:r>
          <a:r>
            <a:rPr lang="en-US" sz="1600" kern="1200" dirty="0" smtClean="0"/>
            <a:t>KS </a:t>
          </a:r>
          <a:r>
            <a:rPr lang="en-US" sz="1600" kern="1200" dirty="0" smtClean="0"/>
            <a:t>66502</a:t>
          </a:r>
          <a:endParaRPr lang="en-US" sz="1600" kern="1200" dirty="0"/>
        </a:p>
      </dsp:txBody>
      <dsp:txXfrm>
        <a:off x="786560" y="1738289"/>
        <a:ext cx="6199278" cy="299596"/>
      </dsp:txXfrm>
    </dsp:sp>
    <dsp:sp modelId="{025B5131-FF79-45F7-ABFD-0005C196B8ED}">
      <dsp:nvSpPr>
        <dsp:cNvPr id="0" name=""/>
        <dsp:cNvSpPr/>
      </dsp:nvSpPr>
      <dsp:spPr>
        <a:xfrm>
          <a:off x="777239" y="2096167"/>
          <a:ext cx="6217920" cy="318238"/>
        </a:xfrm>
        <a:prstGeom prst="roundRect">
          <a:avLst>
            <a:gd name="adj" fmla="val 10000"/>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Telephone: (785) </a:t>
          </a:r>
          <a:r>
            <a:rPr lang="en-US" sz="1600" kern="1200" dirty="0" smtClean="0"/>
            <a:t>564-6767 </a:t>
          </a:r>
          <a:endParaRPr lang="en-US" sz="1600" kern="1200" dirty="0"/>
        </a:p>
      </dsp:txBody>
      <dsp:txXfrm>
        <a:off x="786560" y="2105488"/>
        <a:ext cx="6199278" cy="299596"/>
      </dsp:txXfrm>
    </dsp:sp>
    <dsp:sp modelId="{E1AA6B69-1F2C-43D0-865F-1AF38C80777D}">
      <dsp:nvSpPr>
        <dsp:cNvPr id="0" name=""/>
        <dsp:cNvSpPr/>
      </dsp:nvSpPr>
      <dsp:spPr>
        <a:xfrm>
          <a:off x="777239" y="2463365"/>
          <a:ext cx="6217920" cy="318238"/>
        </a:xfrm>
        <a:prstGeom prst="roundRect">
          <a:avLst>
            <a:gd name="adj" fmla="val 10000"/>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Fax: (785) </a:t>
          </a:r>
          <a:r>
            <a:rPr lang="en-US" sz="1600" kern="1200" dirty="0" smtClean="0"/>
            <a:t>564-6779</a:t>
          </a:r>
          <a:endParaRPr lang="en-US" sz="1600" kern="1200" dirty="0"/>
        </a:p>
      </dsp:txBody>
      <dsp:txXfrm>
        <a:off x="786560" y="2472686"/>
        <a:ext cx="6199278" cy="299596"/>
      </dsp:txXfrm>
    </dsp:sp>
    <dsp:sp modelId="{87AC67CC-0DFC-4F4B-8005-D8AF6BAC1D26}">
      <dsp:nvSpPr>
        <dsp:cNvPr id="0" name=""/>
        <dsp:cNvSpPr/>
      </dsp:nvSpPr>
      <dsp:spPr>
        <a:xfrm>
          <a:off x="777239" y="2830564"/>
          <a:ext cx="6217920" cy="318238"/>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agriculture.ks.gov</a:t>
          </a:r>
          <a:endParaRPr lang="en-US" sz="1600" kern="1200" dirty="0"/>
        </a:p>
      </dsp:txBody>
      <dsp:txXfrm>
        <a:off x="786560" y="2839885"/>
        <a:ext cx="6199278" cy="2995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27</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10CB9-A0CB-4C4D-BD76-BC6561017081}">
      <dsp:nvSpPr>
        <dsp:cNvPr id="0" name=""/>
        <dsp:cNvSpPr/>
      </dsp:nvSpPr>
      <dsp:spPr>
        <a:xfrm>
          <a:off x="0" y="0"/>
          <a:ext cx="7772400" cy="33147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t>KANSAS DEPARTMENT OF  AGRICULTURE</a:t>
          </a:r>
          <a:endParaRPr lang="en-US" sz="3500" kern="1200" dirty="0"/>
        </a:p>
      </dsp:txBody>
      <dsp:txXfrm>
        <a:off x="0" y="0"/>
        <a:ext cx="7772400" cy="994410"/>
      </dsp:txXfrm>
    </dsp:sp>
    <dsp:sp modelId="{3240C726-4F61-4085-9FAC-83973CE8CA9D}">
      <dsp:nvSpPr>
        <dsp:cNvPr id="0" name=""/>
        <dsp:cNvSpPr/>
      </dsp:nvSpPr>
      <dsp:spPr>
        <a:xfrm>
          <a:off x="777239" y="994571"/>
          <a:ext cx="6217920" cy="318238"/>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FOOD </a:t>
          </a:r>
          <a:r>
            <a:rPr lang="en-US" sz="1600" kern="1200" dirty="0" smtClean="0"/>
            <a:t>SAFETY AND LODGING</a:t>
          </a:r>
          <a:endParaRPr lang="en-US" sz="1600" kern="1200" dirty="0"/>
        </a:p>
      </dsp:txBody>
      <dsp:txXfrm>
        <a:off x="786560" y="1003892"/>
        <a:ext cx="6199278" cy="299596"/>
      </dsp:txXfrm>
    </dsp:sp>
    <dsp:sp modelId="{801A0F22-404A-440A-A732-000B7E0AA333}">
      <dsp:nvSpPr>
        <dsp:cNvPr id="0" name=""/>
        <dsp:cNvSpPr/>
      </dsp:nvSpPr>
      <dsp:spPr>
        <a:xfrm>
          <a:off x="777239" y="1361770"/>
          <a:ext cx="6217920" cy="318238"/>
        </a:xfrm>
        <a:prstGeom prst="roundRect">
          <a:avLst>
            <a:gd name="adj" fmla="val 10000"/>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smtClean="0"/>
            <a:t>1320 Research Park Drive</a:t>
          </a:r>
          <a:endParaRPr lang="en-US" sz="1600" kern="1200" dirty="0"/>
        </a:p>
      </dsp:txBody>
      <dsp:txXfrm>
        <a:off x="786560" y="1371091"/>
        <a:ext cx="6199278" cy="299596"/>
      </dsp:txXfrm>
    </dsp:sp>
    <dsp:sp modelId="{57BAD6D0-FF45-4C57-AA82-0D4C113E42F0}">
      <dsp:nvSpPr>
        <dsp:cNvPr id="0" name=""/>
        <dsp:cNvSpPr/>
      </dsp:nvSpPr>
      <dsp:spPr>
        <a:xfrm>
          <a:off x="777239" y="1728968"/>
          <a:ext cx="6217920" cy="318238"/>
        </a:xfrm>
        <a:prstGeom prst="roundRect">
          <a:avLst>
            <a:gd name="adj" fmla="val 10000"/>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Manhattan, </a:t>
          </a:r>
          <a:r>
            <a:rPr lang="en-US" sz="1600" kern="1200" dirty="0" smtClean="0"/>
            <a:t>KS </a:t>
          </a:r>
          <a:r>
            <a:rPr lang="en-US" sz="1600" kern="1200" dirty="0" smtClean="0"/>
            <a:t>66502</a:t>
          </a:r>
          <a:endParaRPr lang="en-US" sz="1600" kern="1200" dirty="0"/>
        </a:p>
      </dsp:txBody>
      <dsp:txXfrm>
        <a:off x="786560" y="1738289"/>
        <a:ext cx="6199278" cy="299596"/>
      </dsp:txXfrm>
    </dsp:sp>
    <dsp:sp modelId="{B0CEACC6-B5A9-4C7C-8B1B-5620DF178CCC}">
      <dsp:nvSpPr>
        <dsp:cNvPr id="0" name=""/>
        <dsp:cNvSpPr/>
      </dsp:nvSpPr>
      <dsp:spPr>
        <a:xfrm>
          <a:off x="777239" y="2096167"/>
          <a:ext cx="6217920" cy="318238"/>
        </a:xfrm>
        <a:prstGeom prst="roundRect">
          <a:avLst>
            <a:gd name="adj" fmla="val 10000"/>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Telephone: (785) </a:t>
          </a:r>
          <a:r>
            <a:rPr lang="en-US" sz="1600" kern="1200" dirty="0" smtClean="0"/>
            <a:t>564-6767 </a:t>
          </a:r>
          <a:endParaRPr lang="en-US" sz="1600" kern="1200" dirty="0"/>
        </a:p>
      </dsp:txBody>
      <dsp:txXfrm>
        <a:off x="786560" y="2105488"/>
        <a:ext cx="6199278" cy="299596"/>
      </dsp:txXfrm>
    </dsp:sp>
    <dsp:sp modelId="{2BB2819C-68CA-4DE7-926B-8CD1F7C77D92}">
      <dsp:nvSpPr>
        <dsp:cNvPr id="0" name=""/>
        <dsp:cNvSpPr/>
      </dsp:nvSpPr>
      <dsp:spPr>
        <a:xfrm>
          <a:off x="777239" y="2463365"/>
          <a:ext cx="6217920" cy="318238"/>
        </a:xfrm>
        <a:prstGeom prst="roundRect">
          <a:avLst>
            <a:gd name="adj" fmla="val 10000"/>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Fax: (785) </a:t>
          </a:r>
          <a:r>
            <a:rPr lang="en-US" sz="1600" kern="1200" dirty="0" smtClean="0"/>
            <a:t>564-6779</a:t>
          </a:r>
          <a:endParaRPr lang="en-US" sz="1600" kern="1200" dirty="0"/>
        </a:p>
      </dsp:txBody>
      <dsp:txXfrm>
        <a:off x="786560" y="2472686"/>
        <a:ext cx="6199278" cy="299596"/>
      </dsp:txXfrm>
    </dsp:sp>
    <dsp:sp modelId="{87AC67CC-0DFC-4F4B-8005-D8AF6BAC1D26}">
      <dsp:nvSpPr>
        <dsp:cNvPr id="0" name=""/>
        <dsp:cNvSpPr/>
      </dsp:nvSpPr>
      <dsp:spPr>
        <a:xfrm>
          <a:off x="777239" y="2830564"/>
          <a:ext cx="6217920" cy="318238"/>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agriculture.ks.gov</a:t>
          </a:r>
          <a:endParaRPr lang="en-US" sz="1600" kern="1200" dirty="0"/>
        </a:p>
      </dsp:txBody>
      <dsp:txXfrm>
        <a:off x="786560" y="2839885"/>
        <a:ext cx="6199278" cy="299596"/>
      </dsp:txXfrm>
    </dsp:sp>
  </dsp:spTree>
</dsp:drawing>
</file>

<file path=ppt/diagrams/drawing1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27</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i="1" kern="1200" dirty="0" smtClean="0"/>
            <a:t>Campylobacter</a:t>
          </a:r>
          <a:endParaRPr lang="en-US" sz="18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2-5 Days</a:t>
          </a:r>
          <a:endParaRPr lang="en-US" sz="16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1-4 Days</a:t>
          </a:r>
          <a:endParaRPr lang="en-US" sz="16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kern="1200" dirty="0" smtClean="0"/>
            <a:t>Cramping, fever, diarrhea, nausea, headache, vomiting </a:t>
          </a:r>
          <a:endParaRPr lang="en-US" sz="16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Unpasteurized dairy, poultry, meats, infected food worker</a:t>
          </a:r>
          <a:endParaRPr lang="en-US" sz="16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Proper cooking or pasteurization</a:t>
          </a:r>
          <a:endParaRPr lang="en-US" sz="16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1127750" y="0"/>
          <a:ext cx="3038127" cy="1450032"/>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424" tIns="152400" rIns="284480" bIns="152400" numCol="1" spcCol="1270" anchor="ctr" anchorCtr="0">
          <a:noAutofit/>
        </a:bodyPr>
        <a:lstStyle/>
        <a:p>
          <a:pPr lvl="0" algn="ctr" defTabSz="1778000" rtl="0">
            <a:lnSpc>
              <a:spcPct val="90000"/>
            </a:lnSpc>
            <a:spcBef>
              <a:spcPct val="0"/>
            </a:spcBef>
            <a:spcAft>
              <a:spcPct val="35000"/>
            </a:spcAft>
          </a:pPr>
          <a:r>
            <a:rPr lang="en-US" sz="4000" kern="1200" dirty="0" smtClean="0"/>
            <a:t>Booklet Page #</a:t>
          </a:r>
          <a:endParaRPr lang="en-US" sz="4000" kern="1200" dirty="0"/>
        </a:p>
      </dsp:txBody>
      <dsp:txXfrm rot="10800000">
        <a:off x="1490258" y="0"/>
        <a:ext cx="2675619" cy="1450032"/>
      </dsp:txXfrm>
    </dsp:sp>
    <dsp:sp modelId="{EB8622BF-E028-4141-90BF-038FB0BFB02D}">
      <dsp:nvSpPr>
        <dsp:cNvPr id="0" name=""/>
        <dsp:cNvSpPr/>
      </dsp:nvSpPr>
      <dsp:spPr>
        <a:xfrm>
          <a:off x="402734" y="0"/>
          <a:ext cx="1450032" cy="145003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i="1" kern="1200" dirty="0" smtClean="0"/>
            <a:t>Clostridium perfringens</a:t>
          </a:r>
          <a:endParaRPr lang="en-US" sz="23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8-24 Hours</a:t>
          </a:r>
          <a:endParaRPr lang="en-US" sz="17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24-36 Hours</a:t>
          </a:r>
          <a:endParaRPr lang="en-US" sz="17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700" kern="1200" dirty="0" smtClean="0"/>
            <a:t>Cramping, diarrhea, nausea </a:t>
          </a:r>
          <a:endParaRPr lang="en-US" sz="17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Poultry, meats, beans, gravy, slow-cooked foods</a:t>
          </a:r>
          <a:endParaRPr lang="en-US" sz="17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dirty="0" smtClean="0"/>
            <a:t>Proper cooking and reheating </a:t>
          </a:r>
          <a:endParaRPr lang="en-US" sz="17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n-US" sz="2100" kern="1200" dirty="0" err="1" smtClean="0"/>
            <a:t>Entero</a:t>
          </a:r>
          <a:r>
            <a:rPr lang="en-US" sz="2100" kern="1200" dirty="0" smtClean="0"/>
            <a:t>-hemorrhagic</a:t>
          </a:r>
        </a:p>
        <a:p>
          <a:pPr lvl="0" algn="l" defTabSz="933450">
            <a:lnSpc>
              <a:spcPct val="90000"/>
            </a:lnSpc>
            <a:spcBef>
              <a:spcPct val="0"/>
            </a:spcBef>
            <a:spcAft>
              <a:spcPct val="35000"/>
            </a:spcAft>
          </a:pPr>
          <a:r>
            <a:rPr lang="en-US" sz="2100" i="1" kern="1200" dirty="0" smtClean="0"/>
            <a:t>E. coli</a:t>
          </a:r>
          <a:endParaRPr lang="en-US" sz="21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2-10 Days</a:t>
          </a:r>
          <a:endParaRPr lang="en-US" sz="16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1-4 Days</a:t>
          </a:r>
          <a:endParaRPr lang="en-US" sz="16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kern="1200" dirty="0" smtClean="0"/>
            <a:t>Diarrhea (often bloody), severe cramping, nausea, vomiting</a:t>
          </a:r>
          <a:endParaRPr lang="en-US" sz="16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Raw and undercooked meats (especially ground beef), produce</a:t>
          </a:r>
          <a:endParaRPr lang="en-US" sz="16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Proper cooking, prevent cross-contamination </a:t>
          </a:r>
          <a:endParaRPr lang="en-US" sz="16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Hepatitis A</a:t>
          </a:r>
          <a:endParaRPr lang="en-US" sz="2800"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10-50 Days</a:t>
          </a:r>
          <a:endParaRPr lang="en-US" sz="12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1-2 Weeks to Several Months</a:t>
          </a:r>
          <a:endParaRPr lang="en-US" sz="12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t>Fever, fatigue, headache, nausea, loss of appetite, vomiting, abdominal pain, jaundice</a:t>
          </a:r>
          <a:endParaRPr lang="en-US" sz="12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Shellfish, ready-to-eat foods contaminated by a carrier</a:t>
          </a:r>
          <a:endParaRPr lang="en-US" sz="12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Approved shellfish sources, handwashing, no bare-hand-contact with ready-to-eat foods, employee illness policy</a:t>
          </a:r>
          <a:endParaRPr lang="en-US" sz="12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i="1" kern="1200" dirty="0" smtClean="0"/>
            <a:t>Listeria monocytogenes</a:t>
          </a:r>
          <a:endParaRPr lang="en-US" sz="16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1 Day to 3 Weeks, up to 10 Weeks</a:t>
          </a:r>
          <a:endParaRPr lang="en-US" sz="13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Depends on disease progression, may have permanent effects.</a:t>
          </a:r>
          <a:endParaRPr lang="en-US" sz="13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300" kern="1200" dirty="0" smtClean="0"/>
            <a:t>Nausea, vomiting, fever, chills, headache, meningitis, miscarriages</a:t>
          </a:r>
          <a:endParaRPr lang="en-US" sz="13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Unpasteurized dairy, cheese, vegetables, seafood, poultry, melons</a:t>
          </a:r>
          <a:endParaRPr lang="en-US" sz="13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Hold refrigerated (&lt;41° F) food less than 7 days, prevent cross-contamination</a:t>
          </a:r>
          <a:endParaRPr lang="en-US" sz="13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en-US" sz="2600" kern="1200" dirty="0" smtClean="0"/>
            <a:t>Norovirus</a:t>
          </a:r>
          <a:endParaRPr lang="en-US" sz="2600"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24-48 Hours</a:t>
          </a:r>
          <a:endParaRPr lang="en-US" sz="13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1-2 Days</a:t>
          </a:r>
          <a:endParaRPr lang="en-US" sz="13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300" kern="1200" dirty="0" smtClean="0"/>
            <a:t>Diarrhea, vomiting, nausea, cramping, fever, headache</a:t>
          </a:r>
          <a:endParaRPr lang="en-US" sz="13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Unpasteurized dairy, cheese, vegetables, seafood, poultry, melons</a:t>
          </a:r>
          <a:endParaRPr lang="en-US" sz="13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Hold refrigerated (&lt;41° F) food less than 7 days, prevent cross-contamination</a:t>
          </a:r>
          <a:endParaRPr lang="en-US" sz="13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2615D-6BB9-4E8C-906E-A881A38DE942}">
      <dsp:nvSpPr>
        <dsp:cNvPr id="0" name=""/>
        <dsp:cNvSpPr/>
      </dsp:nvSpPr>
      <dsp:spPr>
        <a:xfrm>
          <a:off x="0" y="1618"/>
          <a:ext cx="8047038"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46C5E9-7F6A-434A-B151-5A665150D1B9}">
      <dsp:nvSpPr>
        <dsp:cNvPr id="0" name=""/>
        <dsp:cNvSpPr/>
      </dsp:nvSpPr>
      <dsp:spPr>
        <a:xfrm>
          <a:off x="0" y="1618"/>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Introduction						</a:t>
          </a:r>
          <a:endParaRPr lang="en-US" sz="1300" kern="1200" dirty="0"/>
        </a:p>
      </dsp:txBody>
      <dsp:txXfrm>
        <a:off x="0" y="1618"/>
        <a:ext cx="8047038" cy="301042"/>
      </dsp:txXfrm>
    </dsp:sp>
    <dsp:sp modelId="{B3942D22-F710-4A76-90AC-5DDEA98EB3AA}">
      <dsp:nvSpPr>
        <dsp:cNvPr id="0" name=""/>
        <dsp:cNvSpPr/>
      </dsp:nvSpPr>
      <dsp:spPr>
        <a:xfrm>
          <a:off x="0" y="302660"/>
          <a:ext cx="8047038" cy="0"/>
        </a:xfrm>
        <a:prstGeom prst="line">
          <a:avLst/>
        </a:prstGeom>
        <a:solidFill>
          <a:schemeClr val="accent2">
            <a:shade val="50000"/>
            <a:hueOff val="0"/>
            <a:satOff val="-5915"/>
            <a:lumOff val="9596"/>
            <a:alphaOff val="0"/>
          </a:schemeClr>
        </a:solidFill>
        <a:ln w="25400" cap="flat" cmpd="sng" algn="ctr">
          <a:solidFill>
            <a:schemeClr val="accent2">
              <a:shade val="50000"/>
              <a:hueOff val="0"/>
              <a:satOff val="-5915"/>
              <a:lumOff val="95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11700E-0EDD-438E-BDCC-F4BCB52F8062}">
      <dsp:nvSpPr>
        <dsp:cNvPr id="0" name=""/>
        <dsp:cNvSpPr/>
      </dsp:nvSpPr>
      <dsp:spPr>
        <a:xfrm>
          <a:off x="0" y="302660"/>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Identifying Common Foodborne Illnesses</a:t>
          </a:r>
          <a:endParaRPr lang="en-US" sz="1300" kern="1200" dirty="0"/>
        </a:p>
      </dsp:txBody>
      <dsp:txXfrm>
        <a:off x="0" y="302660"/>
        <a:ext cx="8047038" cy="301042"/>
      </dsp:txXfrm>
    </dsp:sp>
    <dsp:sp modelId="{E939806E-480D-4FBF-B525-5E0F7AF92765}">
      <dsp:nvSpPr>
        <dsp:cNvPr id="0" name=""/>
        <dsp:cNvSpPr/>
      </dsp:nvSpPr>
      <dsp:spPr>
        <a:xfrm>
          <a:off x="0" y="603702"/>
          <a:ext cx="8047038" cy="0"/>
        </a:xfrm>
        <a:prstGeom prst="line">
          <a:avLst/>
        </a:prstGeom>
        <a:solidFill>
          <a:schemeClr val="accent2">
            <a:shade val="50000"/>
            <a:hueOff val="0"/>
            <a:satOff val="-11830"/>
            <a:lumOff val="19192"/>
            <a:alphaOff val="0"/>
          </a:schemeClr>
        </a:solidFill>
        <a:ln w="25400" cap="flat" cmpd="sng" algn="ctr">
          <a:solidFill>
            <a:schemeClr val="accent2">
              <a:shade val="50000"/>
              <a:hueOff val="0"/>
              <a:satOff val="-11830"/>
              <a:lumOff val="191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2F4363-F277-48C2-9B9C-3831C11480B3}">
      <dsp:nvSpPr>
        <dsp:cNvPr id="0" name=""/>
        <dsp:cNvSpPr/>
      </dsp:nvSpPr>
      <dsp:spPr>
        <a:xfrm>
          <a:off x="0" y="603702"/>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Food Microbiology</a:t>
          </a:r>
          <a:endParaRPr lang="en-US" sz="1300" kern="1200" dirty="0"/>
        </a:p>
      </dsp:txBody>
      <dsp:txXfrm>
        <a:off x="0" y="603702"/>
        <a:ext cx="8047038" cy="301042"/>
      </dsp:txXfrm>
    </dsp:sp>
    <dsp:sp modelId="{329273D6-8FD0-426D-A03C-A8D6ADD550FC}">
      <dsp:nvSpPr>
        <dsp:cNvPr id="0" name=""/>
        <dsp:cNvSpPr/>
      </dsp:nvSpPr>
      <dsp:spPr>
        <a:xfrm>
          <a:off x="0" y="904744"/>
          <a:ext cx="8047038" cy="0"/>
        </a:xfrm>
        <a:prstGeom prst="line">
          <a:avLst/>
        </a:prstGeom>
        <a:solidFill>
          <a:schemeClr val="accent2">
            <a:shade val="50000"/>
            <a:hueOff val="0"/>
            <a:satOff val="-17745"/>
            <a:lumOff val="28788"/>
            <a:alphaOff val="0"/>
          </a:schemeClr>
        </a:solidFill>
        <a:ln w="25400" cap="flat" cmpd="sng" algn="ctr">
          <a:solidFill>
            <a:schemeClr val="accent2">
              <a:shade val="50000"/>
              <a:hueOff val="0"/>
              <a:satOff val="-17745"/>
              <a:lumOff val="287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FCD88-5825-4DA0-A101-11EB8CD19260}">
      <dsp:nvSpPr>
        <dsp:cNvPr id="0" name=""/>
        <dsp:cNvSpPr/>
      </dsp:nvSpPr>
      <dsp:spPr>
        <a:xfrm>
          <a:off x="0" y="904744"/>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Protecting Food in Preparation</a:t>
          </a:r>
          <a:endParaRPr lang="en-US" sz="1300" kern="1200" dirty="0"/>
        </a:p>
      </dsp:txBody>
      <dsp:txXfrm>
        <a:off x="0" y="904744"/>
        <a:ext cx="8047038" cy="301042"/>
      </dsp:txXfrm>
    </dsp:sp>
    <dsp:sp modelId="{3E82DD27-7D6A-465F-A198-6F31174AE848}">
      <dsp:nvSpPr>
        <dsp:cNvPr id="0" name=""/>
        <dsp:cNvSpPr/>
      </dsp:nvSpPr>
      <dsp:spPr>
        <a:xfrm>
          <a:off x="0" y="1205786"/>
          <a:ext cx="8047038" cy="0"/>
        </a:xfrm>
        <a:prstGeom prst="line">
          <a:avLst/>
        </a:prstGeom>
        <a:solidFill>
          <a:schemeClr val="accent2">
            <a:shade val="50000"/>
            <a:hueOff val="0"/>
            <a:satOff val="-23660"/>
            <a:lumOff val="38384"/>
            <a:alphaOff val="0"/>
          </a:schemeClr>
        </a:solidFill>
        <a:ln w="25400" cap="flat" cmpd="sng" algn="ctr">
          <a:solidFill>
            <a:schemeClr val="accent2">
              <a:shade val="50000"/>
              <a:hueOff val="0"/>
              <a:satOff val="-23660"/>
              <a:lumOff val="383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5FAD0A-C588-4D63-8209-C040B25AA180}">
      <dsp:nvSpPr>
        <dsp:cNvPr id="0" name=""/>
        <dsp:cNvSpPr/>
      </dsp:nvSpPr>
      <dsp:spPr>
        <a:xfrm>
          <a:off x="0" y="1205786"/>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Consumer Advisory				                </a:t>
          </a:r>
          <a:endParaRPr lang="en-US" sz="1300" kern="1200" dirty="0"/>
        </a:p>
      </dsp:txBody>
      <dsp:txXfrm>
        <a:off x="0" y="1205786"/>
        <a:ext cx="8047038" cy="301042"/>
      </dsp:txXfrm>
    </dsp:sp>
    <dsp:sp modelId="{293D5481-9E56-4659-9109-B75A12975F98}">
      <dsp:nvSpPr>
        <dsp:cNvPr id="0" name=""/>
        <dsp:cNvSpPr/>
      </dsp:nvSpPr>
      <dsp:spPr>
        <a:xfrm>
          <a:off x="0" y="1506828"/>
          <a:ext cx="8047038" cy="0"/>
        </a:xfrm>
        <a:prstGeom prst="line">
          <a:avLst/>
        </a:prstGeom>
        <a:solidFill>
          <a:schemeClr val="accent2">
            <a:shade val="50000"/>
            <a:hueOff val="0"/>
            <a:satOff val="-29575"/>
            <a:lumOff val="47980"/>
            <a:alphaOff val="0"/>
          </a:schemeClr>
        </a:solidFill>
        <a:ln w="25400" cap="flat" cmpd="sng" algn="ctr">
          <a:solidFill>
            <a:schemeClr val="accent2">
              <a:shade val="50000"/>
              <a:hueOff val="0"/>
              <a:satOff val="-29575"/>
              <a:lumOff val="47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53740F-94BA-4C6F-9D3B-0BAE1D39FC92}">
      <dsp:nvSpPr>
        <dsp:cNvPr id="0" name=""/>
        <dsp:cNvSpPr/>
      </dsp:nvSpPr>
      <dsp:spPr>
        <a:xfrm>
          <a:off x="0" y="1506828"/>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Protecting Food in Serving</a:t>
          </a:r>
          <a:endParaRPr lang="en-US" sz="1300" kern="1200" dirty="0"/>
        </a:p>
      </dsp:txBody>
      <dsp:txXfrm>
        <a:off x="0" y="1506828"/>
        <a:ext cx="8047038" cy="301042"/>
      </dsp:txXfrm>
    </dsp:sp>
    <dsp:sp modelId="{13881E15-6814-48D0-B912-54A00F707CB1}">
      <dsp:nvSpPr>
        <dsp:cNvPr id="0" name=""/>
        <dsp:cNvSpPr/>
      </dsp:nvSpPr>
      <dsp:spPr>
        <a:xfrm>
          <a:off x="0" y="1807871"/>
          <a:ext cx="8047038" cy="0"/>
        </a:xfrm>
        <a:prstGeom prst="line">
          <a:avLst/>
        </a:prstGeom>
        <a:solidFill>
          <a:schemeClr val="accent2">
            <a:shade val="50000"/>
            <a:hueOff val="0"/>
            <a:satOff val="-29575"/>
            <a:lumOff val="47980"/>
            <a:alphaOff val="0"/>
          </a:schemeClr>
        </a:solidFill>
        <a:ln w="25400" cap="flat" cmpd="sng" algn="ctr">
          <a:solidFill>
            <a:schemeClr val="accent2">
              <a:shade val="50000"/>
              <a:hueOff val="0"/>
              <a:satOff val="-29575"/>
              <a:lumOff val="47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8A71B-9172-43D3-8955-E884B188BF58}">
      <dsp:nvSpPr>
        <dsp:cNvPr id="0" name=""/>
        <dsp:cNvSpPr/>
      </dsp:nvSpPr>
      <dsp:spPr>
        <a:xfrm>
          <a:off x="0" y="1807871"/>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Safe &amp; Clean</a:t>
          </a:r>
          <a:endParaRPr lang="en-US" sz="1300" kern="1200" dirty="0"/>
        </a:p>
      </dsp:txBody>
      <dsp:txXfrm>
        <a:off x="0" y="1807871"/>
        <a:ext cx="8047038" cy="301042"/>
      </dsp:txXfrm>
    </dsp:sp>
    <dsp:sp modelId="{618110F8-93D4-465C-9754-118AC0F10961}">
      <dsp:nvSpPr>
        <dsp:cNvPr id="0" name=""/>
        <dsp:cNvSpPr/>
      </dsp:nvSpPr>
      <dsp:spPr>
        <a:xfrm>
          <a:off x="0" y="2108913"/>
          <a:ext cx="8047038" cy="0"/>
        </a:xfrm>
        <a:prstGeom prst="line">
          <a:avLst/>
        </a:prstGeom>
        <a:solidFill>
          <a:schemeClr val="accent2">
            <a:shade val="50000"/>
            <a:hueOff val="0"/>
            <a:satOff val="-23660"/>
            <a:lumOff val="38384"/>
            <a:alphaOff val="0"/>
          </a:schemeClr>
        </a:solidFill>
        <a:ln w="25400" cap="flat" cmpd="sng" algn="ctr">
          <a:solidFill>
            <a:schemeClr val="accent2">
              <a:shade val="50000"/>
              <a:hueOff val="0"/>
              <a:satOff val="-23660"/>
              <a:lumOff val="383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2A692-24BD-453C-A187-0339C5EAB8AB}">
      <dsp:nvSpPr>
        <dsp:cNvPr id="0" name=""/>
        <dsp:cNvSpPr/>
      </dsp:nvSpPr>
      <dsp:spPr>
        <a:xfrm>
          <a:off x="0" y="2108913"/>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Corrective Actions					 </a:t>
          </a:r>
          <a:endParaRPr lang="en-US" sz="1300" kern="1200" dirty="0"/>
        </a:p>
      </dsp:txBody>
      <dsp:txXfrm>
        <a:off x="0" y="2108913"/>
        <a:ext cx="8047038" cy="301042"/>
      </dsp:txXfrm>
    </dsp:sp>
    <dsp:sp modelId="{339A932C-9A18-429C-9323-2DE4C9639FB0}">
      <dsp:nvSpPr>
        <dsp:cNvPr id="0" name=""/>
        <dsp:cNvSpPr/>
      </dsp:nvSpPr>
      <dsp:spPr>
        <a:xfrm>
          <a:off x="0" y="2409955"/>
          <a:ext cx="8047038" cy="0"/>
        </a:xfrm>
        <a:prstGeom prst="line">
          <a:avLst/>
        </a:prstGeom>
        <a:solidFill>
          <a:schemeClr val="accent2">
            <a:shade val="50000"/>
            <a:hueOff val="0"/>
            <a:satOff val="-17745"/>
            <a:lumOff val="28788"/>
            <a:alphaOff val="0"/>
          </a:schemeClr>
        </a:solidFill>
        <a:ln w="25400" cap="flat" cmpd="sng" algn="ctr">
          <a:solidFill>
            <a:schemeClr val="accent2">
              <a:shade val="50000"/>
              <a:hueOff val="0"/>
              <a:satOff val="-17745"/>
              <a:lumOff val="287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FC228-77E7-4E34-AB80-2070387C1983}">
      <dsp:nvSpPr>
        <dsp:cNvPr id="0" name=""/>
        <dsp:cNvSpPr/>
      </dsp:nvSpPr>
      <dsp:spPr>
        <a:xfrm>
          <a:off x="0" y="2409955"/>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When to Call					 </a:t>
          </a:r>
          <a:endParaRPr lang="en-US" sz="1300" kern="1200" dirty="0"/>
        </a:p>
      </dsp:txBody>
      <dsp:txXfrm>
        <a:off x="0" y="2409955"/>
        <a:ext cx="8047038" cy="301042"/>
      </dsp:txXfrm>
    </dsp:sp>
    <dsp:sp modelId="{6F36006A-6EB2-4615-9813-D7CCF7A0572C}">
      <dsp:nvSpPr>
        <dsp:cNvPr id="0" name=""/>
        <dsp:cNvSpPr/>
      </dsp:nvSpPr>
      <dsp:spPr>
        <a:xfrm>
          <a:off x="0" y="2710997"/>
          <a:ext cx="8047038" cy="0"/>
        </a:xfrm>
        <a:prstGeom prst="line">
          <a:avLst/>
        </a:prstGeom>
        <a:solidFill>
          <a:schemeClr val="accent2">
            <a:shade val="50000"/>
            <a:hueOff val="0"/>
            <a:satOff val="-11830"/>
            <a:lumOff val="19192"/>
            <a:alphaOff val="0"/>
          </a:schemeClr>
        </a:solidFill>
        <a:ln w="25400" cap="flat" cmpd="sng" algn="ctr">
          <a:solidFill>
            <a:schemeClr val="accent2">
              <a:shade val="50000"/>
              <a:hueOff val="0"/>
              <a:satOff val="-11830"/>
              <a:lumOff val="191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46EE8A-C332-4CF1-8BE8-E2A122CD9ECD}">
      <dsp:nvSpPr>
        <dsp:cNvPr id="0" name=""/>
        <dsp:cNvSpPr/>
      </dsp:nvSpPr>
      <dsp:spPr>
        <a:xfrm>
          <a:off x="0" y="2710997"/>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Contacts						 </a:t>
          </a:r>
          <a:endParaRPr lang="en-US" sz="1300" kern="1200" dirty="0"/>
        </a:p>
      </dsp:txBody>
      <dsp:txXfrm>
        <a:off x="0" y="2710997"/>
        <a:ext cx="8047038" cy="301042"/>
      </dsp:txXfrm>
    </dsp:sp>
    <dsp:sp modelId="{75707F92-C859-452F-BF29-235FA5E6C157}">
      <dsp:nvSpPr>
        <dsp:cNvPr id="0" name=""/>
        <dsp:cNvSpPr/>
      </dsp:nvSpPr>
      <dsp:spPr>
        <a:xfrm>
          <a:off x="0" y="3012039"/>
          <a:ext cx="8047038" cy="0"/>
        </a:xfrm>
        <a:prstGeom prst="line">
          <a:avLst/>
        </a:prstGeom>
        <a:solidFill>
          <a:schemeClr val="accent2">
            <a:shade val="50000"/>
            <a:hueOff val="0"/>
            <a:satOff val="-5915"/>
            <a:lumOff val="9596"/>
            <a:alphaOff val="0"/>
          </a:schemeClr>
        </a:solidFill>
        <a:ln w="25400" cap="flat" cmpd="sng" algn="ctr">
          <a:solidFill>
            <a:schemeClr val="accent2">
              <a:shade val="50000"/>
              <a:hueOff val="0"/>
              <a:satOff val="-5915"/>
              <a:lumOff val="95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DB8C5-AEF0-49E3-9F0E-EA6FA22BCCC8}">
      <dsp:nvSpPr>
        <dsp:cNvPr id="0" name=""/>
        <dsp:cNvSpPr/>
      </dsp:nvSpPr>
      <dsp:spPr>
        <a:xfrm>
          <a:off x="0" y="3012039"/>
          <a:ext cx="8047038" cy="3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Helpful Websites</a:t>
          </a:r>
          <a:endParaRPr lang="en-US" sz="1300" kern="1200" dirty="0"/>
        </a:p>
      </dsp:txBody>
      <dsp:txXfrm>
        <a:off x="0" y="3012039"/>
        <a:ext cx="8047038" cy="30104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rtl="0">
            <a:lnSpc>
              <a:spcPct val="90000"/>
            </a:lnSpc>
            <a:spcBef>
              <a:spcPct val="0"/>
            </a:spcBef>
            <a:spcAft>
              <a:spcPct val="35000"/>
            </a:spcAft>
          </a:pPr>
          <a:r>
            <a:rPr lang="en-US" sz="3200" i="1" kern="1200" dirty="0" smtClean="0"/>
            <a:t>Shigella</a:t>
          </a:r>
          <a:endParaRPr lang="en-US" sz="32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12 Hours to 7 Days</a:t>
          </a:r>
          <a:endParaRPr lang="en-US" sz="13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4-7 Days</a:t>
          </a:r>
          <a:endParaRPr lang="en-US" sz="13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300" kern="1200" dirty="0" smtClean="0"/>
            <a:t>Diarrhea (often bloody), cramping, fever, nausea, headache, sometimes vomiting</a:t>
          </a:r>
          <a:endParaRPr lang="en-US" sz="13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Ready-to-Eat Foods from bare-hand-contact. Comes from human feces</a:t>
          </a:r>
          <a:endParaRPr lang="en-US" sz="13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Good handwashing, no bare-hand-contact, approved food/water, control flies.</a:t>
          </a:r>
          <a:endParaRPr lang="en-US" sz="13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i="1" kern="1200" dirty="0" smtClean="0"/>
            <a:t>Salmonella</a:t>
          </a:r>
          <a:endParaRPr lang="en-US" sz="2400" i="1"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t>6 Hours to 3 Days</a:t>
          </a:r>
          <a:endParaRPr lang="en-US" sz="15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t>1-3 Days</a:t>
          </a:r>
          <a:endParaRPr lang="en-US" sz="15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500" kern="1200" dirty="0" smtClean="0"/>
            <a:t>Cramping, headache, nausea, diarrhea, fever, sometimes vomiting</a:t>
          </a:r>
          <a:endParaRPr lang="en-US" sz="15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t>Undercooked or raw animal foods, infected food workers</a:t>
          </a:r>
          <a:endParaRPr lang="en-US" sz="15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t>Avoid cross-contamination, cook thoroughly, good handwashing</a:t>
          </a:r>
          <a:endParaRPr lang="en-US" sz="15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3</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070D6-2C63-4DCC-B93A-7896D89CC969}">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0D61-024E-4FDA-B435-FC50014AACC2}">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i="1" kern="1200" dirty="0" smtClean="0"/>
            <a:t>Salmonella</a:t>
          </a:r>
          <a:r>
            <a:rPr lang="en-US" sz="2400" kern="1200" dirty="0" smtClean="0"/>
            <a:t> Typhi </a:t>
          </a:r>
          <a:endParaRPr lang="en-US" sz="2400" kern="1200" dirty="0"/>
        </a:p>
      </dsp:txBody>
      <dsp:txXfrm>
        <a:off x="0" y="0"/>
        <a:ext cx="1554480" cy="3314700"/>
      </dsp:txXfrm>
    </dsp:sp>
    <dsp:sp modelId="{9B234B35-C2F9-4F62-AD28-E14A4AA87883}">
      <dsp:nvSpPr>
        <dsp:cNvPr id="0" name=""/>
        <dsp:cNvSpPr/>
      </dsp:nvSpPr>
      <dsp:spPr>
        <a:xfrm>
          <a:off x="167106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Onset </a:t>
          </a:r>
          <a:endParaRPr lang="en-US" sz="2800" kern="1200" dirty="0"/>
        </a:p>
      </dsp:txBody>
      <dsp:txXfrm>
        <a:off x="1671066" y="31237"/>
        <a:ext cx="2992374" cy="624743"/>
      </dsp:txXfrm>
    </dsp:sp>
    <dsp:sp modelId="{2CABB043-4E35-4DCD-9D4E-E5B9147F57FE}">
      <dsp:nvSpPr>
        <dsp:cNvPr id="0" name=""/>
        <dsp:cNvSpPr/>
      </dsp:nvSpPr>
      <dsp:spPr>
        <a:xfrm>
          <a:off x="4780026" y="3123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3-60 Days, usually 8-14 Days</a:t>
          </a:r>
          <a:endParaRPr lang="en-US" sz="1200" kern="1200" dirty="0"/>
        </a:p>
      </dsp:txBody>
      <dsp:txXfrm>
        <a:off x="4780026" y="31237"/>
        <a:ext cx="2992374" cy="624743"/>
      </dsp:txXfrm>
    </dsp:sp>
    <dsp:sp modelId="{870D04C8-08AB-46D5-9B37-367964E74332}">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E0AA1-296B-4ABF-96ED-D681629AA577}">
      <dsp:nvSpPr>
        <dsp:cNvPr id="0" name=""/>
        <dsp:cNvSpPr/>
      </dsp:nvSpPr>
      <dsp:spPr>
        <a:xfrm>
          <a:off x="167106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Lasts </a:t>
          </a:r>
          <a:endParaRPr lang="en-US" sz="2800" kern="1200" dirty="0"/>
        </a:p>
      </dsp:txBody>
      <dsp:txXfrm>
        <a:off x="1671066" y="687217"/>
        <a:ext cx="2992374" cy="624743"/>
      </dsp:txXfrm>
    </dsp:sp>
    <dsp:sp modelId="{BB6462C5-BB6E-451A-B9D2-B1576811DFAA}">
      <dsp:nvSpPr>
        <dsp:cNvPr id="0" name=""/>
        <dsp:cNvSpPr/>
      </dsp:nvSpPr>
      <dsp:spPr>
        <a:xfrm>
          <a:off x="4780026" y="687217"/>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2-4 Weeks</a:t>
          </a:r>
          <a:endParaRPr lang="en-US" sz="1200" kern="1200" dirty="0"/>
        </a:p>
      </dsp:txBody>
      <dsp:txXfrm>
        <a:off x="4780026" y="687217"/>
        <a:ext cx="2992374" cy="624743"/>
      </dsp:txXfrm>
    </dsp:sp>
    <dsp:sp modelId="{6EAFA887-0E22-46A8-A597-D5496482349A}">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86F7-C189-496F-8952-C6D6F9030AAB}">
      <dsp:nvSpPr>
        <dsp:cNvPr id="0" name=""/>
        <dsp:cNvSpPr/>
      </dsp:nvSpPr>
      <dsp:spPr>
        <a:xfrm>
          <a:off x="167106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Symptoms</a:t>
          </a:r>
          <a:endParaRPr lang="en-US" sz="2800" kern="1200" dirty="0"/>
        </a:p>
      </dsp:txBody>
      <dsp:txXfrm>
        <a:off x="1671066" y="1343198"/>
        <a:ext cx="2992374" cy="624743"/>
      </dsp:txXfrm>
    </dsp:sp>
    <dsp:sp modelId="{680A1D43-7AE3-4C81-B272-B38624136D8A}">
      <dsp:nvSpPr>
        <dsp:cNvPr id="0" name=""/>
        <dsp:cNvSpPr/>
      </dsp:nvSpPr>
      <dsp:spPr>
        <a:xfrm>
          <a:off x="4780026" y="134319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t>Fever, headache, malaise, loss of appetite, constipation (sometimes diarrhea), joint pain</a:t>
          </a:r>
          <a:endParaRPr lang="en-US" sz="1200" kern="1200" dirty="0"/>
        </a:p>
      </dsp:txBody>
      <dsp:txXfrm>
        <a:off x="4780026" y="1343198"/>
        <a:ext cx="2992374" cy="624743"/>
      </dsp:txXfrm>
    </dsp:sp>
    <dsp:sp modelId="{55F44321-82B8-4EE7-8CD4-9B53832B5B53}">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D7F78-B719-4751-8B4B-1333D524E7E1}">
      <dsp:nvSpPr>
        <dsp:cNvPr id="0" name=""/>
        <dsp:cNvSpPr/>
      </dsp:nvSpPr>
      <dsp:spPr>
        <a:xfrm>
          <a:off x="167106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Common Sources</a:t>
          </a:r>
          <a:endParaRPr lang="en-US" sz="2800" kern="1200" dirty="0"/>
        </a:p>
      </dsp:txBody>
      <dsp:txXfrm>
        <a:off x="1671066" y="1999178"/>
        <a:ext cx="2992374" cy="624743"/>
      </dsp:txXfrm>
    </dsp:sp>
    <dsp:sp modelId="{D37DA8E8-8E05-45E6-BB6F-BF1F87F497F4}">
      <dsp:nvSpPr>
        <dsp:cNvPr id="0" name=""/>
        <dsp:cNvSpPr/>
      </dsp:nvSpPr>
      <dsp:spPr>
        <a:xfrm>
          <a:off x="4780026" y="199917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Ready-to-Eat Foods from bare-hand-contact. Comes from human feces</a:t>
          </a:r>
          <a:endParaRPr lang="en-US" sz="1200" kern="1200" dirty="0"/>
        </a:p>
      </dsp:txBody>
      <dsp:txXfrm>
        <a:off x="4780026" y="1999178"/>
        <a:ext cx="2992374" cy="624743"/>
      </dsp:txXfrm>
    </dsp:sp>
    <dsp:sp modelId="{C07AFB3B-CF0D-47D7-B56C-CE15246B6AA2}">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F455F-E22A-4720-B134-39C306852A0C}">
      <dsp:nvSpPr>
        <dsp:cNvPr id="0" name=""/>
        <dsp:cNvSpPr/>
      </dsp:nvSpPr>
      <dsp:spPr>
        <a:xfrm>
          <a:off x="167106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Prevention</a:t>
          </a:r>
          <a:endParaRPr lang="en-US" sz="2800" kern="1200" dirty="0"/>
        </a:p>
      </dsp:txBody>
      <dsp:txXfrm>
        <a:off x="1671066" y="2655158"/>
        <a:ext cx="2992374" cy="624743"/>
      </dsp:txXfrm>
    </dsp:sp>
    <dsp:sp modelId="{EBCCA8E2-5AB2-436E-9817-B49221345133}">
      <dsp:nvSpPr>
        <dsp:cNvPr id="0" name=""/>
        <dsp:cNvSpPr/>
      </dsp:nvSpPr>
      <dsp:spPr>
        <a:xfrm>
          <a:off x="4780026" y="2655158"/>
          <a:ext cx="299237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Good handwashing, no bare-hand-contact, approved food/water, Employee exclusion</a:t>
          </a:r>
          <a:endParaRPr lang="en-US" sz="1200" kern="1200" dirty="0"/>
        </a:p>
      </dsp:txBody>
      <dsp:txXfrm>
        <a:off x="4780026" y="2655158"/>
        <a:ext cx="2992374" cy="624743"/>
      </dsp:txXfrm>
    </dsp:sp>
    <dsp:sp modelId="{CAA0692F-D7D7-4C31-AE88-6251D8FE8BD9}">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8</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FE763-F36F-42E9-AAFA-FDD6330B8C73}">
      <dsp:nvSpPr>
        <dsp:cNvPr id="0" name=""/>
        <dsp:cNvSpPr/>
      </dsp:nvSpPr>
      <dsp:spPr>
        <a:xfrm>
          <a:off x="2793" y="1571"/>
          <a:ext cx="7766813" cy="15537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smtClean="0"/>
            <a:t>Foods that require Time and Temperature Control for Safety (TCS)</a:t>
          </a:r>
          <a:endParaRPr lang="en-US" sz="3900" kern="1200" dirty="0"/>
        </a:p>
      </dsp:txBody>
      <dsp:txXfrm>
        <a:off x="48301" y="47079"/>
        <a:ext cx="7675797" cy="1462749"/>
      </dsp:txXfrm>
    </dsp:sp>
    <dsp:sp modelId="{6B7C6720-037D-4B36-870A-F347F95AB2D1}">
      <dsp:nvSpPr>
        <dsp:cNvPr id="0" name=""/>
        <dsp:cNvSpPr/>
      </dsp:nvSpPr>
      <dsp:spPr>
        <a:xfrm>
          <a:off x="2793" y="1759362"/>
          <a:ext cx="2451645" cy="15537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Animal products</a:t>
          </a:r>
          <a:endParaRPr lang="en-US" sz="3100" kern="1200" dirty="0"/>
        </a:p>
      </dsp:txBody>
      <dsp:txXfrm>
        <a:off x="48301" y="1804870"/>
        <a:ext cx="2360629" cy="1462749"/>
      </dsp:txXfrm>
    </dsp:sp>
    <dsp:sp modelId="{7BDF2CE5-9ECD-45C3-BFE3-551F96B62044}">
      <dsp:nvSpPr>
        <dsp:cNvPr id="0" name=""/>
        <dsp:cNvSpPr/>
      </dsp:nvSpPr>
      <dsp:spPr>
        <a:xfrm>
          <a:off x="2660377" y="1759362"/>
          <a:ext cx="2451645" cy="15537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Heat-treated Starches</a:t>
          </a:r>
          <a:endParaRPr lang="en-US" sz="3100" kern="1200" dirty="0"/>
        </a:p>
      </dsp:txBody>
      <dsp:txXfrm>
        <a:off x="2705885" y="1804870"/>
        <a:ext cx="2360629" cy="1462749"/>
      </dsp:txXfrm>
    </dsp:sp>
    <dsp:sp modelId="{814E891A-077A-4A3D-89C1-4D8333F87301}">
      <dsp:nvSpPr>
        <dsp:cNvPr id="0" name=""/>
        <dsp:cNvSpPr/>
      </dsp:nvSpPr>
      <dsp:spPr>
        <a:xfrm>
          <a:off x="5317961" y="1759362"/>
          <a:ext cx="2451645" cy="15537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Special Produce</a:t>
          </a:r>
          <a:endParaRPr lang="en-US" sz="3100" kern="1200" dirty="0"/>
        </a:p>
      </dsp:txBody>
      <dsp:txXfrm>
        <a:off x="5363469" y="1804870"/>
        <a:ext cx="2360629" cy="146274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7</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867C5-4CC7-4DB9-844F-0C54954675DF}">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DA3998-0E71-4187-855B-6CD16781D327}">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t>Animal products</a:t>
          </a:r>
          <a:endParaRPr lang="en-US" sz="2900" kern="1200" dirty="0"/>
        </a:p>
      </dsp:txBody>
      <dsp:txXfrm>
        <a:off x="0" y="0"/>
        <a:ext cx="1554480" cy="3314700"/>
      </dsp:txXfrm>
    </dsp:sp>
    <dsp:sp modelId="{F7525C61-7126-4562-BA40-D117C401AF3F}">
      <dsp:nvSpPr>
        <dsp:cNvPr id="0" name=""/>
        <dsp:cNvSpPr/>
      </dsp:nvSpPr>
      <dsp:spPr>
        <a:xfrm>
          <a:off x="1671066" y="150521"/>
          <a:ext cx="6101334" cy="3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rtl="0">
            <a:lnSpc>
              <a:spcPct val="90000"/>
            </a:lnSpc>
            <a:spcBef>
              <a:spcPct val="0"/>
            </a:spcBef>
            <a:spcAft>
              <a:spcPct val="35000"/>
            </a:spcAft>
          </a:pPr>
          <a:r>
            <a:rPr lang="en-US" sz="6500" kern="1200" dirty="0" smtClean="0"/>
            <a:t>Meat, Poultry, Seafood, Dairy</a:t>
          </a:r>
          <a:endParaRPr lang="en-US" sz="6500" kern="1200" dirty="0"/>
        </a:p>
      </dsp:txBody>
      <dsp:txXfrm>
        <a:off x="1671066" y="150521"/>
        <a:ext cx="6101334" cy="3010420"/>
      </dsp:txXfrm>
    </dsp:sp>
    <dsp:sp modelId="{32FAEB1C-76CC-4CCD-B24B-A0134C67D8DE}">
      <dsp:nvSpPr>
        <dsp:cNvPr id="0" name=""/>
        <dsp:cNvSpPr/>
      </dsp:nvSpPr>
      <dsp:spPr>
        <a:xfrm>
          <a:off x="1554480" y="3160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7</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1</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86E9E-B8A7-48CC-AFCF-41635CC457BC}">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D272-9F63-4150-AEFC-A5BE39C77F61}">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dirty="0" smtClean="0"/>
            <a:t>Heat treated Starches</a:t>
          </a:r>
          <a:endParaRPr lang="en-US" sz="3000" kern="1200" dirty="0"/>
        </a:p>
      </dsp:txBody>
      <dsp:txXfrm>
        <a:off x="0" y="0"/>
        <a:ext cx="1554480" cy="3314700"/>
      </dsp:txXfrm>
    </dsp:sp>
    <dsp:sp modelId="{683C2124-009E-4AFF-ADAD-9AC2E93775B5}">
      <dsp:nvSpPr>
        <dsp:cNvPr id="0" name=""/>
        <dsp:cNvSpPr/>
      </dsp:nvSpPr>
      <dsp:spPr>
        <a:xfrm>
          <a:off x="1671066" y="150521"/>
          <a:ext cx="6101334" cy="3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lvl="0" algn="l" defTabSz="2667000" rtl="0">
            <a:lnSpc>
              <a:spcPct val="90000"/>
            </a:lnSpc>
            <a:spcBef>
              <a:spcPct val="0"/>
            </a:spcBef>
            <a:spcAft>
              <a:spcPct val="35000"/>
            </a:spcAft>
          </a:pPr>
          <a:r>
            <a:rPr lang="en-US" sz="6000" kern="1200" dirty="0" smtClean="0"/>
            <a:t>Rice, Potatoes, Beans, Pasta, Vegetables</a:t>
          </a:r>
          <a:endParaRPr lang="en-US" sz="6000" kern="1200" dirty="0"/>
        </a:p>
      </dsp:txBody>
      <dsp:txXfrm>
        <a:off x="1671066" y="150521"/>
        <a:ext cx="6101334" cy="3010420"/>
      </dsp:txXfrm>
    </dsp:sp>
    <dsp:sp modelId="{E587E40A-4766-465D-B26B-FF223EA02A54}">
      <dsp:nvSpPr>
        <dsp:cNvPr id="0" name=""/>
        <dsp:cNvSpPr/>
      </dsp:nvSpPr>
      <dsp:spPr>
        <a:xfrm>
          <a:off x="1554480" y="3160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7</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29C63-4B7B-4A95-B453-84AFD9B8FD64}">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15F1BE-790A-4379-9788-8E3B7F04174C}">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rtl="0">
            <a:lnSpc>
              <a:spcPct val="90000"/>
            </a:lnSpc>
            <a:spcBef>
              <a:spcPct val="0"/>
            </a:spcBef>
            <a:spcAft>
              <a:spcPct val="35000"/>
            </a:spcAft>
          </a:pPr>
          <a:r>
            <a:rPr lang="en-US" sz="3100" kern="1200" dirty="0" smtClean="0"/>
            <a:t>Special Produce</a:t>
          </a:r>
          <a:endParaRPr lang="en-US" sz="3100" kern="1200" dirty="0"/>
        </a:p>
      </dsp:txBody>
      <dsp:txXfrm>
        <a:off x="0" y="0"/>
        <a:ext cx="1554480" cy="3314700"/>
      </dsp:txXfrm>
    </dsp:sp>
    <dsp:sp modelId="{75D1EFA7-B28D-4D2F-8C2B-209CC9B38F2E}">
      <dsp:nvSpPr>
        <dsp:cNvPr id="0" name=""/>
        <dsp:cNvSpPr/>
      </dsp:nvSpPr>
      <dsp:spPr>
        <a:xfrm>
          <a:off x="1671066" y="150521"/>
          <a:ext cx="6101334" cy="3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lvl="0" algn="l" defTabSz="2089150" rtl="0">
            <a:lnSpc>
              <a:spcPct val="90000"/>
            </a:lnSpc>
            <a:spcBef>
              <a:spcPct val="0"/>
            </a:spcBef>
            <a:spcAft>
              <a:spcPct val="35000"/>
            </a:spcAft>
          </a:pPr>
          <a:r>
            <a:rPr lang="en-US" sz="4700" kern="1200" dirty="0" smtClean="0"/>
            <a:t>Tofu, Sprouts, Cut Melons, Cut tomatoes, Garlic in Oil, Cut Leafy Greens</a:t>
          </a:r>
          <a:endParaRPr lang="en-US" sz="4700" kern="1200" dirty="0"/>
        </a:p>
      </dsp:txBody>
      <dsp:txXfrm>
        <a:off x="1671066" y="150521"/>
        <a:ext cx="6101334" cy="3010420"/>
      </dsp:txXfrm>
    </dsp:sp>
    <dsp:sp modelId="{4AC23A27-64FF-4333-AF3F-6C8B276EDDD4}">
      <dsp:nvSpPr>
        <dsp:cNvPr id="0" name=""/>
        <dsp:cNvSpPr/>
      </dsp:nvSpPr>
      <dsp:spPr>
        <a:xfrm>
          <a:off x="1554480" y="3160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7</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C619B-67CE-43E9-AAE6-2179923870CE}">
      <dsp:nvSpPr>
        <dsp:cNvPr id="0" name=""/>
        <dsp:cNvSpPr/>
      </dsp:nvSpPr>
      <dsp:spPr>
        <a:xfrm>
          <a:off x="0" y="0"/>
          <a:ext cx="7772400" cy="33147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t" anchorCtr="0">
          <a:noAutofit/>
        </a:bodyPr>
        <a:lstStyle/>
        <a:p>
          <a:pPr lvl="0" algn="l" defTabSz="1955800" rtl="0">
            <a:lnSpc>
              <a:spcPct val="90000"/>
            </a:lnSpc>
            <a:spcBef>
              <a:spcPct val="0"/>
            </a:spcBef>
            <a:spcAft>
              <a:spcPct val="35000"/>
            </a:spcAft>
          </a:pPr>
          <a:r>
            <a:rPr lang="en-US" sz="4400" kern="1200" dirty="0" smtClean="0"/>
            <a:t>Temperature Danger Zone</a:t>
          </a:r>
          <a:endParaRPr lang="en-US" sz="4400" kern="1200" dirty="0"/>
        </a:p>
        <a:p>
          <a:pPr marL="285750" lvl="1" indent="-285750" algn="l" defTabSz="1511300" rtl="0">
            <a:lnSpc>
              <a:spcPct val="90000"/>
            </a:lnSpc>
            <a:spcBef>
              <a:spcPct val="0"/>
            </a:spcBef>
            <a:spcAft>
              <a:spcPct val="15000"/>
            </a:spcAft>
            <a:buChar char="••"/>
          </a:pPr>
          <a:r>
            <a:rPr lang="en-US" sz="3400" kern="1200" dirty="0" smtClean="0"/>
            <a:t>41°F to 135°F</a:t>
          </a:r>
          <a:endParaRPr lang="en-US" sz="3400" kern="1200" dirty="0"/>
        </a:p>
        <a:p>
          <a:pPr marL="285750" lvl="1" indent="-285750" algn="l" defTabSz="1511300" rtl="0">
            <a:lnSpc>
              <a:spcPct val="90000"/>
            </a:lnSpc>
            <a:spcBef>
              <a:spcPct val="0"/>
            </a:spcBef>
            <a:spcAft>
              <a:spcPct val="15000"/>
            </a:spcAft>
            <a:buChar char="••"/>
          </a:pPr>
          <a:r>
            <a:rPr lang="en-US" sz="3400" kern="1200" dirty="0" smtClean="0"/>
            <a:t>Rapid Bacterial Growth After 4 Hours</a:t>
          </a:r>
          <a:endParaRPr lang="en-US" sz="3400" kern="1200" dirty="0"/>
        </a:p>
      </dsp:txBody>
      <dsp:txXfrm>
        <a:off x="1885950" y="0"/>
        <a:ext cx="5886449" cy="3314700"/>
      </dsp:txXfrm>
    </dsp:sp>
    <dsp:sp modelId="{68D9BF94-E18D-4505-B4BC-48D4947CA30A}">
      <dsp:nvSpPr>
        <dsp:cNvPr id="0" name=""/>
        <dsp:cNvSpPr/>
      </dsp:nvSpPr>
      <dsp:spPr>
        <a:xfrm>
          <a:off x="331469" y="331470"/>
          <a:ext cx="1554480" cy="265176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8</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9FE4A-A19C-4311-99CF-11B982A176E2}">
      <dsp:nvSpPr>
        <dsp:cNvPr id="0" name=""/>
        <dsp:cNvSpPr/>
      </dsp:nvSpPr>
      <dsp:spPr>
        <a:xfrm>
          <a:off x="0" y="0"/>
          <a:ext cx="7772400" cy="1035843"/>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Use a Calibrated, Sanitized Temperature Measuring Device</a:t>
          </a:r>
          <a:endParaRPr lang="en-US" sz="2700" kern="1200" dirty="0"/>
        </a:p>
      </dsp:txBody>
      <dsp:txXfrm>
        <a:off x="1658064" y="0"/>
        <a:ext cx="6114335" cy="1035843"/>
      </dsp:txXfrm>
    </dsp:sp>
    <dsp:sp modelId="{D05F4835-1F88-4245-9544-44CF510E8333}">
      <dsp:nvSpPr>
        <dsp:cNvPr id="0" name=""/>
        <dsp:cNvSpPr/>
      </dsp:nvSpPr>
      <dsp:spPr>
        <a:xfrm>
          <a:off x="103584" y="103584"/>
          <a:ext cx="1554480" cy="828674"/>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B6903-134F-4821-A2B9-BE26D74A645E}">
      <dsp:nvSpPr>
        <dsp:cNvPr id="0" name=""/>
        <dsp:cNvSpPr/>
      </dsp:nvSpPr>
      <dsp:spPr>
        <a:xfrm>
          <a:off x="0" y="1139428"/>
          <a:ext cx="7772400" cy="1035843"/>
        </a:xfrm>
        <a:prstGeom prst="roundRect">
          <a:avLst>
            <a:gd name="adj" fmla="val 1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Use approved sanitizer or single use alcohol wipe</a:t>
          </a:r>
        </a:p>
      </dsp:txBody>
      <dsp:txXfrm>
        <a:off x="1658064" y="1139428"/>
        <a:ext cx="6114335" cy="1035843"/>
      </dsp:txXfrm>
    </dsp:sp>
    <dsp:sp modelId="{F531B17B-1DBE-4C41-B273-BB765D36457E}">
      <dsp:nvSpPr>
        <dsp:cNvPr id="0" name=""/>
        <dsp:cNvSpPr/>
      </dsp:nvSpPr>
      <dsp:spPr>
        <a:xfrm>
          <a:off x="103584" y="1243012"/>
          <a:ext cx="1554480" cy="828674"/>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9D40D3-B461-4F5A-98DF-8CF2E104199F}">
      <dsp:nvSpPr>
        <dsp:cNvPr id="0" name=""/>
        <dsp:cNvSpPr/>
      </dsp:nvSpPr>
      <dsp:spPr>
        <a:xfrm>
          <a:off x="0" y="2278856"/>
          <a:ext cx="7772400" cy="1035843"/>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smtClean="0"/>
            <a:t>Thin tip probe for thin foods</a:t>
          </a:r>
        </a:p>
        <a:p>
          <a:pPr marL="228600" lvl="1" indent="-228600" algn="l" defTabSz="933450">
            <a:lnSpc>
              <a:spcPct val="90000"/>
            </a:lnSpc>
            <a:spcBef>
              <a:spcPct val="0"/>
            </a:spcBef>
            <a:spcAft>
              <a:spcPct val="15000"/>
            </a:spcAft>
            <a:buChar char="••"/>
          </a:pPr>
          <a:r>
            <a:rPr lang="en-US" sz="2100" kern="1200" dirty="0" smtClean="0"/>
            <a:t>Hamburgers, chicken patties, etc.</a:t>
          </a:r>
          <a:endParaRPr lang="en-US" sz="2100" kern="1200" dirty="0"/>
        </a:p>
      </dsp:txBody>
      <dsp:txXfrm>
        <a:off x="1658064" y="2278856"/>
        <a:ext cx="6114335" cy="1035843"/>
      </dsp:txXfrm>
    </dsp:sp>
    <dsp:sp modelId="{118CE2DB-C0C3-4E64-8F20-97E88C1793A6}">
      <dsp:nvSpPr>
        <dsp:cNvPr id="0" name=""/>
        <dsp:cNvSpPr/>
      </dsp:nvSpPr>
      <dsp:spPr>
        <a:xfrm>
          <a:off x="103584" y="2382440"/>
          <a:ext cx="1554480" cy="828674"/>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9</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258E4-3816-452F-A986-DB550DE262EC}">
      <dsp:nvSpPr>
        <dsp:cNvPr id="0" name=""/>
        <dsp:cNvSpPr/>
      </dsp:nvSpPr>
      <dsp:spPr>
        <a:xfrm>
          <a:off x="2564891" y="479713"/>
          <a:ext cx="5207508" cy="2355272"/>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Ice Slurry</a:t>
          </a:r>
          <a:endParaRPr lang="en-US" sz="2300" kern="1200" dirty="0"/>
        </a:p>
        <a:p>
          <a:pPr marL="171450" lvl="1" indent="-171450" algn="l" defTabSz="800100" rtl="0">
            <a:lnSpc>
              <a:spcPct val="90000"/>
            </a:lnSpc>
            <a:spcBef>
              <a:spcPct val="0"/>
            </a:spcBef>
            <a:spcAft>
              <a:spcPct val="15000"/>
            </a:spcAft>
            <a:buChar char="••"/>
          </a:pPr>
          <a:r>
            <a:rPr lang="en-US" sz="1800" kern="1200" dirty="0" smtClean="0"/>
            <a:t>Fill a cup full of small ice cubes </a:t>
          </a:r>
        </a:p>
        <a:p>
          <a:pPr marL="171450" lvl="1" indent="-171450" algn="l" defTabSz="800100" rtl="0">
            <a:lnSpc>
              <a:spcPct val="90000"/>
            </a:lnSpc>
            <a:spcBef>
              <a:spcPct val="0"/>
            </a:spcBef>
            <a:spcAft>
              <a:spcPct val="15000"/>
            </a:spcAft>
            <a:buChar char="••"/>
          </a:pPr>
          <a:r>
            <a:rPr lang="en-US" sz="1800" kern="1200" dirty="0" smtClean="0"/>
            <a:t>Add enough water to fill the spaces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Place thermometer stem in the ice slurry</a:t>
          </a:r>
          <a:endParaRPr lang="en-US" sz="1800" kern="1200" dirty="0"/>
        </a:p>
        <a:p>
          <a:pPr marL="171450" lvl="1" indent="-171450" algn="l" defTabSz="800100" rtl="0">
            <a:lnSpc>
              <a:spcPct val="90000"/>
            </a:lnSpc>
            <a:spcBef>
              <a:spcPct val="0"/>
            </a:spcBef>
            <a:spcAft>
              <a:spcPct val="15000"/>
            </a:spcAft>
            <a:buChar char="••"/>
          </a:pPr>
          <a:r>
            <a:rPr lang="en-US" sz="1800" kern="1200" dirty="0" smtClean="0"/>
            <a:t>Temperature should read 32°F</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For metal stem thermometers, adjust the calibration nut to 32</a:t>
          </a:r>
          <a:r>
            <a:rPr lang="en-US" sz="1800" kern="1200" dirty="0" smtClean="0">
              <a:sym typeface="Symbol"/>
            </a:rPr>
            <a:t></a:t>
          </a:r>
          <a:r>
            <a:rPr lang="en-US" sz="1800" kern="1200" dirty="0" smtClean="0"/>
            <a:t>F while in ice</a:t>
          </a:r>
          <a:endParaRPr lang="en-US" sz="1800" kern="1200" dirty="0"/>
        </a:p>
      </dsp:txBody>
      <dsp:txXfrm>
        <a:off x="2564891" y="479713"/>
        <a:ext cx="5207508" cy="2355272"/>
      </dsp:txXfrm>
    </dsp:sp>
    <dsp:sp modelId="{E26D1416-DEBF-4DD3-97B8-72CD28174B72}">
      <dsp:nvSpPr>
        <dsp:cNvPr id="0" name=""/>
        <dsp:cNvSpPr/>
      </dsp:nvSpPr>
      <dsp:spPr>
        <a:xfrm>
          <a:off x="0" y="479713"/>
          <a:ext cx="2331720" cy="235527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9</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6029F-D50F-4E04-BA8D-4843AFBD2F23}">
      <dsp:nvSpPr>
        <dsp:cNvPr id="0" name=""/>
        <dsp:cNvSpPr/>
      </dsp:nvSpPr>
      <dsp:spPr>
        <a:xfrm>
          <a:off x="0" y="0"/>
          <a:ext cx="7772400" cy="0"/>
        </a:xfrm>
        <a:prstGeom prst="line">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27D6-66AB-4746-A015-533B03CF0A9B}">
      <dsp:nvSpPr>
        <dsp:cNvPr id="0" name=""/>
        <dsp:cNvSpPr/>
      </dsp:nvSpPr>
      <dsp:spPr>
        <a:xfrm>
          <a:off x="0" y="0"/>
          <a:ext cx="7772400" cy="828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rtl="0">
            <a:lnSpc>
              <a:spcPct val="90000"/>
            </a:lnSpc>
            <a:spcBef>
              <a:spcPct val="0"/>
            </a:spcBef>
            <a:spcAft>
              <a:spcPct val="35000"/>
            </a:spcAft>
          </a:pPr>
          <a:r>
            <a:rPr lang="en-US" sz="3800" kern="1200" dirty="0" smtClean="0"/>
            <a:t>Important</a:t>
          </a:r>
          <a:endParaRPr lang="en-US" sz="3800" kern="1200" dirty="0"/>
        </a:p>
      </dsp:txBody>
      <dsp:txXfrm>
        <a:off x="0" y="0"/>
        <a:ext cx="7772400" cy="828674"/>
      </dsp:txXfrm>
    </dsp:sp>
    <dsp:sp modelId="{DF34EAD6-E2B3-4B78-92FF-9CD5804D3959}">
      <dsp:nvSpPr>
        <dsp:cNvPr id="0" name=""/>
        <dsp:cNvSpPr/>
      </dsp:nvSpPr>
      <dsp:spPr>
        <a:xfrm>
          <a:off x="0" y="828674"/>
          <a:ext cx="7772400" cy="0"/>
        </a:xfrm>
        <a:prstGeom prst="line">
          <a:avLst/>
        </a:prstGeom>
        <a:solidFill>
          <a:schemeClr val="accent2">
            <a:shade val="50000"/>
            <a:hueOff val="0"/>
            <a:satOff val="-16266"/>
            <a:lumOff val="26389"/>
            <a:alphaOff val="0"/>
          </a:schemeClr>
        </a:solidFill>
        <a:ln w="25400" cap="flat" cmpd="sng" algn="ctr">
          <a:solidFill>
            <a:schemeClr val="accent2">
              <a:shade val="50000"/>
              <a:hueOff val="0"/>
              <a:satOff val="-16266"/>
              <a:lumOff val="263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34659-0D4E-47FE-8FE0-27DCCD015F6E}">
      <dsp:nvSpPr>
        <dsp:cNvPr id="0" name=""/>
        <dsp:cNvSpPr/>
      </dsp:nvSpPr>
      <dsp:spPr>
        <a:xfrm>
          <a:off x="0" y="828674"/>
          <a:ext cx="7772400" cy="828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rtl="0">
            <a:lnSpc>
              <a:spcPct val="90000"/>
            </a:lnSpc>
            <a:spcBef>
              <a:spcPct val="0"/>
            </a:spcBef>
            <a:spcAft>
              <a:spcPct val="35000"/>
            </a:spcAft>
          </a:pPr>
          <a:r>
            <a:rPr lang="en-US" sz="3800" kern="1200" dirty="0" smtClean="0"/>
            <a:t>Everyone’s Responsibility</a:t>
          </a:r>
          <a:endParaRPr lang="en-US" sz="3800" kern="1200" dirty="0"/>
        </a:p>
      </dsp:txBody>
      <dsp:txXfrm>
        <a:off x="0" y="828674"/>
        <a:ext cx="7772400" cy="828674"/>
      </dsp:txXfrm>
    </dsp:sp>
    <dsp:sp modelId="{70F84DA2-9C89-4961-B13B-FDE59F05BEE6}">
      <dsp:nvSpPr>
        <dsp:cNvPr id="0" name=""/>
        <dsp:cNvSpPr/>
      </dsp:nvSpPr>
      <dsp:spPr>
        <a:xfrm>
          <a:off x="0" y="1657349"/>
          <a:ext cx="7772400" cy="0"/>
        </a:xfrm>
        <a:prstGeom prst="line">
          <a:avLst/>
        </a:prstGeom>
        <a:solidFill>
          <a:schemeClr val="accent2">
            <a:shade val="50000"/>
            <a:hueOff val="0"/>
            <a:satOff val="-32532"/>
            <a:lumOff val="52778"/>
            <a:alphaOff val="0"/>
          </a:schemeClr>
        </a:solidFill>
        <a:ln w="25400" cap="flat" cmpd="sng" algn="ctr">
          <a:solidFill>
            <a:schemeClr val="accent2">
              <a:shade val="50000"/>
              <a:hueOff val="0"/>
              <a:satOff val="-32532"/>
              <a:lumOff val="527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CC437-25FD-47F4-A36A-389732057149}">
      <dsp:nvSpPr>
        <dsp:cNvPr id="0" name=""/>
        <dsp:cNvSpPr/>
      </dsp:nvSpPr>
      <dsp:spPr>
        <a:xfrm>
          <a:off x="0" y="1657349"/>
          <a:ext cx="7772400" cy="828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rtl="0">
            <a:lnSpc>
              <a:spcPct val="90000"/>
            </a:lnSpc>
            <a:spcBef>
              <a:spcPct val="0"/>
            </a:spcBef>
            <a:spcAft>
              <a:spcPct val="35000"/>
            </a:spcAft>
          </a:pPr>
          <a:r>
            <a:rPr lang="en-US" sz="3800" kern="1200" dirty="0" smtClean="0"/>
            <a:t>In Your Hands</a:t>
          </a:r>
          <a:endParaRPr lang="en-US" sz="3800" kern="1200" dirty="0"/>
        </a:p>
      </dsp:txBody>
      <dsp:txXfrm>
        <a:off x="0" y="1657349"/>
        <a:ext cx="7772400" cy="828674"/>
      </dsp:txXfrm>
    </dsp:sp>
    <dsp:sp modelId="{7B036DDA-92F6-4782-8733-F10DB74AE102}">
      <dsp:nvSpPr>
        <dsp:cNvPr id="0" name=""/>
        <dsp:cNvSpPr/>
      </dsp:nvSpPr>
      <dsp:spPr>
        <a:xfrm>
          <a:off x="0" y="2486024"/>
          <a:ext cx="7772400" cy="0"/>
        </a:xfrm>
        <a:prstGeom prst="line">
          <a:avLst/>
        </a:prstGeom>
        <a:solidFill>
          <a:schemeClr val="accent2">
            <a:shade val="50000"/>
            <a:hueOff val="0"/>
            <a:satOff val="-16266"/>
            <a:lumOff val="26389"/>
            <a:alphaOff val="0"/>
          </a:schemeClr>
        </a:solidFill>
        <a:ln w="25400" cap="flat" cmpd="sng" algn="ctr">
          <a:solidFill>
            <a:schemeClr val="accent2">
              <a:shade val="50000"/>
              <a:hueOff val="0"/>
              <a:satOff val="-16266"/>
              <a:lumOff val="263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A11E7E-34A9-4C00-BCA5-2231075FE893}">
      <dsp:nvSpPr>
        <dsp:cNvPr id="0" name=""/>
        <dsp:cNvSpPr/>
      </dsp:nvSpPr>
      <dsp:spPr>
        <a:xfrm>
          <a:off x="0" y="2486024"/>
          <a:ext cx="7772400" cy="828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rtl="0">
            <a:lnSpc>
              <a:spcPct val="90000"/>
            </a:lnSpc>
            <a:spcBef>
              <a:spcPct val="0"/>
            </a:spcBef>
            <a:spcAft>
              <a:spcPct val="35000"/>
            </a:spcAft>
          </a:pPr>
          <a:r>
            <a:rPr lang="en-US" sz="3800" kern="1200" dirty="0" smtClean="0"/>
            <a:t>A Full-Time Job</a:t>
          </a:r>
          <a:endParaRPr lang="en-US" sz="3800" kern="1200" dirty="0"/>
        </a:p>
      </dsp:txBody>
      <dsp:txXfrm>
        <a:off x="0" y="2486024"/>
        <a:ext cx="7772400" cy="82867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6CC9C-EE0D-4ACB-8318-BE3E7EA2882D}">
      <dsp:nvSpPr>
        <dsp:cNvPr id="0" name=""/>
        <dsp:cNvSpPr/>
      </dsp:nvSpPr>
      <dsp:spPr>
        <a:xfrm>
          <a:off x="-374659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782D91-6C6F-4269-B48D-5FAA79DC190E}">
      <dsp:nvSpPr>
        <dsp:cNvPr id="0" name=""/>
        <dsp:cNvSpPr/>
      </dsp:nvSpPr>
      <dsp:spPr>
        <a:xfrm>
          <a:off x="269224" y="174552"/>
          <a:ext cx="7459823"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Food Source</a:t>
          </a:r>
        </a:p>
      </dsp:txBody>
      <dsp:txXfrm>
        <a:off x="269224" y="174552"/>
        <a:ext cx="7459823" cy="348971"/>
      </dsp:txXfrm>
    </dsp:sp>
    <dsp:sp modelId="{EF6EAA31-DFB5-4A80-BDAA-2A1712F7CDF0}">
      <dsp:nvSpPr>
        <dsp:cNvPr id="0" name=""/>
        <dsp:cNvSpPr/>
      </dsp:nvSpPr>
      <dsp:spPr>
        <a:xfrm>
          <a:off x="51116" y="130930"/>
          <a:ext cx="436214" cy="436214"/>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9F36E-1EA6-4E58-9BFF-60D488EFF21D}">
      <dsp:nvSpPr>
        <dsp:cNvPr id="0" name=""/>
        <dsp:cNvSpPr/>
      </dsp:nvSpPr>
      <dsp:spPr>
        <a:xfrm>
          <a:off x="556277" y="697943"/>
          <a:ext cx="7172770"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Poor Personal Hygiene</a:t>
          </a:r>
        </a:p>
      </dsp:txBody>
      <dsp:txXfrm>
        <a:off x="556277" y="697943"/>
        <a:ext cx="7172770" cy="348971"/>
      </dsp:txXfrm>
    </dsp:sp>
    <dsp:sp modelId="{7AFD5BED-E94A-4057-89B8-FFBF31EC1DFA}">
      <dsp:nvSpPr>
        <dsp:cNvPr id="0" name=""/>
        <dsp:cNvSpPr/>
      </dsp:nvSpPr>
      <dsp:spPr>
        <a:xfrm>
          <a:off x="338169" y="654321"/>
          <a:ext cx="436214" cy="436214"/>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C80A0C-E8C8-41A2-93EA-D3B7D40026CA}">
      <dsp:nvSpPr>
        <dsp:cNvPr id="0" name=""/>
        <dsp:cNvSpPr/>
      </dsp:nvSpPr>
      <dsp:spPr>
        <a:xfrm>
          <a:off x="687539" y="1221334"/>
          <a:ext cx="7041508"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Inadequate Cooking</a:t>
          </a:r>
        </a:p>
      </dsp:txBody>
      <dsp:txXfrm>
        <a:off x="687539" y="1221334"/>
        <a:ext cx="7041508" cy="348971"/>
      </dsp:txXfrm>
    </dsp:sp>
    <dsp:sp modelId="{882DBDAA-7289-4FE5-B1D1-025F1E96E9B8}">
      <dsp:nvSpPr>
        <dsp:cNvPr id="0" name=""/>
        <dsp:cNvSpPr/>
      </dsp:nvSpPr>
      <dsp:spPr>
        <a:xfrm>
          <a:off x="469431" y="1177712"/>
          <a:ext cx="436214" cy="436214"/>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2EB388-B72C-4924-A21D-2BB30B5391E4}">
      <dsp:nvSpPr>
        <dsp:cNvPr id="0" name=""/>
        <dsp:cNvSpPr/>
      </dsp:nvSpPr>
      <dsp:spPr>
        <a:xfrm>
          <a:off x="687539" y="1744394"/>
          <a:ext cx="7041508"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Improper Holding</a:t>
          </a:r>
        </a:p>
      </dsp:txBody>
      <dsp:txXfrm>
        <a:off x="687539" y="1744394"/>
        <a:ext cx="7041508" cy="348971"/>
      </dsp:txXfrm>
    </dsp:sp>
    <dsp:sp modelId="{CA47B394-C628-4D6B-8363-C0E7D2EC5ECB}">
      <dsp:nvSpPr>
        <dsp:cNvPr id="0" name=""/>
        <dsp:cNvSpPr/>
      </dsp:nvSpPr>
      <dsp:spPr>
        <a:xfrm>
          <a:off x="469431" y="1700772"/>
          <a:ext cx="436214" cy="436214"/>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51DA01-C4F7-44F0-A903-6AD642247F29}">
      <dsp:nvSpPr>
        <dsp:cNvPr id="0" name=""/>
        <dsp:cNvSpPr/>
      </dsp:nvSpPr>
      <dsp:spPr>
        <a:xfrm>
          <a:off x="556277" y="2267785"/>
          <a:ext cx="7172770"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Contamination</a:t>
          </a:r>
        </a:p>
      </dsp:txBody>
      <dsp:txXfrm>
        <a:off x="556277" y="2267785"/>
        <a:ext cx="7172770" cy="348971"/>
      </dsp:txXfrm>
    </dsp:sp>
    <dsp:sp modelId="{EE606F70-437B-4BA2-AA40-E5BE0F7B7E1F}">
      <dsp:nvSpPr>
        <dsp:cNvPr id="0" name=""/>
        <dsp:cNvSpPr/>
      </dsp:nvSpPr>
      <dsp:spPr>
        <a:xfrm>
          <a:off x="338169" y="2224163"/>
          <a:ext cx="436214" cy="436214"/>
        </a:xfrm>
        <a:prstGeom prst="ellipse">
          <a:avLst/>
        </a:prstGeom>
        <a:blipFill rotWithShape="0">
          <a:blip xmlns:r="http://schemas.openxmlformats.org/officeDocument/2006/relationships" r:embed="rId5"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9D39B5-7F6D-47D1-BE32-4DC6E75AC5CE}">
      <dsp:nvSpPr>
        <dsp:cNvPr id="0" name=""/>
        <dsp:cNvSpPr/>
      </dsp:nvSpPr>
      <dsp:spPr>
        <a:xfrm>
          <a:off x="269224" y="2791176"/>
          <a:ext cx="7459823" cy="3489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996" tIns="45720" rIns="45720" bIns="45720" numCol="1" spcCol="1270" anchor="ctr" anchorCtr="0">
          <a:noAutofit/>
        </a:bodyPr>
        <a:lstStyle/>
        <a:p>
          <a:pPr lvl="0" algn="l" defTabSz="800100" rtl="0">
            <a:lnSpc>
              <a:spcPct val="90000"/>
            </a:lnSpc>
            <a:spcBef>
              <a:spcPct val="0"/>
            </a:spcBef>
            <a:spcAft>
              <a:spcPct val="35000"/>
            </a:spcAft>
          </a:pPr>
          <a:r>
            <a:rPr lang="en-US" sz="1800" kern="1200" dirty="0" smtClean="0"/>
            <a:t>Environmental Contamination</a:t>
          </a:r>
        </a:p>
      </dsp:txBody>
      <dsp:txXfrm>
        <a:off x="269224" y="2791176"/>
        <a:ext cx="7459823" cy="348971"/>
      </dsp:txXfrm>
    </dsp:sp>
    <dsp:sp modelId="{C5ABB5A3-5071-4B2B-9773-A0139C4B5BA0}">
      <dsp:nvSpPr>
        <dsp:cNvPr id="0" name=""/>
        <dsp:cNvSpPr/>
      </dsp:nvSpPr>
      <dsp:spPr>
        <a:xfrm>
          <a:off x="51116" y="2747554"/>
          <a:ext cx="436214" cy="436214"/>
        </a:xfrm>
        <a:prstGeom prst="ellipse">
          <a:avLst/>
        </a:prstGeom>
        <a:blipFill rotWithShape="0">
          <a:blip xmlns:r="http://schemas.openxmlformats.org/officeDocument/2006/relationships" r:embed="rId6"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6CC9C-EE0D-4ACB-8318-BE3E7EA2882D}">
      <dsp:nvSpPr>
        <dsp:cNvPr id="0" name=""/>
        <dsp:cNvSpPr/>
      </dsp:nvSpPr>
      <dsp:spPr>
        <a:xfrm>
          <a:off x="-344001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782D91-6C6F-4269-B48D-5FAA79DC190E}">
      <dsp:nvSpPr>
        <dsp:cNvPr id="0" name=""/>
        <dsp:cNvSpPr/>
      </dsp:nvSpPr>
      <dsp:spPr>
        <a:xfrm>
          <a:off x="998703" y="858387"/>
          <a:ext cx="6773696" cy="15979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5522" tIns="66040" rIns="66040" bIns="66040" numCol="1" spcCol="1270" anchor="t" anchorCtr="0">
          <a:noAutofit/>
        </a:bodyPr>
        <a:lstStyle/>
        <a:p>
          <a:pPr lvl="0" algn="l" defTabSz="1155700" rtl="0">
            <a:lnSpc>
              <a:spcPct val="90000"/>
            </a:lnSpc>
            <a:spcBef>
              <a:spcPct val="0"/>
            </a:spcBef>
            <a:spcAft>
              <a:spcPct val="35000"/>
            </a:spcAft>
          </a:pPr>
          <a:r>
            <a:rPr lang="en-US" sz="2600" kern="1200" dirty="0" smtClean="0"/>
            <a:t>FOOD SOURCE</a:t>
          </a:r>
          <a:endParaRPr lang="en-US" sz="2600" kern="1200" dirty="0"/>
        </a:p>
        <a:p>
          <a:pPr marL="228600" lvl="1" indent="-228600" algn="l" defTabSz="889000" rtl="0">
            <a:lnSpc>
              <a:spcPct val="90000"/>
            </a:lnSpc>
            <a:spcBef>
              <a:spcPct val="0"/>
            </a:spcBef>
            <a:spcAft>
              <a:spcPct val="15000"/>
            </a:spcAft>
            <a:buChar char="••"/>
          </a:pPr>
          <a:r>
            <a:rPr lang="en-US" sz="2000" kern="1200" dirty="0" smtClean="0"/>
            <a:t>Food from unapproved or uninspected source</a:t>
          </a:r>
          <a:endParaRPr lang="en-US" sz="2000" kern="1200" dirty="0"/>
        </a:p>
        <a:p>
          <a:pPr marL="228600" lvl="1" indent="-228600" algn="l" defTabSz="889000" rtl="0">
            <a:lnSpc>
              <a:spcPct val="90000"/>
            </a:lnSpc>
            <a:spcBef>
              <a:spcPct val="0"/>
            </a:spcBef>
            <a:spcAft>
              <a:spcPct val="15000"/>
            </a:spcAft>
            <a:buChar char="••"/>
          </a:pPr>
          <a:r>
            <a:rPr lang="en-US" sz="2000" kern="1200" dirty="0" smtClean="0"/>
            <a:t>Unsound or Adulterated food</a:t>
          </a:r>
          <a:endParaRPr lang="en-US" sz="2000" kern="1200" dirty="0"/>
        </a:p>
        <a:p>
          <a:pPr marL="228600" lvl="1" indent="-228600" algn="l" defTabSz="889000" rtl="0">
            <a:lnSpc>
              <a:spcPct val="90000"/>
            </a:lnSpc>
            <a:spcBef>
              <a:spcPct val="0"/>
            </a:spcBef>
            <a:spcAft>
              <a:spcPct val="15000"/>
            </a:spcAft>
            <a:buChar char="••"/>
          </a:pPr>
          <a:r>
            <a:rPr lang="en-US" sz="2000" kern="1200" dirty="0" smtClean="0"/>
            <a:t>Shellfish records not maintained properly</a:t>
          </a:r>
          <a:endParaRPr lang="en-US" sz="2000" kern="1200" dirty="0"/>
        </a:p>
      </dsp:txBody>
      <dsp:txXfrm>
        <a:off x="998703" y="858387"/>
        <a:ext cx="6773696" cy="1597925"/>
      </dsp:txXfrm>
    </dsp:sp>
    <dsp:sp modelId="{EF6EAA31-DFB5-4A80-BDAA-2A1712F7CDF0}">
      <dsp:nvSpPr>
        <dsp:cNvPr id="0" name=""/>
        <dsp:cNvSpPr/>
      </dsp:nvSpPr>
      <dsp:spPr>
        <a:xfrm>
          <a:off x="0" y="658646"/>
          <a:ext cx="1997407" cy="1997407"/>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A062B-4B44-4615-BBB7-A0690A9666A4}">
      <dsp:nvSpPr>
        <dsp:cNvPr id="0" name=""/>
        <dsp:cNvSpPr/>
      </dsp:nvSpPr>
      <dsp:spPr>
        <a:xfrm>
          <a:off x="0" y="35549"/>
          <a:ext cx="7772400" cy="9594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Employee Reporting to Employer</a:t>
          </a:r>
        </a:p>
      </dsp:txBody>
      <dsp:txXfrm>
        <a:off x="46834" y="82383"/>
        <a:ext cx="7678732" cy="865732"/>
      </dsp:txXfrm>
    </dsp:sp>
    <dsp:sp modelId="{201E6035-6CD5-494A-AC45-9C51C83545B4}">
      <dsp:nvSpPr>
        <dsp:cNvPr id="0" name=""/>
        <dsp:cNvSpPr/>
      </dsp:nvSpPr>
      <dsp:spPr>
        <a:xfrm>
          <a:off x="0" y="994949"/>
          <a:ext cx="7772400"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kern="1200" dirty="0" smtClean="0"/>
            <a:t>Certain Symptoms or Conditions (Big 5)</a:t>
          </a:r>
        </a:p>
      </dsp:txBody>
      <dsp:txXfrm>
        <a:off x="0" y="994949"/>
        <a:ext cx="7772400" cy="662400"/>
      </dsp:txXfrm>
    </dsp:sp>
    <dsp:sp modelId="{8147F44F-FAE9-4CB9-8939-E81C0D5C4DA8}">
      <dsp:nvSpPr>
        <dsp:cNvPr id="0" name=""/>
        <dsp:cNvSpPr/>
      </dsp:nvSpPr>
      <dsp:spPr>
        <a:xfrm>
          <a:off x="0" y="1657350"/>
          <a:ext cx="7772400" cy="95940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Employer Reporting to KDA</a:t>
          </a:r>
        </a:p>
      </dsp:txBody>
      <dsp:txXfrm>
        <a:off x="46834" y="1704184"/>
        <a:ext cx="7678732" cy="865732"/>
      </dsp:txXfrm>
    </dsp:sp>
    <dsp:sp modelId="{09FFBC0A-19DB-4756-B576-2814C2019D22}">
      <dsp:nvSpPr>
        <dsp:cNvPr id="0" name=""/>
        <dsp:cNvSpPr/>
      </dsp:nvSpPr>
      <dsp:spPr>
        <a:xfrm>
          <a:off x="0" y="2616750"/>
          <a:ext cx="7772400"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kern="1200" dirty="0" smtClean="0"/>
            <a:t>Certain Symptoms or Conditions (Big 5)</a:t>
          </a:r>
        </a:p>
      </dsp:txBody>
      <dsp:txXfrm>
        <a:off x="0" y="2616750"/>
        <a:ext cx="7772400" cy="6624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06B87-EC6D-437D-9523-BD81AE306981}">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39A7-F1FC-4465-BF0C-0CE9DD226EFD}">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rtl="0">
            <a:lnSpc>
              <a:spcPct val="90000"/>
            </a:lnSpc>
            <a:spcBef>
              <a:spcPct val="0"/>
            </a:spcBef>
            <a:spcAft>
              <a:spcPct val="35000"/>
            </a:spcAft>
          </a:pPr>
          <a:r>
            <a:rPr lang="en-US" sz="5300" kern="1200" dirty="0" smtClean="0">
              <a:solidFill>
                <a:srgbClr val="FF0000"/>
              </a:solidFill>
              <a:latin typeface="Stencil" pitchFamily="82" charset="0"/>
            </a:rPr>
            <a:t>Big 5</a:t>
          </a:r>
        </a:p>
      </dsp:txBody>
      <dsp:txXfrm>
        <a:off x="0" y="0"/>
        <a:ext cx="1554480" cy="3314700"/>
      </dsp:txXfrm>
    </dsp:sp>
    <dsp:sp modelId="{BBC1605C-F3F6-441B-A02F-D9974774DE30}">
      <dsp:nvSpPr>
        <dsp:cNvPr id="0" name=""/>
        <dsp:cNvSpPr/>
      </dsp:nvSpPr>
      <dsp:spPr>
        <a:xfrm>
          <a:off x="1671066" y="31237"/>
          <a:ext cx="610133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i="1" kern="1200" dirty="0" smtClean="0"/>
            <a:t>Salmonella</a:t>
          </a:r>
          <a:r>
            <a:rPr lang="en-US" sz="2800" kern="1200" dirty="0" smtClean="0"/>
            <a:t> Typhi</a:t>
          </a:r>
        </a:p>
      </dsp:txBody>
      <dsp:txXfrm>
        <a:off x="1671066" y="31237"/>
        <a:ext cx="6101334" cy="624743"/>
      </dsp:txXfrm>
    </dsp:sp>
    <dsp:sp modelId="{6E952F48-25BD-4EA1-8FAC-8170566B73AF}">
      <dsp:nvSpPr>
        <dsp:cNvPr id="0" name=""/>
        <dsp:cNvSpPr/>
      </dsp:nvSpPr>
      <dsp:spPr>
        <a:xfrm>
          <a:off x="1554480" y="65598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DD2AA-3273-4BD4-83E1-869F226118CC}">
      <dsp:nvSpPr>
        <dsp:cNvPr id="0" name=""/>
        <dsp:cNvSpPr/>
      </dsp:nvSpPr>
      <dsp:spPr>
        <a:xfrm>
          <a:off x="1671066" y="687217"/>
          <a:ext cx="610133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i="1" kern="1200" dirty="0" smtClean="0"/>
            <a:t>Shigella</a:t>
          </a:r>
        </a:p>
      </dsp:txBody>
      <dsp:txXfrm>
        <a:off x="1671066" y="687217"/>
        <a:ext cx="6101334" cy="624743"/>
      </dsp:txXfrm>
    </dsp:sp>
    <dsp:sp modelId="{6CA8CBC4-46DC-49C2-A470-4F7E09301BF3}">
      <dsp:nvSpPr>
        <dsp:cNvPr id="0" name=""/>
        <dsp:cNvSpPr/>
      </dsp:nvSpPr>
      <dsp:spPr>
        <a:xfrm>
          <a:off x="1554480" y="1311960"/>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CD372-0B28-4553-BFF4-A6015365B9E2}">
      <dsp:nvSpPr>
        <dsp:cNvPr id="0" name=""/>
        <dsp:cNvSpPr/>
      </dsp:nvSpPr>
      <dsp:spPr>
        <a:xfrm>
          <a:off x="1671066" y="1343198"/>
          <a:ext cx="610133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Enterohemorrhagic </a:t>
          </a:r>
          <a:r>
            <a:rPr lang="en-US" sz="2800" i="1" kern="1200" dirty="0" smtClean="0"/>
            <a:t>E. coli</a:t>
          </a:r>
        </a:p>
      </dsp:txBody>
      <dsp:txXfrm>
        <a:off x="1671066" y="1343198"/>
        <a:ext cx="6101334" cy="624743"/>
      </dsp:txXfrm>
    </dsp:sp>
    <dsp:sp modelId="{F04D9454-FFE2-43BC-8CBD-61F4D425AE32}">
      <dsp:nvSpPr>
        <dsp:cNvPr id="0" name=""/>
        <dsp:cNvSpPr/>
      </dsp:nvSpPr>
      <dsp:spPr>
        <a:xfrm>
          <a:off x="1554480" y="196794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8FAB0-D8CF-4CB3-97CD-57A5DC1BB87B}">
      <dsp:nvSpPr>
        <dsp:cNvPr id="0" name=""/>
        <dsp:cNvSpPr/>
      </dsp:nvSpPr>
      <dsp:spPr>
        <a:xfrm>
          <a:off x="1671066" y="1999178"/>
          <a:ext cx="610133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smtClean="0"/>
            <a:t>Hepatitis A</a:t>
          </a:r>
          <a:endParaRPr lang="en-US" sz="2800" kern="1200" dirty="0" smtClean="0"/>
        </a:p>
      </dsp:txBody>
      <dsp:txXfrm>
        <a:off x="1671066" y="1999178"/>
        <a:ext cx="6101334" cy="624743"/>
      </dsp:txXfrm>
    </dsp:sp>
    <dsp:sp modelId="{1D26BF4B-DFCB-4689-AA7A-582A5D55109D}">
      <dsp:nvSpPr>
        <dsp:cNvPr id="0" name=""/>
        <dsp:cNvSpPr/>
      </dsp:nvSpPr>
      <dsp:spPr>
        <a:xfrm>
          <a:off x="1554480" y="2623921"/>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28072-1FDC-4A31-B55C-0721F609F7F3}">
      <dsp:nvSpPr>
        <dsp:cNvPr id="0" name=""/>
        <dsp:cNvSpPr/>
      </dsp:nvSpPr>
      <dsp:spPr>
        <a:xfrm>
          <a:off x="1671066" y="2655158"/>
          <a:ext cx="6101334" cy="624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smtClean="0"/>
            <a:t>Norovirus</a:t>
          </a:r>
          <a:endParaRPr lang="en-US" sz="2800" kern="1200" dirty="0" smtClean="0"/>
        </a:p>
      </dsp:txBody>
      <dsp:txXfrm>
        <a:off x="1671066" y="2655158"/>
        <a:ext cx="6101334" cy="624743"/>
      </dsp:txXfrm>
    </dsp:sp>
    <dsp:sp modelId="{F6CC0BEB-920C-46B7-B0D9-C4011B119477}">
      <dsp:nvSpPr>
        <dsp:cNvPr id="0" name=""/>
        <dsp:cNvSpPr/>
      </dsp:nvSpPr>
      <dsp:spPr>
        <a:xfrm>
          <a:off x="1554480" y="327990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662308" y="439"/>
          <a:ext cx="5168646" cy="1441727"/>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762" tIns="152400" rIns="284480" bIns="152400" numCol="1" spcCol="1270" anchor="ctr" anchorCtr="0">
          <a:noAutofit/>
        </a:bodyPr>
        <a:lstStyle/>
        <a:p>
          <a:pPr lvl="0" algn="ctr" defTabSz="1778000" rtl="0">
            <a:lnSpc>
              <a:spcPct val="90000"/>
            </a:lnSpc>
            <a:spcBef>
              <a:spcPct val="0"/>
            </a:spcBef>
            <a:spcAft>
              <a:spcPct val="35000"/>
            </a:spcAft>
          </a:pPr>
          <a:r>
            <a:rPr lang="en-US" sz="4000" kern="1200" dirty="0" smtClean="0"/>
            <a:t>Employee Restriction</a:t>
          </a:r>
        </a:p>
      </dsp:txBody>
      <dsp:txXfrm rot="10800000">
        <a:off x="2022740" y="439"/>
        <a:ext cx="4808214" cy="1441727"/>
      </dsp:txXfrm>
    </dsp:sp>
    <dsp:sp modelId="{6C80C36F-0940-4BA5-924D-7929588D1BE9}">
      <dsp:nvSpPr>
        <dsp:cNvPr id="0" name=""/>
        <dsp:cNvSpPr/>
      </dsp:nvSpPr>
      <dsp:spPr>
        <a:xfrm>
          <a:off x="941445" y="439"/>
          <a:ext cx="1441727" cy="144172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9301F-03E2-49E4-9B73-1D0C053CD8E4}">
      <dsp:nvSpPr>
        <dsp:cNvPr id="0" name=""/>
        <dsp:cNvSpPr/>
      </dsp:nvSpPr>
      <dsp:spPr>
        <a:xfrm rot="10800000">
          <a:off x="1662308" y="1872533"/>
          <a:ext cx="5168646" cy="1441727"/>
        </a:xfrm>
        <a:prstGeom prst="homePlate">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762" tIns="152400" rIns="284480" bIns="152400" numCol="1" spcCol="1270" anchor="ctr" anchorCtr="0">
          <a:noAutofit/>
        </a:bodyPr>
        <a:lstStyle/>
        <a:p>
          <a:pPr lvl="0" algn="ctr" defTabSz="1778000" rtl="0">
            <a:lnSpc>
              <a:spcPct val="90000"/>
            </a:lnSpc>
            <a:spcBef>
              <a:spcPct val="0"/>
            </a:spcBef>
            <a:spcAft>
              <a:spcPct val="35000"/>
            </a:spcAft>
          </a:pPr>
          <a:r>
            <a:rPr lang="en-US" sz="4000" kern="1200" dirty="0" smtClean="0"/>
            <a:t>Employee Exclusion</a:t>
          </a:r>
        </a:p>
      </dsp:txBody>
      <dsp:txXfrm rot="10800000">
        <a:off x="2022740" y="1872533"/>
        <a:ext cx="4808214" cy="1441727"/>
      </dsp:txXfrm>
    </dsp:sp>
    <dsp:sp modelId="{58ADC78D-E0C7-4D39-B1F5-5FACEF4F9C93}">
      <dsp:nvSpPr>
        <dsp:cNvPr id="0" name=""/>
        <dsp:cNvSpPr/>
      </dsp:nvSpPr>
      <dsp:spPr>
        <a:xfrm>
          <a:off x="941445" y="1872533"/>
          <a:ext cx="1441727" cy="144172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2</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201930" rIns="376936" bIns="201930" numCol="1" spcCol="1270" anchor="ctr" anchorCtr="0">
          <a:noAutofit/>
        </a:bodyPr>
        <a:lstStyle/>
        <a:p>
          <a:pPr lvl="0" algn="ctr" defTabSz="2355850" rtl="0">
            <a:lnSpc>
              <a:spcPct val="90000"/>
            </a:lnSpc>
            <a:spcBef>
              <a:spcPct val="0"/>
            </a:spcBef>
            <a:spcAft>
              <a:spcPct val="35000"/>
            </a:spcAft>
          </a:pPr>
          <a:r>
            <a:rPr lang="en-US" sz="5300" kern="1200" dirty="0" smtClean="0"/>
            <a:t>Employee Restriction</a:t>
          </a:r>
        </a:p>
      </dsp:txBody>
      <dsp:txXfrm rot="10800000">
        <a:off x="2603753" y="355472"/>
        <a:ext cx="4517708" cy="2603754"/>
      </dsp:txXfrm>
    </dsp:sp>
    <dsp:sp modelId="{6C80C36F-0940-4BA5-924D-7929588D1BE9}">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40970" rIns="263144" bIns="140970" numCol="1" spcCol="1270" anchor="t" anchorCtr="0">
          <a:noAutofit/>
        </a:bodyPr>
        <a:lstStyle/>
        <a:p>
          <a:pPr lvl="0" algn="l" defTabSz="1644650" rtl="0">
            <a:lnSpc>
              <a:spcPct val="90000"/>
            </a:lnSpc>
            <a:spcBef>
              <a:spcPct val="0"/>
            </a:spcBef>
            <a:spcAft>
              <a:spcPct val="35000"/>
            </a:spcAft>
          </a:pPr>
          <a:r>
            <a:rPr lang="en-US" sz="3700" kern="1200" dirty="0" smtClean="0"/>
            <a:t>Employee Restriction</a:t>
          </a:r>
        </a:p>
        <a:p>
          <a:pPr marL="285750" lvl="1" indent="-285750" algn="l" defTabSz="1289050" rtl="0">
            <a:lnSpc>
              <a:spcPct val="90000"/>
            </a:lnSpc>
            <a:spcBef>
              <a:spcPct val="0"/>
            </a:spcBef>
            <a:spcAft>
              <a:spcPct val="15000"/>
            </a:spcAft>
            <a:buChar char="••"/>
          </a:pPr>
          <a:r>
            <a:rPr lang="en-US" sz="2900" kern="1200" dirty="0" smtClean="0"/>
            <a:t>Can’t work with food or equipment</a:t>
          </a:r>
        </a:p>
      </dsp:txBody>
      <dsp:txXfrm rot="10800000">
        <a:off x="2603753" y="355472"/>
        <a:ext cx="4517708" cy="2603754"/>
      </dsp:txXfrm>
    </dsp:sp>
    <dsp:sp modelId="{6C80C36F-0940-4BA5-924D-7929588D1BE9}">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87630" rIns="163576" bIns="87630" numCol="1" spcCol="1270" anchor="t" anchorCtr="0">
          <a:noAutofit/>
        </a:bodyPr>
        <a:lstStyle/>
        <a:p>
          <a:pPr lvl="0" algn="l" defTabSz="1022350" rtl="0">
            <a:lnSpc>
              <a:spcPct val="90000"/>
            </a:lnSpc>
            <a:spcBef>
              <a:spcPct val="0"/>
            </a:spcBef>
            <a:spcAft>
              <a:spcPct val="35000"/>
            </a:spcAft>
          </a:pPr>
          <a:r>
            <a:rPr lang="en-US" sz="2300" kern="1200" dirty="0" smtClean="0"/>
            <a:t>Restrict Employees</a:t>
          </a:r>
          <a:endParaRPr lang="en-US" sz="2300" kern="1200" dirty="0"/>
        </a:p>
        <a:p>
          <a:pPr marL="171450" lvl="1" indent="-171450" algn="l" defTabSz="800100" rtl="0">
            <a:lnSpc>
              <a:spcPct val="90000"/>
            </a:lnSpc>
            <a:spcBef>
              <a:spcPct val="0"/>
            </a:spcBef>
            <a:spcAft>
              <a:spcPct val="15000"/>
            </a:spcAft>
            <a:buChar char="••"/>
          </a:pPr>
          <a:r>
            <a:rPr lang="en-US" sz="1800" kern="1200" dirty="0" smtClean="0"/>
            <a:t>Fever</a:t>
          </a:r>
          <a:endParaRPr lang="en-US" sz="1800" kern="1200" dirty="0"/>
        </a:p>
        <a:p>
          <a:pPr marL="171450" lvl="1" indent="-171450" algn="l" defTabSz="800100" rtl="0">
            <a:lnSpc>
              <a:spcPct val="90000"/>
            </a:lnSpc>
            <a:spcBef>
              <a:spcPct val="0"/>
            </a:spcBef>
            <a:spcAft>
              <a:spcPct val="15000"/>
            </a:spcAft>
            <a:buChar char="••"/>
          </a:pPr>
          <a:r>
            <a:rPr lang="en-US" sz="1800" kern="1200" dirty="0" smtClean="0"/>
            <a:t>Sore Throat w/Fever*</a:t>
          </a:r>
          <a:endParaRPr lang="en-US" sz="1800" kern="1200" dirty="0"/>
        </a:p>
        <a:p>
          <a:pPr marL="171450" lvl="1" indent="-171450" algn="l" defTabSz="800100" rtl="0">
            <a:lnSpc>
              <a:spcPct val="90000"/>
            </a:lnSpc>
            <a:spcBef>
              <a:spcPct val="0"/>
            </a:spcBef>
            <a:spcAft>
              <a:spcPct val="15000"/>
            </a:spcAft>
            <a:buChar char="••"/>
          </a:pPr>
          <a:r>
            <a:rPr lang="en-US" sz="1800" kern="1200" dirty="0" smtClean="0"/>
            <a:t>Uncovered, Infected Wound (cut, lesion or boil)</a:t>
          </a:r>
          <a:endParaRPr lang="en-US" sz="1800" kern="1200" dirty="0"/>
        </a:p>
        <a:p>
          <a:pPr marL="171450" lvl="1" indent="-171450" algn="l" defTabSz="800100" rtl="0">
            <a:lnSpc>
              <a:spcPct val="90000"/>
            </a:lnSpc>
            <a:spcBef>
              <a:spcPct val="0"/>
            </a:spcBef>
            <a:spcAft>
              <a:spcPct val="15000"/>
            </a:spcAft>
            <a:buChar char="••"/>
          </a:pPr>
          <a:r>
            <a:rPr lang="en-US" sz="1800" kern="1200" dirty="0" smtClean="0"/>
            <a:t>No symptoms but diagnosed w/ Shigella, EHEC E. coli, Norovirus*</a:t>
          </a:r>
          <a:endParaRPr lang="en-US" sz="1800" kern="1200" dirty="0"/>
        </a:p>
      </dsp:txBody>
      <dsp:txXfrm rot="10800000">
        <a:off x="2603753" y="355472"/>
        <a:ext cx="4517708" cy="2603754"/>
      </dsp:txXfrm>
    </dsp:sp>
    <dsp:sp modelId="{6C80C36F-0940-4BA5-924D-7929588D1BE9}">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21920" rIns="227584" bIns="121920" numCol="1" spcCol="1270" anchor="t" anchorCtr="0">
          <a:noAutofit/>
        </a:bodyPr>
        <a:lstStyle/>
        <a:p>
          <a:pPr lvl="0" algn="l" defTabSz="1422400" rtl="0">
            <a:lnSpc>
              <a:spcPct val="90000"/>
            </a:lnSpc>
            <a:spcBef>
              <a:spcPct val="0"/>
            </a:spcBef>
            <a:spcAft>
              <a:spcPct val="35000"/>
            </a:spcAft>
          </a:pPr>
          <a:r>
            <a:rPr lang="en-US" sz="3200" kern="1200" dirty="0" smtClean="0"/>
            <a:t>Highly Susceptible Populations (HSPs)</a:t>
          </a:r>
          <a:endParaRPr lang="en-US" sz="3200" kern="1200" dirty="0"/>
        </a:p>
        <a:p>
          <a:pPr marL="228600" lvl="1" indent="-228600" algn="l" defTabSz="1111250" rtl="0">
            <a:lnSpc>
              <a:spcPct val="90000"/>
            </a:lnSpc>
            <a:spcBef>
              <a:spcPct val="0"/>
            </a:spcBef>
            <a:spcAft>
              <a:spcPct val="15000"/>
            </a:spcAft>
            <a:buChar char="••"/>
          </a:pPr>
          <a:r>
            <a:rPr lang="en-US" sz="2500" kern="1200" dirty="0" smtClean="0"/>
            <a:t>Also restrict Employees when exposed to Big 5 </a:t>
          </a:r>
          <a:endParaRPr lang="en-US" sz="2500" kern="1200" dirty="0"/>
        </a:p>
      </dsp:txBody>
      <dsp:txXfrm rot="10800000">
        <a:off x="2603753" y="355472"/>
        <a:ext cx="4517708" cy="2603754"/>
      </dsp:txXfrm>
    </dsp:sp>
    <dsp:sp modelId="{6C80C36F-0940-4BA5-924D-7929588D1BE9}">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56210" rIns="291592" bIns="156210" numCol="1" spcCol="1270" anchor="t" anchorCtr="0">
          <a:noAutofit/>
        </a:bodyPr>
        <a:lstStyle/>
        <a:p>
          <a:pPr lvl="0" algn="l" defTabSz="1822450" rtl="0">
            <a:lnSpc>
              <a:spcPct val="90000"/>
            </a:lnSpc>
            <a:spcBef>
              <a:spcPct val="0"/>
            </a:spcBef>
            <a:spcAft>
              <a:spcPct val="35000"/>
            </a:spcAft>
          </a:pPr>
          <a:r>
            <a:rPr lang="en-US" sz="4100" kern="1200" dirty="0" smtClean="0"/>
            <a:t>Removing Restrictions</a:t>
          </a:r>
          <a:endParaRPr lang="en-US" sz="4100" kern="1200" dirty="0"/>
        </a:p>
        <a:p>
          <a:pPr marL="285750" lvl="1" indent="-285750" algn="l" defTabSz="1422400" rtl="0">
            <a:lnSpc>
              <a:spcPct val="90000"/>
            </a:lnSpc>
            <a:spcBef>
              <a:spcPct val="0"/>
            </a:spcBef>
            <a:spcAft>
              <a:spcPct val="15000"/>
            </a:spcAft>
            <a:buChar char="••"/>
          </a:pPr>
          <a:r>
            <a:rPr lang="en-US" sz="3200" kern="1200" dirty="0" smtClean="0"/>
            <a:t>See Food code 2-201.13</a:t>
          </a:r>
          <a:endParaRPr lang="en-US" sz="3200" kern="1200" dirty="0"/>
        </a:p>
      </dsp:txBody>
      <dsp:txXfrm rot="10800000">
        <a:off x="2603753" y="355472"/>
        <a:ext cx="4517708" cy="2603754"/>
      </dsp:txXfrm>
    </dsp:sp>
    <dsp:sp modelId="{6C80C36F-0940-4BA5-924D-7929588D1BE9}">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30A02-9197-4C40-8E7E-EE2163E5CE40}">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5AAB6-12A0-4074-829B-11DC9CCEE11D}">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smtClean="0"/>
            <a:t>Annual estimates for the United States</a:t>
          </a:r>
          <a:endParaRPr lang="en-US" sz="2700" kern="1200" dirty="0"/>
        </a:p>
      </dsp:txBody>
      <dsp:txXfrm>
        <a:off x="0" y="0"/>
        <a:ext cx="1554480" cy="3314700"/>
      </dsp:txXfrm>
    </dsp:sp>
    <dsp:sp modelId="{9B5DF56F-469E-44B2-9DAB-EA4775E5BA6F}">
      <dsp:nvSpPr>
        <dsp:cNvPr id="0" name=""/>
        <dsp:cNvSpPr/>
      </dsp:nvSpPr>
      <dsp:spPr>
        <a:xfrm>
          <a:off x="1671066" y="38965"/>
          <a:ext cx="6101334" cy="77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48 million illnesses</a:t>
          </a:r>
          <a:endParaRPr lang="en-US" sz="3500" kern="1200" dirty="0"/>
        </a:p>
      </dsp:txBody>
      <dsp:txXfrm>
        <a:off x="1671066" y="38965"/>
        <a:ext cx="6101334" cy="779310"/>
      </dsp:txXfrm>
    </dsp:sp>
    <dsp:sp modelId="{E6ACD3B5-0B53-4873-8C13-CFD704D38417}">
      <dsp:nvSpPr>
        <dsp:cNvPr id="0" name=""/>
        <dsp:cNvSpPr/>
      </dsp:nvSpPr>
      <dsp:spPr>
        <a:xfrm>
          <a:off x="1554480" y="818276"/>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80DF7-14C7-4142-9951-4EB26430AA7A}">
      <dsp:nvSpPr>
        <dsp:cNvPr id="0" name=""/>
        <dsp:cNvSpPr/>
      </dsp:nvSpPr>
      <dsp:spPr>
        <a:xfrm>
          <a:off x="1671066" y="857241"/>
          <a:ext cx="6101334" cy="77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128,000 hospitalizations </a:t>
          </a:r>
          <a:endParaRPr lang="en-US" sz="3500" kern="1200" dirty="0"/>
        </a:p>
      </dsp:txBody>
      <dsp:txXfrm>
        <a:off x="1671066" y="857241"/>
        <a:ext cx="6101334" cy="779310"/>
      </dsp:txXfrm>
    </dsp:sp>
    <dsp:sp modelId="{039AED57-88CB-4C44-9640-B68E9ECD6A15}">
      <dsp:nvSpPr>
        <dsp:cNvPr id="0" name=""/>
        <dsp:cNvSpPr/>
      </dsp:nvSpPr>
      <dsp:spPr>
        <a:xfrm>
          <a:off x="1554480" y="163655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94002F-03BC-4A7E-9ECA-048292B6D3E9}">
      <dsp:nvSpPr>
        <dsp:cNvPr id="0" name=""/>
        <dsp:cNvSpPr/>
      </dsp:nvSpPr>
      <dsp:spPr>
        <a:xfrm>
          <a:off x="1671066" y="1675517"/>
          <a:ext cx="6101334" cy="77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3,000 deaths</a:t>
          </a:r>
          <a:endParaRPr lang="en-US" sz="3500" kern="1200" dirty="0"/>
        </a:p>
      </dsp:txBody>
      <dsp:txXfrm>
        <a:off x="1671066" y="1675517"/>
        <a:ext cx="6101334" cy="779310"/>
      </dsp:txXfrm>
    </dsp:sp>
    <dsp:sp modelId="{4A18364D-D133-49C8-8DCF-E248574CA500}">
      <dsp:nvSpPr>
        <dsp:cNvPr id="0" name=""/>
        <dsp:cNvSpPr/>
      </dsp:nvSpPr>
      <dsp:spPr>
        <a:xfrm>
          <a:off x="1554480" y="2454828"/>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F7680A-1911-414F-BD27-3D12B23724E2}">
      <dsp:nvSpPr>
        <dsp:cNvPr id="0" name=""/>
        <dsp:cNvSpPr/>
      </dsp:nvSpPr>
      <dsp:spPr>
        <a:xfrm>
          <a:off x="1671066" y="2493793"/>
          <a:ext cx="6101334" cy="77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smtClean="0"/>
            <a:t>$77 Billion cost to the economy</a:t>
          </a:r>
          <a:endParaRPr lang="en-US" sz="3500" kern="1200" dirty="0"/>
        </a:p>
      </dsp:txBody>
      <dsp:txXfrm>
        <a:off x="1671066" y="2493793"/>
        <a:ext cx="6101334" cy="779310"/>
      </dsp:txXfrm>
    </dsp:sp>
    <dsp:sp modelId="{33B1E206-089E-41F1-B94E-A603EABC9DED}">
      <dsp:nvSpPr>
        <dsp:cNvPr id="0" name=""/>
        <dsp:cNvSpPr/>
      </dsp:nvSpPr>
      <dsp:spPr>
        <a:xfrm>
          <a:off x="1554480" y="3273104"/>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9301F-03E2-49E4-9B73-1D0C053CD8E4}">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220980" rIns="412496" bIns="220980" numCol="1" spcCol="1270" anchor="ctr" anchorCtr="0">
          <a:noAutofit/>
        </a:bodyPr>
        <a:lstStyle/>
        <a:p>
          <a:pPr lvl="0" algn="ctr" defTabSz="2578100" rtl="0">
            <a:lnSpc>
              <a:spcPct val="90000"/>
            </a:lnSpc>
            <a:spcBef>
              <a:spcPct val="0"/>
            </a:spcBef>
            <a:spcAft>
              <a:spcPct val="35000"/>
            </a:spcAft>
          </a:pPr>
          <a:r>
            <a:rPr lang="en-US" sz="5800" kern="1200" dirty="0" smtClean="0"/>
            <a:t>Employee Exclusion</a:t>
          </a:r>
        </a:p>
      </dsp:txBody>
      <dsp:txXfrm rot="10800000">
        <a:off x="2603753" y="355472"/>
        <a:ext cx="4517708" cy="2603754"/>
      </dsp:txXfrm>
    </dsp:sp>
    <dsp:sp modelId="{58ADC78D-E0C7-4D39-B1F5-5FACEF4F9C93}">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9301F-03E2-49E4-9B73-1D0C053CD8E4}">
      <dsp:nvSpPr>
        <dsp:cNvPr id="0" name=""/>
        <dsp:cNvSpPr/>
      </dsp:nvSpPr>
      <dsp:spPr>
        <a:xfrm rot="10800000">
          <a:off x="1952815" y="355472"/>
          <a:ext cx="5168646" cy="2603754"/>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56210" rIns="291592" bIns="156210" numCol="1" spcCol="1270" anchor="t" anchorCtr="0">
          <a:noAutofit/>
        </a:bodyPr>
        <a:lstStyle/>
        <a:p>
          <a:pPr lvl="0" algn="l" defTabSz="1822450" rtl="0">
            <a:lnSpc>
              <a:spcPct val="90000"/>
            </a:lnSpc>
            <a:spcBef>
              <a:spcPct val="0"/>
            </a:spcBef>
            <a:spcAft>
              <a:spcPct val="35000"/>
            </a:spcAft>
          </a:pPr>
          <a:r>
            <a:rPr lang="en-US" sz="4100" kern="1200" dirty="0" smtClean="0"/>
            <a:t>Employee Exclusion</a:t>
          </a:r>
        </a:p>
        <a:p>
          <a:pPr marL="285750" lvl="1" indent="-285750" algn="l" defTabSz="1422400" rtl="0">
            <a:lnSpc>
              <a:spcPct val="90000"/>
            </a:lnSpc>
            <a:spcBef>
              <a:spcPct val="0"/>
            </a:spcBef>
            <a:spcAft>
              <a:spcPct val="15000"/>
            </a:spcAft>
            <a:buChar char="••"/>
          </a:pPr>
          <a:r>
            <a:rPr lang="en-US" sz="3200" kern="1200" dirty="0" smtClean="0"/>
            <a:t>Can’t work in the facility</a:t>
          </a:r>
        </a:p>
      </dsp:txBody>
      <dsp:txXfrm rot="10800000">
        <a:off x="2603753" y="355472"/>
        <a:ext cx="4517708" cy="2603754"/>
      </dsp:txXfrm>
    </dsp:sp>
    <dsp:sp modelId="{58ADC78D-E0C7-4D39-B1F5-5FACEF4F9C93}">
      <dsp:nvSpPr>
        <dsp:cNvPr id="0" name=""/>
        <dsp:cNvSpPr/>
      </dsp:nvSpPr>
      <dsp:spPr>
        <a:xfrm>
          <a:off x="650938"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547916" y="355472"/>
          <a:ext cx="5708511" cy="260375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95250" rIns="177800" bIns="95250" numCol="1" spcCol="1270" anchor="t" anchorCtr="0">
          <a:noAutofit/>
        </a:bodyPr>
        <a:lstStyle/>
        <a:p>
          <a:pPr lvl="0" algn="l" defTabSz="1111250" rtl="0">
            <a:lnSpc>
              <a:spcPct val="90000"/>
            </a:lnSpc>
            <a:spcBef>
              <a:spcPct val="0"/>
            </a:spcBef>
            <a:spcAft>
              <a:spcPct val="35000"/>
            </a:spcAft>
          </a:pPr>
          <a:r>
            <a:rPr lang="en-US" sz="2500" kern="1200" dirty="0" smtClean="0"/>
            <a:t>Exclude Employees</a:t>
          </a:r>
          <a:endParaRPr lang="en-US" sz="2500" kern="1200" dirty="0"/>
        </a:p>
        <a:p>
          <a:pPr marL="228600" lvl="1" indent="-228600" algn="l" defTabSz="889000" rtl="0">
            <a:lnSpc>
              <a:spcPct val="90000"/>
            </a:lnSpc>
            <a:spcBef>
              <a:spcPct val="0"/>
            </a:spcBef>
            <a:spcAft>
              <a:spcPct val="15000"/>
            </a:spcAft>
            <a:buChar char="••"/>
          </a:pPr>
          <a:r>
            <a:rPr lang="en-US" sz="2000" kern="1200" dirty="0" smtClean="0"/>
            <a:t>Vomiting</a:t>
          </a:r>
          <a:endParaRPr lang="en-US" sz="2000" kern="1200" dirty="0"/>
        </a:p>
        <a:p>
          <a:pPr marL="228600" lvl="1" indent="-228600" algn="l" defTabSz="889000" rtl="0">
            <a:lnSpc>
              <a:spcPct val="90000"/>
            </a:lnSpc>
            <a:spcBef>
              <a:spcPct val="0"/>
            </a:spcBef>
            <a:spcAft>
              <a:spcPct val="15000"/>
            </a:spcAft>
            <a:buChar char="••"/>
          </a:pPr>
          <a:r>
            <a:rPr lang="en-US" sz="2000" kern="1200" dirty="0" smtClean="0"/>
            <a:t>Diarrhea</a:t>
          </a:r>
          <a:endParaRPr lang="en-US" sz="2000" kern="1200" dirty="0"/>
        </a:p>
        <a:p>
          <a:pPr marL="228600" lvl="1" indent="-228600" algn="l" defTabSz="889000" rtl="0">
            <a:lnSpc>
              <a:spcPct val="90000"/>
            </a:lnSpc>
            <a:spcBef>
              <a:spcPct val="0"/>
            </a:spcBef>
            <a:spcAft>
              <a:spcPct val="15000"/>
            </a:spcAft>
            <a:buChar char="••"/>
          </a:pPr>
          <a:r>
            <a:rPr lang="en-US" sz="2000" kern="1200" dirty="0" smtClean="0"/>
            <a:t>Jaundice</a:t>
          </a:r>
          <a:endParaRPr lang="en-US" sz="2000" kern="1200" dirty="0"/>
        </a:p>
        <a:p>
          <a:pPr marL="228600" lvl="1" indent="-228600" algn="l" defTabSz="889000" rtl="0">
            <a:lnSpc>
              <a:spcPct val="90000"/>
            </a:lnSpc>
            <a:spcBef>
              <a:spcPct val="0"/>
            </a:spcBef>
            <a:spcAft>
              <a:spcPct val="15000"/>
            </a:spcAft>
            <a:buChar char="••"/>
          </a:pPr>
          <a:r>
            <a:rPr lang="en-US" sz="2000" kern="1200" dirty="0" smtClean="0"/>
            <a:t>Diagnosis:</a:t>
          </a:r>
          <a:endParaRPr lang="en-US" sz="2000" kern="1200" dirty="0"/>
        </a:p>
        <a:p>
          <a:pPr marL="457200" lvl="2" indent="-228600" algn="l" defTabSz="889000" rtl="0">
            <a:lnSpc>
              <a:spcPct val="90000"/>
            </a:lnSpc>
            <a:spcBef>
              <a:spcPct val="0"/>
            </a:spcBef>
            <a:spcAft>
              <a:spcPct val="15000"/>
            </a:spcAft>
            <a:buChar char="••"/>
          </a:pPr>
          <a:r>
            <a:rPr lang="en-US" sz="2000" kern="1200" dirty="0" smtClean="0"/>
            <a:t>Hepatitis A</a:t>
          </a:r>
          <a:endParaRPr lang="en-US" sz="2000" kern="1200" dirty="0"/>
        </a:p>
        <a:p>
          <a:pPr marL="457200" lvl="2" indent="-228600" algn="l" defTabSz="889000" rtl="0">
            <a:lnSpc>
              <a:spcPct val="90000"/>
            </a:lnSpc>
            <a:spcBef>
              <a:spcPct val="0"/>
            </a:spcBef>
            <a:spcAft>
              <a:spcPct val="15000"/>
            </a:spcAft>
            <a:buChar char="••"/>
          </a:pPr>
          <a:r>
            <a:rPr lang="en-US" sz="2000" i="1" kern="1200" dirty="0" smtClean="0"/>
            <a:t>S.</a:t>
          </a:r>
          <a:r>
            <a:rPr lang="en-US" sz="2000" kern="1200" dirty="0" smtClean="0"/>
            <a:t> Typhi or Typhoid fever</a:t>
          </a:r>
          <a:endParaRPr lang="en-US" sz="2000" kern="1200" dirty="0"/>
        </a:p>
      </dsp:txBody>
      <dsp:txXfrm rot="10800000">
        <a:off x="2198854" y="355472"/>
        <a:ext cx="5057573" cy="2603754"/>
      </dsp:txXfrm>
    </dsp:sp>
    <dsp:sp modelId="{6C80C36F-0940-4BA5-924D-7929588D1BE9}">
      <dsp:nvSpPr>
        <dsp:cNvPr id="0" name=""/>
        <dsp:cNvSpPr/>
      </dsp:nvSpPr>
      <dsp:spPr>
        <a:xfrm>
          <a:off x="515972"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547916" y="355472"/>
          <a:ext cx="5708511" cy="260375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02870" rIns="192024" bIns="10287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700" kern="1200" dirty="0" smtClean="0"/>
            <a:t>Highly Susceptible Populations (HSPs) - also exclude Employees when:</a:t>
          </a:r>
          <a:endParaRPr lang="en-US" sz="2700" kern="1200" dirty="0"/>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2100" kern="1200" dirty="0" smtClean="0"/>
            <a:t>Sore throat w/ fever</a:t>
          </a:r>
          <a:endParaRPr lang="en-US" sz="2100" kern="1200" dirty="0"/>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2100" kern="1200" dirty="0" smtClean="0"/>
            <a:t>Diagnosed w/ Big 5</a:t>
          </a:r>
          <a:endParaRPr lang="en-US" sz="2100" kern="1200" dirty="0"/>
        </a:p>
      </dsp:txBody>
      <dsp:txXfrm rot="10800000">
        <a:off x="2198854" y="355472"/>
        <a:ext cx="5057573" cy="2603754"/>
      </dsp:txXfrm>
    </dsp:sp>
    <dsp:sp modelId="{6C80C36F-0940-4BA5-924D-7929588D1BE9}">
      <dsp:nvSpPr>
        <dsp:cNvPr id="0" name=""/>
        <dsp:cNvSpPr/>
      </dsp:nvSpPr>
      <dsp:spPr>
        <a:xfrm>
          <a:off x="515972"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476E-171C-4BCA-AE92-DA1ECEFA8F70}">
      <dsp:nvSpPr>
        <dsp:cNvPr id="0" name=""/>
        <dsp:cNvSpPr/>
      </dsp:nvSpPr>
      <dsp:spPr>
        <a:xfrm rot="10800000">
          <a:off x="1547916" y="355472"/>
          <a:ext cx="5708511" cy="260375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183" tIns="156210" rIns="291592" bIns="15621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100" kern="1200" dirty="0" smtClean="0"/>
            <a:t>Removing Exclusions</a:t>
          </a:r>
          <a:endParaRPr lang="en-US" sz="4100" kern="1200" dirty="0"/>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3200" kern="1200" dirty="0" smtClean="0"/>
            <a:t>See Food code 2-201.13</a:t>
          </a:r>
          <a:endParaRPr lang="en-US" sz="3200" kern="1200" dirty="0"/>
        </a:p>
      </dsp:txBody>
      <dsp:txXfrm rot="10800000">
        <a:off x="2198854" y="355472"/>
        <a:ext cx="5057573" cy="2603754"/>
      </dsp:txXfrm>
    </dsp:sp>
    <dsp:sp modelId="{6C80C36F-0940-4BA5-924D-7929588D1BE9}">
      <dsp:nvSpPr>
        <dsp:cNvPr id="0" name=""/>
        <dsp:cNvSpPr/>
      </dsp:nvSpPr>
      <dsp:spPr>
        <a:xfrm>
          <a:off x="515972" y="355472"/>
          <a:ext cx="2603754" cy="26037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6</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5</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303B6-3CE5-4F6D-A26C-3D57B4E72A12}">
      <dsp:nvSpPr>
        <dsp:cNvPr id="0" name=""/>
        <dsp:cNvSpPr/>
      </dsp:nvSpPr>
      <dsp:spPr>
        <a:xfrm>
          <a:off x="0" y="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15653-C0EB-4C8D-BA13-998544E214C7}">
      <dsp:nvSpPr>
        <dsp:cNvPr id="0" name=""/>
        <dsp:cNvSpPr/>
      </dsp:nvSpPr>
      <dsp:spPr>
        <a:xfrm>
          <a:off x="0" y="0"/>
          <a:ext cx="1554480" cy="331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POOR PERSONAL HYGIENE:</a:t>
          </a:r>
        </a:p>
      </dsp:txBody>
      <dsp:txXfrm>
        <a:off x="0" y="0"/>
        <a:ext cx="1554480" cy="3314700"/>
      </dsp:txXfrm>
    </dsp:sp>
    <dsp:sp modelId="{4B6E4683-9179-45FA-91D3-2914D8683D10}">
      <dsp:nvSpPr>
        <dsp:cNvPr id="0" name=""/>
        <dsp:cNvSpPr/>
      </dsp:nvSpPr>
      <dsp:spPr>
        <a:xfrm>
          <a:off x="1671066" y="26098"/>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Lack of appropriate hand washing</a:t>
          </a:r>
          <a:endParaRPr lang="en-US" sz="2000" kern="1200" dirty="0"/>
        </a:p>
      </dsp:txBody>
      <dsp:txXfrm>
        <a:off x="1671066" y="26098"/>
        <a:ext cx="6101334" cy="521968"/>
      </dsp:txXfrm>
    </dsp:sp>
    <dsp:sp modelId="{32A726FB-920E-4B75-AA99-46B66631D0A5}">
      <dsp:nvSpPr>
        <dsp:cNvPr id="0" name=""/>
        <dsp:cNvSpPr/>
      </dsp:nvSpPr>
      <dsp:spPr>
        <a:xfrm>
          <a:off x="1554480" y="548066"/>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058DD3-6FF7-4A70-8BB7-A8027FBDE510}">
      <dsp:nvSpPr>
        <dsp:cNvPr id="0" name=""/>
        <dsp:cNvSpPr/>
      </dsp:nvSpPr>
      <dsp:spPr>
        <a:xfrm>
          <a:off x="1671066" y="574164"/>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Bare hand contact with ready-to-eat foods</a:t>
          </a:r>
        </a:p>
      </dsp:txBody>
      <dsp:txXfrm>
        <a:off x="1671066" y="574164"/>
        <a:ext cx="6101334" cy="521968"/>
      </dsp:txXfrm>
    </dsp:sp>
    <dsp:sp modelId="{0A15C735-F25A-4438-A9E0-78631BF6C58C}">
      <dsp:nvSpPr>
        <dsp:cNvPr id="0" name=""/>
        <dsp:cNvSpPr/>
      </dsp:nvSpPr>
      <dsp:spPr>
        <a:xfrm>
          <a:off x="1554480" y="1096133"/>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F15ABF-DD40-474B-9641-7645915A7986}">
      <dsp:nvSpPr>
        <dsp:cNvPr id="0" name=""/>
        <dsp:cNvSpPr/>
      </dsp:nvSpPr>
      <dsp:spPr>
        <a:xfrm>
          <a:off x="1671066" y="1122231"/>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Ill food workers</a:t>
          </a:r>
        </a:p>
      </dsp:txBody>
      <dsp:txXfrm>
        <a:off x="1671066" y="1122231"/>
        <a:ext cx="6101334" cy="521968"/>
      </dsp:txXfrm>
    </dsp:sp>
    <dsp:sp modelId="{410AB5E1-DF40-41B1-90BD-AC9F2D873130}">
      <dsp:nvSpPr>
        <dsp:cNvPr id="0" name=""/>
        <dsp:cNvSpPr/>
      </dsp:nvSpPr>
      <dsp:spPr>
        <a:xfrm>
          <a:off x="1554480" y="1644199"/>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F671F-123F-43A4-BB47-4C9DE9A0035D}">
      <dsp:nvSpPr>
        <dsp:cNvPr id="0" name=""/>
        <dsp:cNvSpPr/>
      </dsp:nvSpPr>
      <dsp:spPr>
        <a:xfrm>
          <a:off x="1671066" y="1670298"/>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Employees eating, drinking or using tobacco in food areas                 </a:t>
          </a:r>
        </a:p>
      </dsp:txBody>
      <dsp:txXfrm>
        <a:off x="1671066" y="1670298"/>
        <a:ext cx="6101334" cy="521968"/>
      </dsp:txXfrm>
    </dsp:sp>
    <dsp:sp modelId="{ED1193C0-B07F-492C-B2A2-F1D5C800C7EB}">
      <dsp:nvSpPr>
        <dsp:cNvPr id="0" name=""/>
        <dsp:cNvSpPr/>
      </dsp:nvSpPr>
      <dsp:spPr>
        <a:xfrm>
          <a:off x="1554480" y="2192266"/>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F7D797-1A6E-4DFD-A288-DE4A2C6F850F}">
      <dsp:nvSpPr>
        <dsp:cNvPr id="0" name=""/>
        <dsp:cNvSpPr/>
      </dsp:nvSpPr>
      <dsp:spPr>
        <a:xfrm>
          <a:off x="1671066" y="2218364"/>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Inadequate hand sink</a:t>
          </a:r>
        </a:p>
      </dsp:txBody>
      <dsp:txXfrm>
        <a:off x="1671066" y="2218364"/>
        <a:ext cx="6101334" cy="521968"/>
      </dsp:txXfrm>
    </dsp:sp>
    <dsp:sp modelId="{E295AB17-E26C-4875-8B68-247AEF65028B}">
      <dsp:nvSpPr>
        <dsp:cNvPr id="0" name=""/>
        <dsp:cNvSpPr/>
      </dsp:nvSpPr>
      <dsp:spPr>
        <a:xfrm>
          <a:off x="1554480" y="2740332"/>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044EF7-F95E-42E8-924F-E5F2F726E91E}">
      <dsp:nvSpPr>
        <dsp:cNvPr id="0" name=""/>
        <dsp:cNvSpPr/>
      </dsp:nvSpPr>
      <dsp:spPr>
        <a:xfrm>
          <a:off x="1671066" y="2766431"/>
          <a:ext cx="6101334" cy="52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Lack of soap or paper towels</a:t>
          </a:r>
        </a:p>
      </dsp:txBody>
      <dsp:txXfrm>
        <a:off x="1671066" y="2766431"/>
        <a:ext cx="6101334" cy="521968"/>
      </dsp:txXfrm>
    </dsp:sp>
    <dsp:sp modelId="{E1BE2C70-F5FC-48B8-AED8-2EC438FA5C3D}">
      <dsp:nvSpPr>
        <dsp:cNvPr id="0" name=""/>
        <dsp:cNvSpPr/>
      </dsp:nvSpPr>
      <dsp:spPr>
        <a:xfrm>
          <a:off x="1554480" y="3288399"/>
          <a:ext cx="621792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100ED-D132-4C44-B627-7A64470FB48B}">
      <dsp:nvSpPr>
        <dsp:cNvPr id="0" name=""/>
        <dsp:cNvSpPr/>
      </dsp:nvSpPr>
      <dsp:spPr>
        <a:xfrm>
          <a:off x="1146817" y="152460"/>
          <a:ext cx="2362240" cy="301306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9AD31-1766-41A3-85C6-CF96319A18B6}">
      <dsp:nvSpPr>
        <dsp:cNvPr id="0" name=""/>
        <dsp:cNvSpPr/>
      </dsp:nvSpPr>
      <dsp:spPr>
        <a:xfrm>
          <a:off x="0" y="95242"/>
          <a:ext cx="1818925" cy="18078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1066800" rtl="0">
            <a:lnSpc>
              <a:spcPct val="90000"/>
            </a:lnSpc>
            <a:spcBef>
              <a:spcPct val="0"/>
            </a:spcBef>
            <a:spcAft>
              <a:spcPct val="35000"/>
            </a:spcAft>
          </a:pPr>
          <a:endParaRPr lang="en-US" sz="2400" kern="1200" dirty="0" smtClean="0">
            <a:solidFill>
              <a:srgbClr val="FF0000"/>
            </a:solidFill>
          </a:endParaRPr>
        </a:p>
      </dsp:txBody>
      <dsp:txXfrm>
        <a:off x="0" y="95242"/>
        <a:ext cx="1818925" cy="1807837"/>
      </dsp:txXfrm>
    </dsp:sp>
    <dsp:sp modelId="{4F62B22A-B289-458F-BE4C-94F8EBA0F8B0}">
      <dsp:nvSpPr>
        <dsp:cNvPr id="0" name=""/>
        <dsp:cNvSpPr/>
      </dsp:nvSpPr>
      <dsp:spPr>
        <a:xfrm>
          <a:off x="3144401" y="1807"/>
          <a:ext cx="729314" cy="72931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AAA16-1497-4FC7-9EFD-072AA5F9AEAD}">
      <dsp:nvSpPr>
        <dsp:cNvPr id="0" name=""/>
        <dsp:cNvSpPr/>
      </dsp:nvSpPr>
      <dsp:spPr>
        <a:xfrm>
          <a:off x="3873715" y="1807"/>
          <a:ext cx="2751867"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t" anchorCtr="0">
          <a:noAutofit/>
        </a:bodyPr>
        <a:lstStyle/>
        <a:p>
          <a:pPr lvl="0" algn="l" defTabSz="666750" rtl="0">
            <a:lnSpc>
              <a:spcPct val="90000"/>
            </a:lnSpc>
            <a:spcBef>
              <a:spcPct val="0"/>
            </a:spcBef>
            <a:spcAft>
              <a:spcPct val="35000"/>
            </a:spcAft>
          </a:pPr>
          <a:r>
            <a:rPr lang="en-US" sz="1500" kern="1200" dirty="0" smtClean="0"/>
            <a:t>Wash hands only in the hand sink</a:t>
          </a:r>
        </a:p>
        <a:p>
          <a:pPr marL="114300" lvl="1" indent="-114300" algn="l" defTabSz="533400" rtl="0">
            <a:lnSpc>
              <a:spcPct val="90000"/>
            </a:lnSpc>
            <a:spcBef>
              <a:spcPct val="0"/>
            </a:spcBef>
            <a:spcAft>
              <a:spcPct val="15000"/>
            </a:spcAft>
            <a:buChar char="••"/>
          </a:pPr>
          <a:r>
            <a:rPr lang="en-US" sz="1200" kern="1200" dirty="0" smtClean="0"/>
            <a:t>Don’t use dishwashing, food preparation or mop sinks for handwashing</a:t>
          </a:r>
        </a:p>
      </dsp:txBody>
      <dsp:txXfrm>
        <a:off x="3873715" y="1807"/>
        <a:ext cx="2751867" cy="729314"/>
      </dsp:txXfrm>
    </dsp:sp>
    <dsp:sp modelId="{4EF54C5A-E2F3-45FA-A19A-67D0C8BBCE6C}">
      <dsp:nvSpPr>
        <dsp:cNvPr id="0" name=""/>
        <dsp:cNvSpPr/>
      </dsp:nvSpPr>
      <dsp:spPr>
        <a:xfrm>
          <a:off x="3144401" y="862397"/>
          <a:ext cx="729314" cy="72931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399ECE-CB0A-4573-A8F4-58E1E7479734}">
      <dsp:nvSpPr>
        <dsp:cNvPr id="0" name=""/>
        <dsp:cNvSpPr/>
      </dsp:nvSpPr>
      <dsp:spPr>
        <a:xfrm>
          <a:off x="3873715" y="862397"/>
          <a:ext cx="2751867"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t" anchorCtr="0">
          <a:noAutofit/>
        </a:bodyPr>
        <a:lstStyle/>
        <a:p>
          <a:pPr lvl="0" algn="l" defTabSz="666750">
            <a:lnSpc>
              <a:spcPct val="90000"/>
            </a:lnSpc>
            <a:spcBef>
              <a:spcPct val="0"/>
            </a:spcBef>
            <a:spcAft>
              <a:spcPct val="35000"/>
            </a:spcAft>
          </a:pPr>
          <a:r>
            <a:rPr lang="en-US" sz="1500" kern="1200" dirty="0" smtClean="0"/>
            <a:t>Sick employees can spread illness</a:t>
          </a:r>
          <a:endParaRPr lang="en-US" sz="1500" kern="1200" dirty="0"/>
        </a:p>
        <a:p>
          <a:pPr marL="114300" lvl="1" indent="-114300" algn="l" defTabSz="533400">
            <a:lnSpc>
              <a:spcPct val="90000"/>
            </a:lnSpc>
            <a:spcBef>
              <a:spcPct val="0"/>
            </a:spcBef>
            <a:spcAft>
              <a:spcPct val="15000"/>
            </a:spcAft>
            <a:buChar char="••"/>
          </a:pPr>
          <a:r>
            <a:rPr lang="en-US" sz="1200" kern="1200" dirty="0" smtClean="0"/>
            <a:t>Enforce sick leave policy or reassign duties</a:t>
          </a:r>
          <a:endParaRPr lang="en-US" sz="1200" kern="1200" dirty="0"/>
        </a:p>
      </dsp:txBody>
      <dsp:txXfrm>
        <a:off x="3873715" y="862397"/>
        <a:ext cx="2751867" cy="729314"/>
      </dsp:txXfrm>
    </dsp:sp>
    <dsp:sp modelId="{FFEB202B-0642-4465-A3CB-CA3B7C5144D1}">
      <dsp:nvSpPr>
        <dsp:cNvPr id="0" name=""/>
        <dsp:cNvSpPr/>
      </dsp:nvSpPr>
      <dsp:spPr>
        <a:xfrm>
          <a:off x="3144401" y="1722988"/>
          <a:ext cx="729314" cy="72931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F90BA-2B59-4CD8-82BF-A7D93C9659C4}">
      <dsp:nvSpPr>
        <dsp:cNvPr id="0" name=""/>
        <dsp:cNvSpPr/>
      </dsp:nvSpPr>
      <dsp:spPr>
        <a:xfrm>
          <a:off x="3873715" y="1722988"/>
          <a:ext cx="2751867"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t" anchorCtr="0">
          <a:noAutofit/>
        </a:bodyPr>
        <a:lstStyle/>
        <a:p>
          <a:pPr lvl="0" algn="l" defTabSz="666750">
            <a:lnSpc>
              <a:spcPct val="90000"/>
            </a:lnSpc>
            <a:spcBef>
              <a:spcPct val="0"/>
            </a:spcBef>
            <a:spcAft>
              <a:spcPct val="35000"/>
            </a:spcAft>
          </a:pPr>
          <a:r>
            <a:rPr lang="en-US" sz="1500" kern="1200" dirty="0" smtClean="0"/>
            <a:t>Don’t eat, drink, chew gum, or use any form of tobacco in food areas</a:t>
          </a:r>
          <a:endParaRPr lang="en-US" sz="1500" kern="1200" dirty="0"/>
        </a:p>
        <a:p>
          <a:pPr marL="114300" lvl="1" indent="-114300" algn="l" defTabSz="533400">
            <a:lnSpc>
              <a:spcPct val="90000"/>
            </a:lnSpc>
            <a:spcBef>
              <a:spcPct val="0"/>
            </a:spcBef>
            <a:spcAft>
              <a:spcPct val="15000"/>
            </a:spcAft>
            <a:buChar char="••"/>
          </a:pPr>
          <a:r>
            <a:rPr lang="en-US" sz="1200" kern="1200" dirty="0" smtClean="0"/>
            <a:t>Designate non-work areas for breaks</a:t>
          </a:r>
          <a:endParaRPr lang="en-US" sz="1200" kern="1200" dirty="0"/>
        </a:p>
      </dsp:txBody>
      <dsp:txXfrm>
        <a:off x="3873715" y="1722988"/>
        <a:ext cx="2751867" cy="729314"/>
      </dsp:txXfrm>
    </dsp:sp>
    <dsp:sp modelId="{06BC99A9-5C5C-4F90-9304-F9B1947B3878}">
      <dsp:nvSpPr>
        <dsp:cNvPr id="0" name=""/>
        <dsp:cNvSpPr/>
      </dsp:nvSpPr>
      <dsp:spPr>
        <a:xfrm>
          <a:off x="3144401" y="2583578"/>
          <a:ext cx="729314" cy="729314"/>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64FC0B-A52E-40CB-A02A-7C5E25A762ED}">
      <dsp:nvSpPr>
        <dsp:cNvPr id="0" name=""/>
        <dsp:cNvSpPr/>
      </dsp:nvSpPr>
      <dsp:spPr>
        <a:xfrm>
          <a:off x="3873715" y="2583578"/>
          <a:ext cx="2751867"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t" anchorCtr="0">
          <a:noAutofit/>
        </a:bodyPr>
        <a:lstStyle/>
        <a:p>
          <a:pPr lvl="0" algn="l" defTabSz="666750">
            <a:lnSpc>
              <a:spcPct val="90000"/>
            </a:lnSpc>
            <a:spcBef>
              <a:spcPct val="0"/>
            </a:spcBef>
            <a:spcAft>
              <a:spcPct val="35000"/>
            </a:spcAft>
          </a:pPr>
          <a:r>
            <a:rPr lang="en-US" sz="1500" kern="1200" dirty="0" smtClean="0"/>
            <a:t>Dry hands with paper towels</a:t>
          </a:r>
          <a:endParaRPr lang="en-US" sz="1500" kern="1200" dirty="0"/>
        </a:p>
        <a:p>
          <a:pPr marL="114300" lvl="1" indent="-114300" algn="l" defTabSz="533400">
            <a:lnSpc>
              <a:spcPct val="90000"/>
            </a:lnSpc>
            <a:spcBef>
              <a:spcPct val="0"/>
            </a:spcBef>
            <a:spcAft>
              <a:spcPct val="15000"/>
            </a:spcAft>
            <a:buChar char="••"/>
          </a:pPr>
          <a:r>
            <a:rPr lang="en-US" sz="1200" kern="1200" dirty="0" smtClean="0"/>
            <a:t>Don’t use common cloth towels, wiping cloths, or aprons for hand wiping</a:t>
          </a:r>
          <a:endParaRPr lang="en-US" sz="1200" kern="1200" dirty="0"/>
        </a:p>
      </dsp:txBody>
      <dsp:txXfrm>
        <a:off x="3873715" y="2583578"/>
        <a:ext cx="2751867" cy="729314"/>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10</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100ED-D132-4C44-B627-7A64470FB48B}">
      <dsp:nvSpPr>
        <dsp:cNvPr id="0" name=""/>
        <dsp:cNvSpPr/>
      </dsp:nvSpPr>
      <dsp:spPr>
        <a:xfrm>
          <a:off x="87015" y="152460"/>
          <a:ext cx="2362240" cy="301306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9AD31-1766-41A3-85C6-CF96319A18B6}">
      <dsp:nvSpPr>
        <dsp:cNvPr id="0" name=""/>
        <dsp:cNvSpPr/>
      </dsp:nvSpPr>
      <dsp:spPr>
        <a:xfrm>
          <a:off x="181505" y="1237162"/>
          <a:ext cx="1818925" cy="18078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rtl="0">
            <a:lnSpc>
              <a:spcPct val="90000"/>
            </a:lnSpc>
            <a:spcBef>
              <a:spcPct val="0"/>
            </a:spcBef>
            <a:spcAft>
              <a:spcPct val="35000"/>
            </a:spcAft>
          </a:pPr>
          <a:endParaRPr lang="en-US" sz="6500" kern="1200" dirty="0" smtClean="0">
            <a:solidFill>
              <a:srgbClr val="FF0000"/>
            </a:solidFill>
          </a:endParaRPr>
        </a:p>
      </dsp:txBody>
      <dsp:txXfrm>
        <a:off x="181505" y="1237162"/>
        <a:ext cx="1818925" cy="1807837"/>
      </dsp:txXfrm>
    </dsp:sp>
    <dsp:sp modelId="{4F62B22A-B289-458F-BE4C-94F8EBA0F8B0}">
      <dsp:nvSpPr>
        <dsp:cNvPr id="0" name=""/>
        <dsp:cNvSpPr/>
      </dsp:nvSpPr>
      <dsp:spPr>
        <a:xfrm>
          <a:off x="2084599" y="1807"/>
          <a:ext cx="729314" cy="72931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AAA16-1497-4FC7-9EFD-072AA5F9AEAD}">
      <dsp:nvSpPr>
        <dsp:cNvPr id="0" name=""/>
        <dsp:cNvSpPr/>
      </dsp:nvSpPr>
      <dsp:spPr>
        <a:xfrm>
          <a:off x="2813913" y="1807"/>
          <a:ext cx="4871470"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rtl="0">
            <a:lnSpc>
              <a:spcPct val="90000"/>
            </a:lnSpc>
            <a:spcBef>
              <a:spcPct val="0"/>
            </a:spcBef>
            <a:spcAft>
              <a:spcPct val="35000"/>
            </a:spcAft>
          </a:pPr>
          <a:r>
            <a:rPr lang="en-US" sz="2200" kern="1200" dirty="0" smtClean="0"/>
            <a:t>No bare hand contact with ready-to-eat food!</a:t>
          </a:r>
        </a:p>
      </dsp:txBody>
      <dsp:txXfrm>
        <a:off x="2813913" y="1807"/>
        <a:ext cx="4871470" cy="729314"/>
      </dsp:txXfrm>
    </dsp:sp>
    <dsp:sp modelId="{4EF54C5A-E2F3-45FA-A19A-67D0C8BBCE6C}">
      <dsp:nvSpPr>
        <dsp:cNvPr id="0" name=""/>
        <dsp:cNvSpPr/>
      </dsp:nvSpPr>
      <dsp:spPr>
        <a:xfrm>
          <a:off x="2084599" y="862397"/>
          <a:ext cx="729314" cy="729314"/>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399ECE-CB0A-4573-A8F4-58E1E7479734}">
      <dsp:nvSpPr>
        <dsp:cNvPr id="0" name=""/>
        <dsp:cNvSpPr/>
      </dsp:nvSpPr>
      <dsp:spPr>
        <a:xfrm>
          <a:off x="2813913" y="862397"/>
          <a:ext cx="4871470"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a:lnSpc>
              <a:spcPct val="90000"/>
            </a:lnSpc>
            <a:spcBef>
              <a:spcPct val="0"/>
            </a:spcBef>
            <a:spcAft>
              <a:spcPct val="35000"/>
            </a:spcAft>
          </a:pPr>
          <a:r>
            <a:rPr lang="en-US" sz="2200" kern="1200" dirty="0" smtClean="0"/>
            <a:t>Wear nails short, clean and unpolished</a:t>
          </a:r>
          <a:endParaRPr lang="en-US" sz="2200" kern="1200" dirty="0"/>
        </a:p>
      </dsp:txBody>
      <dsp:txXfrm>
        <a:off x="2813913" y="862397"/>
        <a:ext cx="4871470" cy="729314"/>
      </dsp:txXfrm>
    </dsp:sp>
    <dsp:sp modelId="{FFEB202B-0642-4465-A3CB-CA3B7C5144D1}">
      <dsp:nvSpPr>
        <dsp:cNvPr id="0" name=""/>
        <dsp:cNvSpPr/>
      </dsp:nvSpPr>
      <dsp:spPr>
        <a:xfrm>
          <a:off x="2084599" y="1722988"/>
          <a:ext cx="729314" cy="729314"/>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F90BA-2B59-4CD8-82BF-A7D93C9659C4}">
      <dsp:nvSpPr>
        <dsp:cNvPr id="0" name=""/>
        <dsp:cNvSpPr/>
      </dsp:nvSpPr>
      <dsp:spPr>
        <a:xfrm>
          <a:off x="2813913" y="1722988"/>
          <a:ext cx="4871470"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a:lnSpc>
              <a:spcPct val="90000"/>
            </a:lnSpc>
            <a:spcBef>
              <a:spcPct val="0"/>
            </a:spcBef>
            <a:spcAft>
              <a:spcPct val="35000"/>
            </a:spcAft>
          </a:pPr>
          <a:r>
            <a:rPr lang="en-US" sz="2200" kern="1200" dirty="0" smtClean="0"/>
            <a:t>Restrict rings to plain bands</a:t>
          </a:r>
          <a:endParaRPr lang="en-US" sz="2200" kern="1200" dirty="0"/>
        </a:p>
      </dsp:txBody>
      <dsp:txXfrm>
        <a:off x="2813913" y="1722988"/>
        <a:ext cx="4871470" cy="729314"/>
      </dsp:txXfrm>
    </dsp:sp>
    <dsp:sp modelId="{9FEDB408-EA11-4FF0-90F2-BFD3E9E8EFDC}">
      <dsp:nvSpPr>
        <dsp:cNvPr id="0" name=""/>
        <dsp:cNvSpPr/>
      </dsp:nvSpPr>
      <dsp:spPr>
        <a:xfrm>
          <a:off x="2084599" y="2583578"/>
          <a:ext cx="729314" cy="729314"/>
        </a:xfrm>
        <a:prstGeom prst="ellipse">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A1E8F6-58F3-47C9-93B2-9AEA2CC64D8F}">
      <dsp:nvSpPr>
        <dsp:cNvPr id="0" name=""/>
        <dsp:cNvSpPr/>
      </dsp:nvSpPr>
      <dsp:spPr>
        <a:xfrm>
          <a:off x="2813913" y="2583578"/>
          <a:ext cx="4871470" cy="7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a:lnSpc>
              <a:spcPct val="90000"/>
            </a:lnSpc>
            <a:spcBef>
              <a:spcPct val="0"/>
            </a:spcBef>
            <a:spcAft>
              <a:spcPct val="35000"/>
            </a:spcAft>
          </a:pPr>
          <a:r>
            <a:rPr lang="en-US" sz="2200" kern="1200" dirty="0" smtClean="0"/>
            <a:t>Cover open cuts and burns with bandages and finger cots or single-use gloves</a:t>
          </a:r>
          <a:endParaRPr lang="en-US" sz="2200" kern="1200" dirty="0"/>
        </a:p>
      </dsp:txBody>
      <dsp:txXfrm>
        <a:off x="2813913" y="2583578"/>
        <a:ext cx="4871470" cy="729314"/>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10</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6002E-6356-4C64-A101-CBDBA3627EE5}">
      <dsp:nvSpPr>
        <dsp:cNvPr id="0" name=""/>
        <dsp:cNvSpPr/>
      </dsp:nvSpPr>
      <dsp:spPr>
        <a:xfrm>
          <a:off x="777258" y="511807"/>
          <a:ext cx="1179413" cy="991971"/>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08626-10B4-4FED-ADB7-192B19F804D3}">
      <dsp:nvSpPr>
        <dsp:cNvPr id="0" name=""/>
        <dsp:cNvSpPr/>
      </dsp:nvSpPr>
      <dsp:spPr>
        <a:xfrm>
          <a:off x="337884" y="928814"/>
          <a:ext cx="639200" cy="639200"/>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Touching hair, face, other body parts</a:t>
          </a:r>
          <a:endParaRPr lang="en-US" sz="1000" kern="1200" dirty="0"/>
        </a:p>
      </dsp:txBody>
      <dsp:txXfrm>
        <a:off x="337884" y="928814"/>
        <a:ext cx="639200" cy="639200"/>
      </dsp:txXfrm>
    </dsp:sp>
    <dsp:sp modelId="{BF82CB23-3F0A-46D2-A680-CDDCA6441A6D}">
      <dsp:nvSpPr>
        <dsp:cNvPr id="0" name=""/>
        <dsp:cNvSpPr/>
      </dsp:nvSpPr>
      <dsp:spPr>
        <a:xfrm>
          <a:off x="2603206" y="511807"/>
          <a:ext cx="1179413" cy="9919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78DF5C-21AD-4CA3-9054-758B1AF1FD22}">
      <dsp:nvSpPr>
        <dsp:cNvPr id="0" name=""/>
        <dsp:cNvSpPr/>
      </dsp:nvSpPr>
      <dsp:spPr>
        <a:xfrm>
          <a:off x="2163832" y="928814"/>
          <a:ext cx="639200" cy="639200"/>
        </a:xfrm>
        <a:prstGeom prst="rect">
          <a:avLst/>
        </a:prstGeom>
        <a:solidFill>
          <a:schemeClr val="accent2">
            <a:shade val="80000"/>
            <a:hueOff val="0"/>
            <a:satOff val="-4003"/>
            <a:lumOff val="45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Eating or Smoking</a:t>
          </a:r>
          <a:endParaRPr lang="en-US" sz="1000" kern="1200" dirty="0"/>
        </a:p>
      </dsp:txBody>
      <dsp:txXfrm>
        <a:off x="2163832" y="928814"/>
        <a:ext cx="639200" cy="639200"/>
      </dsp:txXfrm>
    </dsp:sp>
    <dsp:sp modelId="{166DA234-CCE6-479D-AD44-B14847965012}">
      <dsp:nvSpPr>
        <dsp:cNvPr id="0" name=""/>
        <dsp:cNvSpPr/>
      </dsp:nvSpPr>
      <dsp:spPr>
        <a:xfrm>
          <a:off x="4429153" y="511807"/>
          <a:ext cx="1179413" cy="991971"/>
        </a:xfrm>
        <a:prstGeom prst="rect">
          <a:avLst/>
        </a:prstGeom>
        <a:solidFill>
          <a:schemeClr val="accent2">
            <a:tint val="50000"/>
            <a:hueOff val="0"/>
            <a:satOff val="-592"/>
            <a:lumOff val="3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7A5EC7-2B65-4240-923B-5B110725B57C}">
      <dsp:nvSpPr>
        <dsp:cNvPr id="0" name=""/>
        <dsp:cNvSpPr/>
      </dsp:nvSpPr>
      <dsp:spPr>
        <a:xfrm>
          <a:off x="3989780" y="928814"/>
          <a:ext cx="639200" cy="639200"/>
        </a:xfrm>
        <a:prstGeom prst="rect">
          <a:avLst/>
        </a:prstGeom>
        <a:solidFill>
          <a:schemeClr val="accent2">
            <a:shade val="80000"/>
            <a:hueOff val="0"/>
            <a:satOff val="-8005"/>
            <a:lumOff val="90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Handling dirty dishes</a:t>
          </a:r>
          <a:endParaRPr lang="en-US" sz="1000" kern="1200" dirty="0"/>
        </a:p>
      </dsp:txBody>
      <dsp:txXfrm>
        <a:off x="3989780" y="928814"/>
        <a:ext cx="639200" cy="639200"/>
      </dsp:txXfrm>
    </dsp:sp>
    <dsp:sp modelId="{E12B04EB-D7A3-45BA-87C5-49ADD1E13202}">
      <dsp:nvSpPr>
        <dsp:cNvPr id="0" name=""/>
        <dsp:cNvSpPr/>
      </dsp:nvSpPr>
      <dsp:spPr>
        <a:xfrm>
          <a:off x="6255101" y="511807"/>
          <a:ext cx="1179413" cy="991971"/>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D7E94E-0B81-471F-A40E-A067246D672E}">
      <dsp:nvSpPr>
        <dsp:cNvPr id="0" name=""/>
        <dsp:cNvSpPr/>
      </dsp:nvSpPr>
      <dsp:spPr>
        <a:xfrm>
          <a:off x="5815728" y="928814"/>
          <a:ext cx="639200" cy="639200"/>
        </a:xfrm>
        <a:prstGeom prst="rect">
          <a:avLst/>
        </a:prstGeom>
        <a:solidFill>
          <a:schemeClr val="accent2">
            <a:shade val="80000"/>
            <a:hueOff val="0"/>
            <a:satOff val="-12008"/>
            <a:lumOff val="13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Handling trash</a:t>
          </a:r>
          <a:endParaRPr lang="en-US" sz="1000" kern="1200" dirty="0"/>
        </a:p>
      </dsp:txBody>
      <dsp:txXfrm>
        <a:off x="5815728" y="928814"/>
        <a:ext cx="639200" cy="639200"/>
      </dsp:txXfrm>
    </dsp:sp>
    <dsp:sp modelId="{996CFC01-769F-41F7-8D3F-623B8E457AC4}">
      <dsp:nvSpPr>
        <dsp:cNvPr id="0" name=""/>
        <dsp:cNvSpPr/>
      </dsp:nvSpPr>
      <dsp:spPr>
        <a:xfrm>
          <a:off x="777258" y="1746685"/>
          <a:ext cx="1179413" cy="99197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EA12EB-E77F-412E-B273-96866827E24A}">
      <dsp:nvSpPr>
        <dsp:cNvPr id="0" name=""/>
        <dsp:cNvSpPr/>
      </dsp:nvSpPr>
      <dsp:spPr>
        <a:xfrm>
          <a:off x="337884" y="2163692"/>
          <a:ext cx="639200" cy="639200"/>
        </a:xfrm>
        <a:prstGeom prst="rect">
          <a:avLst/>
        </a:prstGeom>
        <a:solidFill>
          <a:schemeClr val="accent2">
            <a:shade val="80000"/>
            <a:hueOff val="0"/>
            <a:satOff val="-16011"/>
            <a:lumOff val="18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Going to the Restroom</a:t>
          </a:r>
          <a:endParaRPr lang="en-US" sz="1000" kern="1200" dirty="0"/>
        </a:p>
      </dsp:txBody>
      <dsp:txXfrm>
        <a:off x="337884" y="2163692"/>
        <a:ext cx="639200" cy="639200"/>
      </dsp:txXfrm>
    </dsp:sp>
    <dsp:sp modelId="{48201516-4510-4A3B-B834-17A1784351C8}">
      <dsp:nvSpPr>
        <dsp:cNvPr id="0" name=""/>
        <dsp:cNvSpPr/>
      </dsp:nvSpPr>
      <dsp:spPr>
        <a:xfrm>
          <a:off x="2603206" y="1746685"/>
          <a:ext cx="1179413" cy="99197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751B11-39E7-460E-BBF5-24E25239F452}">
      <dsp:nvSpPr>
        <dsp:cNvPr id="0" name=""/>
        <dsp:cNvSpPr/>
      </dsp:nvSpPr>
      <dsp:spPr>
        <a:xfrm>
          <a:off x="2163832" y="2163692"/>
          <a:ext cx="639200" cy="639200"/>
        </a:xfrm>
        <a:prstGeom prst="rect">
          <a:avLst/>
        </a:prstGeom>
        <a:solidFill>
          <a:schemeClr val="accent2">
            <a:shade val="80000"/>
            <a:hueOff val="0"/>
            <a:satOff val="-20014"/>
            <a:lumOff val="22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Handling money</a:t>
          </a:r>
          <a:endParaRPr lang="en-US" sz="1000" kern="1200" dirty="0"/>
        </a:p>
      </dsp:txBody>
      <dsp:txXfrm>
        <a:off x="2163832" y="2163692"/>
        <a:ext cx="639200" cy="639200"/>
      </dsp:txXfrm>
    </dsp:sp>
    <dsp:sp modelId="{E91CF267-FE1A-478F-B2DE-44C5AE3F153B}">
      <dsp:nvSpPr>
        <dsp:cNvPr id="0" name=""/>
        <dsp:cNvSpPr/>
      </dsp:nvSpPr>
      <dsp:spPr>
        <a:xfrm>
          <a:off x="4429153" y="1746685"/>
          <a:ext cx="1179413" cy="99197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43C51E-75C2-440C-927D-9C6EA41919D9}">
      <dsp:nvSpPr>
        <dsp:cNvPr id="0" name=""/>
        <dsp:cNvSpPr/>
      </dsp:nvSpPr>
      <dsp:spPr>
        <a:xfrm>
          <a:off x="3989780" y="2163692"/>
          <a:ext cx="639200" cy="639200"/>
        </a:xfrm>
        <a:prstGeom prst="rect">
          <a:avLst/>
        </a:prstGeom>
        <a:solidFill>
          <a:schemeClr val="accent2">
            <a:shade val="80000"/>
            <a:hueOff val="0"/>
            <a:satOff val="-24016"/>
            <a:lumOff val="27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Handling raw food</a:t>
          </a:r>
          <a:endParaRPr lang="en-US" sz="1000" kern="1200" dirty="0"/>
        </a:p>
      </dsp:txBody>
      <dsp:txXfrm>
        <a:off x="3989780" y="2163692"/>
        <a:ext cx="639200" cy="639200"/>
      </dsp:txXfrm>
    </dsp:sp>
    <dsp:sp modelId="{55C2193B-612F-4B6D-921A-0238393E36F0}">
      <dsp:nvSpPr>
        <dsp:cNvPr id="0" name=""/>
        <dsp:cNvSpPr/>
      </dsp:nvSpPr>
      <dsp:spPr>
        <a:xfrm>
          <a:off x="6255101" y="1746685"/>
          <a:ext cx="1179413" cy="991971"/>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A8DDBF-C53A-43FD-9C6E-7AA2ECA6E695}">
      <dsp:nvSpPr>
        <dsp:cNvPr id="0" name=""/>
        <dsp:cNvSpPr/>
      </dsp:nvSpPr>
      <dsp:spPr>
        <a:xfrm>
          <a:off x="5815728" y="2163692"/>
          <a:ext cx="639200" cy="639200"/>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Using a tissue</a:t>
          </a:r>
          <a:endParaRPr lang="en-US" sz="1000" kern="1200" dirty="0"/>
        </a:p>
      </dsp:txBody>
      <dsp:txXfrm>
        <a:off x="5815728" y="2163692"/>
        <a:ext cx="639200" cy="639200"/>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11</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BE00-D1C0-4E55-90B3-AD6E6FE41A4E}">
      <dsp:nvSpPr>
        <dsp:cNvPr id="0" name=""/>
        <dsp:cNvSpPr/>
      </dsp:nvSpPr>
      <dsp:spPr>
        <a:xfrm rot="5400000">
          <a:off x="5369576" y="-1743559"/>
          <a:ext cx="854571" cy="4558569"/>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smtClean="0"/>
            <a:t>Died from E. coli O157:H7 at age 2 and a 1/2</a:t>
          </a:r>
          <a:endParaRPr lang="en-US" sz="1400" kern="1200" dirty="0"/>
        </a:p>
        <a:p>
          <a:pPr marL="114300" lvl="1" indent="-114300" algn="l" defTabSz="622300" rtl="0">
            <a:lnSpc>
              <a:spcPct val="90000"/>
            </a:lnSpc>
            <a:spcBef>
              <a:spcPct val="0"/>
            </a:spcBef>
            <a:spcAft>
              <a:spcPct val="15000"/>
            </a:spcAft>
            <a:buChar char="••"/>
          </a:pPr>
          <a:r>
            <a:rPr lang="en-US" sz="1400" kern="1200" dirty="0" smtClean="0"/>
            <a:t>Spinach </a:t>
          </a:r>
          <a:endParaRPr lang="en-US" sz="1400" kern="1200" dirty="0"/>
        </a:p>
      </dsp:txBody>
      <dsp:txXfrm rot="-5400000">
        <a:off x="3517578" y="150156"/>
        <a:ext cx="4516852" cy="771137"/>
      </dsp:txXfrm>
    </dsp:sp>
    <dsp:sp modelId="{2641AFA8-1F9E-4802-9DF0-639E96F60868}">
      <dsp:nvSpPr>
        <dsp:cNvPr id="0" name=""/>
        <dsp:cNvSpPr/>
      </dsp:nvSpPr>
      <dsp:spPr>
        <a:xfrm>
          <a:off x="193" y="1618"/>
          <a:ext cx="3517383" cy="1068213"/>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0">
            <a:lnSpc>
              <a:spcPct val="90000"/>
            </a:lnSpc>
            <a:spcBef>
              <a:spcPct val="0"/>
            </a:spcBef>
            <a:spcAft>
              <a:spcPct val="35000"/>
            </a:spcAft>
          </a:pPr>
          <a:r>
            <a:rPr lang="en-US" sz="3300" kern="1200" dirty="0" smtClean="0"/>
            <a:t>Kyle 2003-2006</a:t>
          </a:r>
          <a:endParaRPr lang="en-US" sz="3300" kern="1200" dirty="0"/>
        </a:p>
      </dsp:txBody>
      <dsp:txXfrm>
        <a:off x="52339" y="53764"/>
        <a:ext cx="3413091" cy="963921"/>
      </dsp:txXfrm>
    </dsp:sp>
    <dsp:sp modelId="{67F3F761-25BA-49CB-B427-283C96CEFE28}">
      <dsp:nvSpPr>
        <dsp:cNvPr id="0" name=""/>
        <dsp:cNvSpPr/>
      </dsp:nvSpPr>
      <dsp:spPr>
        <a:xfrm rot="5400000">
          <a:off x="5357815" y="-634555"/>
          <a:ext cx="854571" cy="4583811"/>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smtClean="0"/>
            <a:t>Died from Salmonella at age 73</a:t>
          </a:r>
          <a:endParaRPr lang="en-US" sz="1400" kern="1200" dirty="0"/>
        </a:p>
        <a:p>
          <a:pPr marL="114300" lvl="1" indent="-114300" algn="l" defTabSz="622300" rtl="0">
            <a:lnSpc>
              <a:spcPct val="90000"/>
            </a:lnSpc>
            <a:spcBef>
              <a:spcPct val="0"/>
            </a:spcBef>
            <a:spcAft>
              <a:spcPct val="15000"/>
            </a:spcAft>
            <a:buChar char="••"/>
          </a:pPr>
          <a:r>
            <a:rPr lang="en-US" sz="1400" kern="1200" dirty="0" smtClean="0"/>
            <a:t>Peanut butter</a:t>
          </a:r>
          <a:endParaRPr lang="en-US" sz="1400" kern="1200" dirty="0"/>
        </a:p>
      </dsp:txBody>
      <dsp:txXfrm rot="-5400000">
        <a:off x="3493196" y="1271781"/>
        <a:ext cx="4542094" cy="771137"/>
      </dsp:txXfrm>
    </dsp:sp>
    <dsp:sp modelId="{E437D7DD-904F-4613-9A01-45418BFBBE8F}">
      <dsp:nvSpPr>
        <dsp:cNvPr id="0" name=""/>
        <dsp:cNvSpPr/>
      </dsp:nvSpPr>
      <dsp:spPr>
        <a:xfrm>
          <a:off x="193" y="1123243"/>
          <a:ext cx="3493001" cy="1068213"/>
        </a:xfrm>
        <a:prstGeom prst="round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0">
            <a:lnSpc>
              <a:spcPct val="90000"/>
            </a:lnSpc>
            <a:spcBef>
              <a:spcPct val="0"/>
            </a:spcBef>
            <a:spcAft>
              <a:spcPct val="35000"/>
            </a:spcAft>
          </a:pPr>
          <a:r>
            <a:rPr lang="en-US" sz="3300" kern="1200" dirty="0" smtClean="0"/>
            <a:t>Shirley 1936-2008</a:t>
          </a:r>
          <a:endParaRPr lang="en-US" sz="3300" kern="1200" dirty="0"/>
        </a:p>
      </dsp:txBody>
      <dsp:txXfrm>
        <a:off x="52339" y="1175389"/>
        <a:ext cx="3388709" cy="963921"/>
      </dsp:txXfrm>
    </dsp:sp>
    <dsp:sp modelId="{9E533C93-255C-4333-B99C-EC4A34642A5D}">
      <dsp:nvSpPr>
        <dsp:cNvPr id="0" name=""/>
        <dsp:cNvSpPr/>
      </dsp:nvSpPr>
      <dsp:spPr>
        <a:xfrm rot="5400000">
          <a:off x="5357815" y="487069"/>
          <a:ext cx="854571" cy="4583811"/>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smtClean="0"/>
            <a:t>Died from Listeria monocytogenes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Infected through the placenta</a:t>
          </a:r>
          <a:endParaRPr lang="en-US" sz="1400" kern="1200" dirty="0"/>
        </a:p>
        <a:p>
          <a:pPr marL="114300" lvl="1" indent="-114300" algn="l" defTabSz="622300" rtl="0">
            <a:lnSpc>
              <a:spcPct val="90000"/>
            </a:lnSpc>
            <a:spcBef>
              <a:spcPct val="0"/>
            </a:spcBef>
            <a:spcAft>
              <a:spcPct val="15000"/>
            </a:spcAft>
            <a:buChar char="••"/>
          </a:pPr>
          <a:r>
            <a:rPr lang="en-US" sz="1400" kern="1200" dirty="0" smtClean="0"/>
            <a:t>Emergency C-section at 30 weeks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Lettuce</a:t>
          </a:r>
          <a:endParaRPr lang="en-US" sz="1400" kern="1200" dirty="0"/>
        </a:p>
      </dsp:txBody>
      <dsp:txXfrm rot="-5400000">
        <a:off x="3493196" y="2393406"/>
        <a:ext cx="4542094" cy="771137"/>
      </dsp:txXfrm>
    </dsp:sp>
    <dsp:sp modelId="{BC825809-B95F-4FE9-8A14-9490F7799654}">
      <dsp:nvSpPr>
        <dsp:cNvPr id="0" name=""/>
        <dsp:cNvSpPr/>
      </dsp:nvSpPr>
      <dsp:spPr>
        <a:xfrm>
          <a:off x="193" y="2244867"/>
          <a:ext cx="3493001" cy="1068213"/>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0">
            <a:lnSpc>
              <a:spcPct val="90000"/>
            </a:lnSpc>
            <a:spcBef>
              <a:spcPct val="0"/>
            </a:spcBef>
            <a:spcAft>
              <a:spcPct val="35000"/>
            </a:spcAft>
          </a:pPr>
          <a:r>
            <a:rPr lang="en-US" sz="3300" kern="1200" dirty="0" smtClean="0"/>
            <a:t>Michael 2004</a:t>
          </a:r>
          <a:endParaRPr lang="en-US" sz="3300" kern="1200" dirty="0"/>
        </a:p>
      </dsp:txBody>
      <dsp:txXfrm>
        <a:off x="52339" y="2297013"/>
        <a:ext cx="3388709" cy="96392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11</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9A703-9BE3-4FEB-9B5B-78AE29C85C09}">
      <dsp:nvSpPr>
        <dsp:cNvPr id="0" name=""/>
        <dsp:cNvSpPr/>
      </dsp:nvSpPr>
      <dsp:spPr>
        <a:xfrm>
          <a:off x="0" y="53550"/>
          <a:ext cx="7772400" cy="575639"/>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Must not touch Ready-to-Eat food with bare hands (RTE)</a:t>
          </a:r>
          <a:endParaRPr lang="en-US" sz="2400" kern="1200" dirty="0"/>
        </a:p>
      </dsp:txBody>
      <dsp:txXfrm>
        <a:off x="28100" y="81650"/>
        <a:ext cx="7716200" cy="519439"/>
      </dsp:txXfrm>
    </dsp:sp>
    <dsp:sp modelId="{6CAAEECC-CB79-45F1-9D94-50DE77B40A66}">
      <dsp:nvSpPr>
        <dsp:cNvPr id="0" name=""/>
        <dsp:cNvSpPr/>
      </dsp:nvSpPr>
      <dsp:spPr>
        <a:xfrm>
          <a:off x="0" y="698310"/>
          <a:ext cx="7772400" cy="575639"/>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Use </a:t>
          </a:r>
          <a:endParaRPr lang="en-US" sz="2400" kern="1200" dirty="0"/>
        </a:p>
      </dsp:txBody>
      <dsp:txXfrm>
        <a:off x="28100" y="726410"/>
        <a:ext cx="7716200" cy="519439"/>
      </dsp:txXfrm>
    </dsp:sp>
    <dsp:sp modelId="{AD37BE11-0C8C-4DAF-8104-A92D3F0A850A}">
      <dsp:nvSpPr>
        <dsp:cNvPr id="0" name=""/>
        <dsp:cNvSpPr/>
      </dsp:nvSpPr>
      <dsp:spPr>
        <a:xfrm>
          <a:off x="0" y="1273949"/>
          <a:ext cx="7772400"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smtClean="0"/>
            <a:t>Deli Tissue</a:t>
          </a:r>
          <a:endParaRPr lang="en-US" sz="1900" kern="1200" dirty="0"/>
        </a:p>
        <a:p>
          <a:pPr marL="171450" lvl="1" indent="-171450" algn="l" defTabSz="844550" rtl="0">
            <a:lnSpc>
              <a:spcPct val="90000"/>
            </a:lnSpc>
            <a:spcBef>
              <a:spcPct val="0"/>
            </a:spcBef>
            <a:spcAft>
              <a:spcPct val="20000"/>
            </a:spcAft>
            <a:buChar char="••"/>
          </a:pPr>
          <a:r>
            <a:rPr lang="en-US" sz="1900" kern="1200" dirty="0" smtClean="0"/>
            <a:t>Spatulas</a:t>
          </a:r>
          <a:endParaRPr lang="en-US" sz="1900" kern="1200" dirty="0"/>
        </a:p>
        <a:p>
          <a:pPr marL="171450" lvl="1" indent="-171450" algn="l" defTabSz="844550" rtl="0">
            <a:lnSpc>
              <a:spcPct val="90000"/>
            </a:lnSpc>
            <a:spcBef>
              <a:spcPct val="0"/>
            </a:spcBef>
            <a:spcAft>
              <a:spcPct val="20000"/>
            </a:spcAft>
            <a:buChar char="••"/>
          </a:pPr>
          <a:r>
            <a:rPr lang="en-US" sz="1900" kern="1200" dirty="0" smtClean="0"/>
            <a:t>Tongs</a:t>
          </a:r>
          <a:endParaRPr lang="en-US" sz="1900" kern="1200" dirty="0"/>
        </a:p>
        <a:p>
          <a:pPr marL="171450" lvl="1" indent="-171450" algn="l" defTabSz="844550" rtl="0">
            <a:lnSpc>
              <a:spcPct val="90000"/>
            </a:lnSpc>
            <a:spcBef>
              <a:spcPct val="0"/>
            </a:spcBef>
            <a:spcAft>
              <a:spcPct val="20000"/>
            </a:spcAft>
            <a:buChar char="••"/>
          </a:pPr>
          <a:r>
            <a:rPr lang="en-US" sz="1900" kern="1200" dirty="0" smtClean="0"/>
            <a:t>Forks</a:t>
          </a:r>
          <a:endParaRPr lang="en-US" sz="1900" kern="1200" dirty="0"/>
        </a:p>
        <a:p>
          <a:pPr marL="171450" lvl="1" indent="-171450" algn="l" defTabSz="844550" rtl="0">
            <a:lnSpc>
              <a:spcPct val="90000"/>
            </a:lnSpc>
            <a:spcBef>
              <a:spcPct val="0"/>
            </a:spcBef>
            <a:spcAft>
              <a:spcPct val="20000"/>
            </a:spcAft>
            <a:buChar char="••"/>
          </a:pPr>
          <a:r>
            <a:rPr lang="en-US" sz="1900" kern="1200" dirty="0" smtClean="0"/>
            <a:t>Dispensing Equipment</a:t>
          </a:r>
          <a:endParaRPr lang="en-US" sz="1900" kern="1200" dirty="0"/>
        </a:p>
        <a:p>
          <a:pPr marL="171450" lvl="1" indent="-171450" algn="l" defTabSz="844550" rtl="0">
            <a:lnSpc>
              <a:spcPct val="90000"/>
            </a:lnSpc>
            <a:spcBef>
              <a:spcPct val="0"/>
            </a:spcBef>
            <a:spcAft>
              <a:spcPct val="20000"/>
            </a:spcAft>
            <a:buChar char="••"/>
          </a:pPr>
          <a:r>
            <a:rPr lang="en-US" sz="1900" kern="1200" dirty="0" smtClean="0"/>
            <a:t>Single-Use Gloves</a:t>
          </a:r>
          <a:endParaRPr lang="en-US" sz="1900" kern="1200" dirty="0"/>
        </a:p>
      </dsp:txBody>
      <dsp:txXfrm>
        <a:off x="0" y="1273949"/>
        <a:ext cx="7772400" cy="1987200"/>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3A288-5FF0-42CF-BDD6-BE4BA760361B}">
      <dsp:nvSpPr>
        <dsp:cNvPr id="0" name=""/>
        <dsp:cNvSpPr/>
      </dsp:nvSpPr>
      <dsp:spPr>
        <a:xfrm>
          <a:off x="1068461" y="152507"/>
          <a:ext cx="2362240" cy="301306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38436B-6799-4A5F-8894-DD5BA9ABBE03}">
      <dsp:nvSpPr>
        <dsp:cNvPr id="0" name=""/>
        <dsp:cNvSpPr/>
      </dsp:nvSpPr>
      <dsp:spPr>
        <a:xfrm>
          <a:off x="1162951" y="1237210"/>
          <a:ext cx="1818925" cy="18078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rtl="0">
            <a:lnSpc>
              <a:spcPct val="90000"/>
            </a:lnSpc>
            <a:spcBef>
              <a:spcPct val="0"/>
            </a:spcBef>
            <a:spcAft>
              <a:spcPct val="35000"/>
            </a:spcAft>
          </a:pPr>
          <a:endParaRPr lang="en-US" sz="6500" kern="1200" dirty="0"/>
        </a:p>
      </dsp:txBody>
      <dsp:txXfrm>
        <a:off x="1162951" y="1237210"/>
        <a:ext cx="1818925" cy="1807837"/>
      </dsp:txXfrm>
    </dsp:sp>
    <dsp:sp modelId="{AB7F6F24-61B4-41E5-BCC9-A7905B9A7D68}">
      <dsp:nvSpPr>
        <dsp:cNvPr id="0" name=""/>
        <dsp:cNvSpPr/>
      </dsp:nvSpPr>
      <dsp:spPr>
        <a:xfrm>
          <a:off x="3190775" y="1854"/>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6CDF01-781D-4582-8F7F-AA705AA616EF}">
      <dsp:nvSpPr>
        <dsp:cNvPr id="0" name=""/>
        <dsp:cNvSpPr/>
      </dsp:nvSpPr>
      <dsp:spPr>
        <a:xfrm>
          <a:off x="3670629" y="1854"/>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Glove usage does not replace the need for good hand washing practices</a:t>
          </a:r>
          <a:endParaRPr lang="en-US" sz="1500" kern="1200" dirty="0"/>
        </a:p>
      </dsp:txBody>
      <dsp:txXfrm>
        <a:off x="3670629" y="1854"/>
        <a:ext cx="3033308" cy="479853"/>
      </dsp:txXfrm>
    </dsp:sp>
    <dsp:sp modelId="{B7362872-C302-4466-9C5B-95B0FC377DD1}">
      <dsp:nvSpPr>
        <dsp:cNvPr id="0" name=""/>
        <dsp:cNvSpPr/>
      </dsp:nvSpPr>
      <dsp:spPr>
        <a:xfrm>
          <a:off x="3190775" y="568082"/>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8A2E5-79E6-431A-9178-7C154458789A}">
      <dsp:nvSpPr>
        <dsp:cNvPr id="0" name=""/>
        <dsp:cNvSpPr/>
      </dsp:nvSpPr>
      <dsp:spPr>
        <a:xfrm>
          <a:off x="3670629" y="568082"/>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Wash hands before putting on gloves</a:t>
          </a:r>
          <a:endParaRPr lang="en-US" sz="1500" kern="1200" dirty="0"/>
        </a:p>
      </dsp:txBody>
      <dsp:txXfrm>
        <a:off x="3670629" y="568082"/>
        <a:ext cx="3033308" cy="479853"/>
      </dsp:txXfrm>
    </dsp:sp>
    <dsp:sp modelId="{871455D6-6475-4C89-8827-8FE83EE751EC}">
      <dsp:nvSpPr>
        <dsp:cNvPr id="0" name=""/>
        <dsp:cNvSpPr/>
      </dsp:nvSpPr>
      <dsp:spPr>
        <a:xfrm>
          <a:off x="3190775" y="1134309"/>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7B90B6-0295-40B4-83F3-1C8EA74CC20E}">
      <dsp:nvSpPr>
        <dsp:cNvPr id="0" name=""/>
        <dsp:cNvSpPr/>
      </dsp:nvSpPr>
      <dsp:spPr>
        <a:xfrm>
          <a:off x="3670629" y="1134309"/>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Put gloves on only when you are ready to handle ready-to-eat food</a:t>
          </a:r>
          <a:endParaRPr lang="en-US" sz="1500" kern="1200" dirty="0"/>
        </a:p>
      </dsp:txBody>
      <dsp:txXfrm>
        <a:off x="3670629" y="1134309"/>
        <a:ext cx="3033308" cy="479853"/>
      </dsp:txXfrm>
    </dsp:sp>
    <dsp:sp modelId="{1F0945CC-31B4-484E-B21A-9769FB6A4191}">
      <dsp:nvSpPr>
        <dsp:cNvPr id="0" name=""/>
        <dsp:cNvSpPr/>
      </dsp:nvSpPr>
      <dsp:spPr>
        <a:xfrm>
          <a:off x="3190775" y="1700536"/>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03AEA5-845A-44A5-ACD3-513BAA0AB1B1}">
      <dsp:nvSpPr>
        <dsp:cNvPr id="0" name=""/>
        <dsp:cNvSpPr/>
      </dsp:nvSpPr>
      <dsp:spPr>
        <a:xfrm>
          <a:off x="3670629" y="1700536"/>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Use gloves for only one task, such as ready-to-eat foods, then discard</a:t>
          </a:r>
          <a:endParaRPr lang="en-US" sz="1500" kern="1200" dirty="0"/>
        </a:p>
      </dsp:txBody>
      <dsp:txXfrm>
        <a:off x="3670629" y="1700536"/>
        <a:ext cx="3033308" cy="479853"/>
      </dsp:txXfrm>
    </dsp:sp>
    <dsp:sp modelId="{2CA68A02-D8C6-4031-AE6A-9866CB2E9F6A}">
      <dsp:nvSpPr>
        <dsp:cNvPr id="0" name=""/>
        <dsp:cNvSpPr/>
      </dsp:nvSpPr>
      <dsp:spPr>
        <a:xfrm>
          <a:off x="3190775" y="2266764"/>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83FDAB-AD36-464B-BA54-B1CC9B4F9C9E}">
      <dsp:nvSpPr>
        <dsp:cNvPr id="0" name=""/>
        <dsp:cNvSpPr/>
      </dsp:nvSpPr>
      <dsp:spPr>
        <a:xfrm>
          <a:off x="3670629" y="2266764"/>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If an interruption occurs during food preparation, remove gloves’</a:t>
          </a:r>
          <a:endParaRPr lang="en-US" sz="1500" kern="1200" dirty="0"/>
        </a:p>
      </dsp:txBody>
      <dsp:txXfrm>
        <a:off x="3670629" y="2266764"/>
        <a:ext cx="3033308" cy="479853"/>
      </dsp:txXfrm>
    </dsp:sp>
    <dsp:sp modelId="{9FCD452E-6657-4A33-A026-FA39CFC97103}">
      <dsp:nvSpPr>
        <dsp:cNvPr id="0" name=""/>
        <dsp:cNvSpPr/>
      </dsp:nvSpPr>
      <dsp:spPr>
        <a:xfrm>
          <a:off x="3190775" y="2832991"/>
          <a:ext cx="479853" cy="479853"/>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9C11C7-D6B2-4E93-8D45-8C00221D344D}">
      <dsp:nvSpPr>
        <dsp:cNvPr id="0" name=""/>
        <dsp:cNvSpPr/>
      </dsp:nvSpPr>
      <dsp:spPr>
        <a:xfrm>
          <a:off x="3670629" y="2832991"/>
          <a:ext cx="3033308" cy="47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19050" rIns="38100" bIns="19050" numCol="1" spcCol="1270" anchor="ctr" anchorCtr="0">
          <a:noAutofit/>
        </a:bodyPr>
        <a:lstStyle/>
        <a:p>
          <a:pPr lvl="0" algn="l" defTabSz="666750" rtl="0">
            <a:lnSpc>
              <a:spcPct val="90000"/>
            </a:lnSpc>
            <a:spcBef>
              <a:spcPct val="0"/>
            </a:spcBef>
            <a:spcAft>
              <a:spcPct val="35000"/>
            </a:spcAft>
          </a:pPr>
          <a:r>
            <a:rPr lang="en-US" sz="1500" kern="1200" dirty="0" smtClean="0"/>
            <a:t>Use clean gloves when you resume food preparation</a:t>
          </a:r>
          <a:endParaRPr lang="en-US" sz="1500" kern="1200" dirty="0"/>
        </a:p>
      </dsp:txBody>
      <dsp:txXfrm>
        <a:off x="3670629" y="2832991"/>
        <a:ext cx="3033308" cy="479853"/>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3A288-5FF0-42CF-BDD6-BE4BA760361B}">
      <dsp:nvSpPr>
        <dsp:cNvPr id="0" name=""/>
        <dsp:cNvSpPr/>
      </dsp:nvSpPr>
      <dsp:spPr>
        <a:xfrm>
          <a:off x="515933" y="151602"/>
          <a:ext cx="2362240" cy="301306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38436B-6799-4A5F-8894-DD5BA9ABBE03}">
      <dsp:nvSpPr>
        <dsp:cNvPr id="0" name=""/>
        <dsp:cNvSpPr/>
      </dsp:nvSpPr>
      <dsp:spPr>
        <a:xfrm>
          <a:off x="610422" y="1236304"/>
          <a:ext cx="1818925" cy="18078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rtl="0">
            <a:lnSpc>
              <a:spcPct val="90000"/>
            </a:lnSpc>
            <a:spcBef>
              <a:spcPct val="0"/>
            </a:spcBef>
            <a:spcAft>
              <a:spcPct val="35000"/>
            </a:spcAft>
          </a:pPr>
          <a:endParaRPr lang="en-US" sz="6500" kern="1200" dirty="0"/>
        </a:p>
      </dsp:txBody>
      <dsp:txXfrm>
        <a:off x="610422" y="1236304"/>
        <a:ext cx="1818925" cy="1807837"/>
      </dsp:txXfrm>
    </dsp:sp>
    <dsp:sp modelId="{C9FEA104-EC30-42E2-975C-CC52740B98DB}">
      <dsp:nvSpPr>
        <dsp:cNvPr id="0" name=""/>
        <dsp:cNvSpPr/>
      </dsp:nvSpPr>
      <dsp:spPr>
        <a:xfrm>
          <a:off x="2588593" y="949"/>
          <a:ext cx="579161" cy="579161"/>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C4A90-EA16-44EA-99DE-B9958C7E7E80}">
      <dsp:nvSpPr>
        <dsp:cNvPr id="0" name=""/>
        <dsp:cNvSpPr/>
      </dsp:nvSpPr>
      <dsp:spPr>
        <a:xfrm>
          <a:off x="3167754" y="949"/>
          <a:ext cx="4088712" cy="579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rtl="0">
            <a:lnSpc>
              <a:spcPct val="90000"/>
            </a:lnSpc>
            <a:spcBef>
              <a:spcPct val="0"/>
            </a:spcBef>
            <a:spcAft>
              <a:spcPct val="35000"/>
            </a:spcAft>
          </a:pPr>
          <a:r>
            <a:rPr lang="en-US" sz="1900" kern="1200" dirty="0" smtClean="0"/>
            <a:t>Dispose of gloves immediately upon removal</a:t>
          </a:r>
          <a:endParaRPr lang="en-US" sz="1900" kern="1200" dirty="0"/>
        </a:p>
      </dsp:txBody>
      <dsp:txXfrm>
        <a:off x="3167754" y="949"/>
        <a:ext cx="4088712" cy="579161"/>
      </dsp:txXfrm>
    </dsp:sp>
    <dsp:sp modelId="{B0C206C1-7A82-419B-8FF2-4AEC0D2449EA}">
      <dsp:nvSpPr>
        <dsp:cNvPr id="0" name=""/>
        <dsp:cNvSpPr/>
      </dsp:nvSpPr>
      <dsp:spPr>
        <a:xfrm>
          <a:off x="2588593" y="684359"/>
          <a:ext cx="579161" cy="579161"/>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10D429-8C41-454A-939A-EE796DF923FD}">
      <dsp:nvSpPr>
        <dsp:cNvPr id="0" name=""/>
        <dsp:cNvSpPr/>
      </dsp:nvSpPr>
      <dsp:spPr>
        <a:xfrm>
          <a:off x="3167754" y="684359"/>
          <a:ext cx="4088712" cy="579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rtl="0">
            <a:lnSpc>
              <a:spcPct val="90000"/>
            </a:lnSpc>
            <a:spcBef>
              <a:spcPct val="0"/>
            </a:spcBef>
            <a:spcAft>
              <a:spcPct val="35000"/>
            </a:spcAft>
          </a:pPr>
          <a:r>
            <a:rPr lang="en-US" sz="1900" kern="1200" dirty="0" smtClean="0"/>
            <a:t>Single-use gloves should not be used around heat or hot fats</a:t>
          </a:r>
          <a:endParaRPr lang="en-US" sz="1900" kern="1200" dirty="0"/>
        </a:p>
      </dsp:txBody>
      <dsp:txXfrm>
        <a:off x="3167754" y="684359"/>
        <a:ext cx="4088712" cy="579161"/>
      </dsp:txXfrm>
    </dsp:sp>
    <dsp:sp modelId="{DCA46078-73BE-4184-BF02-2DE420597794}">
      <dsp:nvSpPr>
        <dsp:cNvPr id="0" name=""/>
        <dsp:cNvSpPr/>
      </dsp:nvSpPr>
      <dsp:spPr>
        <a:xfrm>
          <a:off x="2588593" y="1367769"/>
          <a:ext cx="579161" cy="579161"/>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1038B-4A1E-46D1-918A-893C5CF95DA3}">
      <dsp:nvSpPr>
        <dsp:cNvPr id="0" name=""/>
        <dsp:cNvSpPr/>
      </dsp:nvSpPr>
      <dsp:spPr>
        <a:xfrm>
          <a:off x="3167754" y="1367769"/>
          <a:ext cx="4088712" cy="579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rtl="0">
            <a:lnSpc>
              <a:spcPct val="90000"/>
            </a:lnSpc>
            <a:spcBef>
              <a:spcPct val="0"/>
            </a:spcBef>
            <a:spcAft>
              <a:spcPct val="35000"/>
            </a:spcAft>
          </a:pPr>
          <a:r>
            <a:rPr lang="en-US" sz="1900" kern="1200" dirty="0" smtClean="0"/>
            <a:t>Gloves are susceptible to contamination, so discard when soiled or damaged</a:t>
          </a:r>
          <a:endParaRPr lang="en-US" sz="1900" kern="1200" dirty="0"/>
        </a:p>
      </dsp:txBody>
      <dsp:txXfrm>
        <a:off x="3167754" y="1367769"/>
        <a:ext cx="4088712" cy="579161"/>
      </dsp:txXfrm>
    </dsp:sp>
    <dsp:sp modelId="{74F0E74E-CBE7-445C-8BA5-1767DAEEDBFE}">
      <dsp:nvSpPr>
        <dsp:cNvPr id="0" name=""/>
        <dsp:cNvSpPr/>
      </dsp:nvSpPr>
      <dsp:spPr>
        <a:xfrm>
          <a:off x="2588593" y="2051179"/>
          <a:ext cx="579161" cy="579161"/>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AA3A7F-E1AB-4AAD-BCBF-5A61951193FA}">
      <dsp:nvSpPr>
        <dsp:cNvPr id="0" name=""/>
        <dsp:cNvSpPr/>
      </dsp:nvSpPr>
      <dsp:spPr>
        <a:xfrm>
          <a:off x="3167754" y="2051179"/>
          <a:ext cx="4088712" cy="579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rtl="0">
            <a:lnSpc>
              <a:spcPct val="90000"/>
            </a:lnSpc>
            <a:spcBef>
              <a:spcPct val="0"/>
            </a:spcBef>
            <a:spcAft>
              <a:spcPct val="35000"/>
            </a:spcAft>
          </a:pPr>
          <a:r>
            <a:rPr lang="en-US" sz="1900" kern="1200" dirty="0" smtClean="0"/>
            <a:t>Fabric or re-usable gloves may not be used with RTE food</a:t>
          </a:r>
          <a:endParaRPr lang="en-US" sz="1900" kern="1200" dirty="0"/>
        </a:p>
      </dsp:txBody>
      <dsp:txXfrm>
        <a:off x="3167754" y="2051179"/>
        <a:ext cx="4088712" cy="579161"/>
      </dsp:txXfrm>
    </dsp:sp>
    <dsp:sp modelId="{245B21BD-A98E-47D0-9941-AEED09E4C25C}">
      <dsp:nvSpPr>
        <dsp:cNvPr id="0" name=""/>
        <dsp:cNvSpPr/>
      </dsp:nvSpPr>
      <dsp:spPr>
        <a:xfrm>
          <a:off x="2588593" y="2734589"/>
          <a:ext cx="579161" cy="579161"/>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61593-8CD0-4369-BE40-2960063E41D9}">
      <dsp:nvSpPr>
        <dsp:cNvPr id="0" name=""/>
        <dsp:cNvSpPr/>
      </dsp:nvSpPr>
      <dsp:spPr>
        <a:xfrm>
          <a:off x="3167754" y="2734589"/>
          <a:ext cx="4088712" cy="579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rtl="0">
            <a:lnSpc>
              <a:spcPct val="90000"/>
            </a:lnSpc>
            <a:spcBef>
              <a:spcPct val="0"/>
            </a:spcBef>
            <a:spcAft>
              <a:spcPct val="35000"/>
            </a:spcAft>
          </a:pPr>
          <a:r>
            <a:rPr lang="en-US" sz="1900" kern="1200" dirty="0" smtClean="0"/>
            <a:t>Avoid single-use gloves made of natural rubber latex</a:t>
          </a:r>
          <a:endParaRPr lang="en-US" sz="1900" kern="1200" dirty="0"/>
        </a:p>
      </dsp:txBody>
      <dsp:txXfrm>
        <a:off x="3167754" y="2734589"/>
        <a:ext cx="4088712" cy="579161"/>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12</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4C3F0-C536-4D13-8715-57A93E8496BA}">
      <dsp:nvSpPr>
        <dsp:cNvPr id="0" name=""/>
        <dsp:cNvSpPr/>
      </dsp:nvSpPr>
      <dsp:spPr>
        <a:xfrm>
          <a:off x="-3440011" y="-575528"/>
          <a:ext cx="4465756" cy="4465756"/>
        </a:xfrm>
        <a:prstGeom prst="blockArc">
          <a:avLst>
            <a:gd name="adj1" fmla="val 18900000"/>
            <a:gd name="adj2" fmla="val 2700000"/>
            <a:gd name="adj3" fmla="val 48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DAD724-3C1D-422E-84CC-BE1997751D78}">
      <dsp:nvSpPr>
        <dsp:cNvPr id="0" name=""/>
        <dsp:cNvSpPr/>
      </dsp:nvSpPr>
      <dsp:spPr>
        <a:xfrm>
          <a:off x="998703" y="858387"/>
          <a:ext cx="6773696" cy="15979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5522" tIns="83820" rIns="83820" bIns="83820" numCol="1" spcCol="1270" anchor="t" anchorCtr="0">
          <a:noAutofit/>
        </a:bodyPr>
        <a:lstStyle/>
        <a:p>
          <a:pPr lvl="0" algn="l" defTabSz="1466850" rtl="0">
            <a:lnSpc>
              <a:spcPct val="90000"/>
            </a:lnSpc>
            <a:spcBef>
              <a:spcPct val="0"/>
            </a:spcBef>
            <a:spcAft>
              <a:spcPct val="35000"/>
            </a:spcAft>
          </a:pPr>
          <a:r>
            <a:rPr lang="en-US" sz="3300" kern="1200" dirty="0" smtClean="0"/>
            <a:t>INADEQUATE COOKING:</a:t>
          </a:r>
          <a:endParaRPr lang="en-US" sz="3300" kern="1200" dirty="0"/>
        </a:p>
        <a:p>
          <a:pPr marL="228600" lvl="1" indent="-228600" algn="l" defTabSz="1155700" rtl="0">
            <a:lnSpc>
              <a:spcPct val="90000"/>
            </a:lnSpc>
            <a:spcBef>
              <a:spcPct val="0"/>
            </a:spcBef>
            <a:spcAft>
              <a:spcPct val="15000"/>
            </a:spcAft>
            <a:buChar char="••"/>
          </a:pPr>
          <a:r>
            <a:rPr lang="en-US" sz="2600" kern="1200" dirty="0" smtClean="0"/>
            <a:t>Improper cooking temperatures</a:t>
          </a:r>
          <a:endParaRPr lang="en-US" sz="2600" kern="1200" dirty="0"/>
        </a:p>
        <a:p>
          <a:pPr marL="228600" lvl="1" indent="-228600" algn="l" defTabSz="1155700" rtl="0">
            <a:lnSpc>
              <a:spcPct val="90000"/>
            </a:lnSpc>
            <a:spcBef>
              <a:spcPct val="0"/>
            </a:spcBef>
            <a:spcAft>
              <a:spcPct val="15000"/>
            </a:spcAft>
            <a:buChar char="••"/>
          </a:pPr>
          <a:r>
            <a:rPr lang="en-US" sz="2600" kern="1200" dirty="0" smtClean="0"/>
            <a:t>Improper reheating temperatures</a:t>
          </a:r>
          <a:endParaRPr lang="en-US" sz="2600" kern="1200" dirty="0"/>
        </a:p>
      </dsp:txBody>
      <dsp:txXfrm>
        <a:off x="998703" y="858387"/>
        <a:ext cx="6773696" cy="1597925"/>
      </dsp:txXfrm>
    </dsp:sp>
    <dsp:sp modelId="{0F95458F-90FF-4BF8-9938-AD8A46D878BE}">
      <dsp:nvSpPr>
        <dsp:cNvPr id="0" name=""/>
        <dsp:cNvSpPr/>
      </dsp:nvSpPr>
      <dsp:spPr>
        <a:xfrm>
          <a:off x="0" y="658646"/>
          <a:ext cx="1997407" cy="1997407"/>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9530" rIns="92456" bIns="49530" numCol="1" spcCol="1270" anchor="ctr" anchorCtr="0">
          <a:noAutofit/>
        </a:bodyPr>
        <a:lstStyle/>
        <a:p>
          <a:pPr lvl="0" algn="ctr" defTabSz="577850" rtl="0">
            <a:lnSpc>
              <a:spcPct val="90000"/>
            </a:lnSpc>
            <a:spcBef>
              <a:spcPct val="0"/>
            </a:spcBef>
            <a:spcAft>
              <a:spcPct val="35000"/>
            </a:spcAft>
          </a:pPr>
          <a:r>
            <a:rPr lang="en-US" sz="1300" kern="1200" dirty="0" smtClean="0"/>
            <a:t>Booklet Page 4</a:t>
          </a:r>
          <a:endParaRPr lang="en-US" sz="13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92F1-34E6-4D75-93D9-06D773323D5D}">
      <dsp:nvSpPr>
        <dsp:cNvPr id="0" name=""/>
        <dsp:cNvSpPr/>
      </dsp:nvSpPr>
      <dsp:spPr>
        <a:xfrm rot="10800000">
          <a:off x="485557" y="0"/>
          <a:ext cx="1469517" cy="46166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581" tIns="45720" rIns="85344" bIns="45720" numCol="1" spcCol="1270" anchor="ctr" anchorCtr="0">
          <a:noAutofit/>
        </a:bodyPr>
        <a:lstStyle/>
        <a:p>
          <a:pPr lvl="0" algn="ctr" defTabSz="533400" rtl="0">
            <a:lnSpc>
              <a:spcPct val="90000"/>
            </a:lnSpc>
            <a:spcBef>
              <a:spcPct val="0"/>
            </a:spcBef>
            <a:spcAft>
              <a:spcPct val="35000"/>
            </a:spcAft>
          </a:pPr>
          <a:r>
            <a:rPr lang="en-US" sz="1200" kern="1200" dirty="0" smtClean="0"/>
            <a:t>Booklet Page 15</a:t>
          </a:r>
          <a:endParaRPr lang="en-US" sz="1200" kern="1200" dirty="0"/>
        </a:p>
      </dsp:txBody>
      <dsp:txXfrm rot="10800000">
        <a:off x="600973" y="0"/>
        <a:ext cx="1354101" cy="461665"/>
      </dsp:txXfrm>
    </dsp:sp>
    <dsp:sp modelId="{EB8622BF-E028-4141-90BF-038FB0BFB02D}">
      <dsp:nvSpPr>
        <dsp:cNvPr id="0" name=""/>
        <dsp:cNvSpPr/>
      </dsp:nvSpPr>
      <dsp:spPr>
        <a:xfrm>
          <a:off x="254725" y="0"/>
          <a:ext cx="461665" cy="46166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7.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512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512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652ACC6-96D6-45C5-B590-E5CB2ED15861}" type="slidenum">
              <a:rPr lang="en-US"/>
              <a:pPr>
                <a:defRPr/>
              </a:pPr>
              <a:t>‹#›</a:t>
            </a:fld>
            <a:endParaRPr lang="en-US" dirty="0"/>
          </a:p>
        </p:txBody>
      </p:sp>
    </p:spTree>
    <p:extLst>
      <p:ext uri="{BB962C8B-B14F-4D97-AF65-F5344CB8AC3E}">
        <p14:creationId xmlns:p14="http://schemas.microsoft.com/office/powerpoint/2010/main" val="107566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F26626-2F24-4583-B2C4-02A9633623EE}" type="datetimeFigureOut">
              <a:rPr lang="en-US" smtClean="0"/>
              <a:t>3/6/2015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2CFD3-4402-439E-8F53-01F23C92687C}" type="slidenum">
              <a:rPr lang="en-US" smtClean="0"/>
              <a:t>‹#›</a:t>
            </a:fld>
            <a:endParaRPr lang="en-US" dirty="0"/>
          </a:p>
        </p:txBody>
      </p:sp>
    </p:spTree>
    <p:extLst>
      <p:ext uri="{BB962C8B-B14F-4D97-AF65-F5344CB8AC3E}">
        <p14:creationId xmlns:p14="http://schemas.microsoft.com/office/powerpoint/2010/main" val="256717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ftn4"/><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Commercially prepared mayo is acidic and inhibits bacterial growth and/or toxin formation. Many homemade </a:t>
            </a:r>
            <a:r>
              <a:rPr lang="en-US" baseline="0" err="1" smtClean="0"/>
              <a:t>mayos</a:t>
            </a:r>
            <a:r>
              <a:rPr lang="en-US" baseline="0" smtClean="0"/>
              <a:t> are also very acidic.</a:t>
            </a:r>
          </a:p>
        </p:txBody>
      </p:sp>
      <p:sp>
        <p:nvSpPr>
          <p:cNvPr id="4" name="Slide Number Placeholder 3"/>
          <p:cNvSpPr>
            <a:spLocks noGrp="1"/>
          </p:cNvSpPr>
          <p:nvPr>
            <p:ph type="sldNum" sz="quarter" idx="10"/>
          </p:nvPr>
        </p:nvSpPr>
        <p:spPr/>
        <p:txBody>
          <a:bodyPr/>
          <a:lstStyle/>
          <a:p>
            <a:pPr>
              <a:defRPr/>
            </a:pPr>
            <a:fld id="{05807522-3237-455B-B824-4A0CC9B2981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77717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19</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 cells can cause infection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20</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Potentially Hazardous</a:t>
            </a:r>
            <a:r>
              <a:rPr lang="en-US" baseline="0" dirty="0" smtClean="0"/>
              <a:t> Foods changing to Time/Temperature Control for Safety foods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22</a:t>
            </a:fld>
            <a:endParaRPr lang="en-US" dirty="0"/>
          </a:p>
        </p:txBody>
      </p:sp>
    </p:spTree>
    <p:extLst>
      <p:ext uri="{BB962C8B-B14F-4D97-AF65-F5344CB8AC3E}">
        <p14:creationId xmlns:p14="http://schemas.microsoft.com/office/powerpoint/2010/main" val="241430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 tip is important for hamburgers</a:t>
            </a:r>
            <a:r>
              <a:rPr lang="en-US" baseline="0" dirty="0" smtClean="0"/>
              <a:t> and other thin foods.</a:t>
            </a:r>
            <a:r>
              <a:rPr lang="en-US" dirty="0" smtClean="0"/>
              <a:t> </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28</a:t>
            </a:fld>
            <a:endParaRPr lang="en-US" dirty="0"/>
          </a:p>
        </p:txBody>
      </p:sp>
    </p:spTree>
    <p:extLst>
      <p:ext uri="{BB962C8B-B14F-4D97-AF65-F5344CB8AC3E}">
        <p14:creationId xmlns:p14="http://schemas.microsoft.com/office/powerpoint/2010/main" val="3458677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Moldy syrup</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32</a:t>
            </a:fld>
            <a:endParaRPr lang="en-US" dirty="0"/>
          </a:p>
        </p:txBody>
      </p:sp>
    </p:spTree>
    <p:extLst>
      <p:ext uri="{BB962C8B-B14F-4D97-AF65-F5344CB8AC3E}">
        <p14:creationId xmlns:p14="http://schemas.microsoft.com/office/powerpoint/2010/main" val="423743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common name, ingredients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33</a:t>
            </a:fld>
            <a:endParaRPr lang="en-US" dirty="0"/>
          </a:p>
        </p:txBody>
      </p:sp>
    </p:spTree>
    <p:extLst>
      <p:ext uri="{BB962C8B-B14F-4D97-AF65-F5344CB8AC3E}">
        <p14:creationId xmlns:p14="http://schemas.microsoft.com/office/powerpoint/2010/main" val="164619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English.</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34</a:t>
            </a:fld>
            <a:endParaRPr lang="en-US" dirty="0"/>
          </a:p>
        </p:txBody>
      </p:sp>
    </p:spTree>
    <p:extLst>
      <p:ext uri="{BB962C8B-B14F-4D97-AF65-F5344CB8AC3E}">
        <p14:creationId xmlns:p14="http://schemas.microsoft.com/office/powerpoint/2010/main" val="164619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English also.</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35</a:t>
            </a:fld>
            <a:endParaRPr lang="en-US" dirty="0"/>
          </a:p>
        </p:txBody>
      </p:sp>
    </p:spTree>
    <p:extLst>
      <p:ext uri="{BB962C8B-B14F-4D97-AF65-F5344CB8AC3E}">
        <p14:creationId xmlns:p14="http://schemas.microsoft.com/office/powerpoint/2010/main" val="164619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in English also.</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36</a:t>
            </a:fld>
            <a:endParaRPr lang="en-US" dirty="0"/>
          </a:p>
        </p:txBody>
      </p:sp>
    </p:spTree>
    <p:extLst>
      <p:ext uri="{BB962C8B-B14F-4D97-AF65-F5344CB8AC3E}">
        <p14:creationId xmlns:p14="http://schemas.microsoft.com/office/powerpoint/2010/main" val="1059971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any doubt, ask</a:t>
            </a:r>
            <a:r>
              <a:rPr lang="en-US" baseline="0" dirty="0" smtClean="0"/>
              <a:t> KDA.</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37</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“Wait time/Weight time”, about 1 minute (English reading audience).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a:t>
            </a:fld>
            <a:endParaRPr lang="en-US" dirty="0"/>
          </a:p>
        </p:txBody>
      </p:sp>
    </p:spTree>
    <p:extLst>
      <p:ext uri="{BB962C8B-B14F-4D97-AF65-F5344CB8AC3E}">
        <p14:creationId xmlns:p14="http://schemas.microsoft.com/office/powerpoint/2010/main" val="233571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38</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39</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Restriction?</a:t>
            </a:r>
          </a:p>
        </p:txBody>
      </p:sp>
      <p:sp>
        <p:nvSpPr>
          <p:cNvPr id="4" name="Slide Number Placeholder 3"/>
          <p:cNvSpPr>
            <a:spLocks noGrp="1"/>
          </p:cNvSpPr>
          <p:nvPr>
            <p:ph type="sldNum" sz="quarter" idx="10"/>
          </p:nvPr>
        </p:nvSpPr>
        <p:spPr/>
        <p:txBody>
          <a:bodyPr/>
          <a:lstStyle/>
          <a:p>
            <a:fld id="{49F2CFD3-4402-439E-8F53-01F23C92687C}" type="slidenum">
              <a:rPr lang="en-US" smtClean="0"/>
              <a:t>40</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41</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HSP exclusions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42</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HSP exclusions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43</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2-201.13 Removal of Exclusions and Restrictions.</a:t>
            </a:r>
            <a:r>
              <a:rPr lang="en-US" b="1" baseline="30000" dirty="0" smtClean="0">
                <a:effectLst/>
                <a:hlinkClick r:id="rId3" action="ppaction://hlinkfile"/>
              </a:rPr>
              <a:t>[4]</a:t>
            </a:r>
            <a:endParaRPr lang="en-US" b="1" dirty="0" smtClean="0">
              <a:effectLst/>
            </a:endParaRPr>
          </a:p>
          <a:p>
            <a:r>
              <a:rPr lang="en-US" dirty="0" smtClean="0">
                <a:effectLst/>
              </a:rPr>
              <a:t>Food employees diagnosed with Norovirus, hepatitis A virus</a:t>
            </a:r>
            <a:r>
              <a:rPr lang="en-US" b="1" dirty="0" smtClean="0">
                <a:effectLst/>
              </a:rPr>
              <a:t>, </a:t>
            </a:r>
            <a:r>
              <a:rPr lang="en-US" b="1" i="1" dirty="0" smtClean="0">
                <a:effectLst/>
              </a:rPr>
              <a:t>Shigella</a:t>
            </a:r>
            <a:r>
              <a:rPr lang="en-US" dirty="0" smtClean="0">
                <a:effectLst/>
              </a:rPr>
              <a:t> spp., </a:t>
            </a:r>
            <a:r>
              <a:rPr lang="en-US" b="1" i="1" dirty="0" smtClean="0">
                <a:effectLst/>
              </a:rPr>
              <a:t>E. coli </a:t>
            </a:r>
            <a:r>
              <a:rPr lang="en-US" dirty="0" smtClean="0">
                <a:effectLst/>
              </a:rPr>
              <a:t>O157:H7 or other EHEC, and symptomatic with diarrhea, vomiting, or jaundice, are excluded under subparagraph 2-201.12 (A)(2) or 2-201.12(B)(2). However these symptomatic, diagnosed food employees differ from symptomatic, undiagnosed food employees in the requirements that must be met before returning to work in a full capacity after symptoms resolve.</a:t>
            </a:r>
          </a:p>
          <a:p>
            <a:r>
              <a:rPr lang="en-US" dirty="0" smtClean="0">
                <a:effectLst/>
              </a:rPr>
              <a:t>The person in charge may allow undiagnosed food employees who are initially symptomatic and whose symptoms have resolved to return to work in a full capacity 24 hours after symptoms resolve.</a:t>
            </a:r>
          </a:p>
          <a:p>
            <a:r>
              <a:rPr lang="en-US" dirty="0" smtClean="0">
                <a:effectLst/>
              </a:rPr>
              <a:t>However, diagnosis with a listed pathogen invokes additional requirements before the person in charge may allow diagnosed food employees to return to work in full capacity.</a:t>
            </a:r>
          </a:p>
          <a:p>
            <a:r>
              <a:rPr lang="en-US" dirty="0" smtClean="0">
                <a:effectLst/>
              </a:rPr>
              <a:t>Asymptomatic food employees diagnosed with Norovirus, </a:t>
            </a:r>
            <a:r>
              <a:rPr lang="en-US" b="1" i="1" dirty="0" smtClean="0">
                <a:effectLst/>
              </a:rPr>
              <a:t>Shigella</a:t>
            </a:r>
            <a:r>
              <a:rPr lang="en-US" b="1" dirty="0" smtClean="0">
                <a:effectLst/>
              </a:rPr>
              <a:t> </a:t>
            </a:r>
            <a:r>
              <a:rPr lang="en-US" dirty="0" smtClean="0">
                <a:effectLst/>
              </a:rPr>
              <a:t>spp.,</a:t>
            </a:r>
            <a:r>
              <a:rPr lang="en-US" b="1" dirty="0" smtClean="0">
                <a:effectLst/>
              </a:rPr>
              <a:t> </a:t>
            </a:r>
            <a:r>
              <a:rPr lang="en-US" b="1" i="1" dirty="0" smtClean="0">
                <a:effectLst/>
              </a:rPr>
              <a:t>E. coli </a:t>
            </a:r>
            <a:r>
              <a:rPr lang="en-US" dirty="0" smtClean="0">
                <a:effectLst/>
              </a:rPr>
              <a:t>O157:H7 or other EHEC may not return to work in a full capacity for at least 24 hours after symptoms resolve. The person in charge shall only allow these food employees to work on a restricted basis 24 hours after symptoms resolve and they shall only allow this if not in a food establishment that serves a highly susceptible population. These restricted food employees remain restricted until they are medically cleared or otherwise meet the criteria for removal from restriction as specified under subparagraphs 2-201.13(D) (1)-(2); 2-201.13(E)(1)-(2); or 2-201.13(F)(1)-(2).</a:t>
            </a:r>
          </a:p>
          <a:p>
            <a:r>
              <a:rPr lang="en-US" dirty="0" smtClean="0">
                <a:effectLst/>
              </a:rPr>
              <a:t>In a food establishment that serves a highly susceptible population, food employees who are diagnosed with Norovirus, </a:t>
            </a:r>
            <a:r>
              <a:rPr lang="en-US" b="1" i="1" dirty="0" smtClean="0">
                <a:effectLst/>
              </a:rPr>
              <a:t>Shigella</a:t>
            </a:r>
            <a:r>
              <a:rPr lang="en-US" b="1" dirty="0" smtClean="0">
                <a:effectLst/>
              </a:rPr>
              <a:t> </a:t>
            </a:r>
            <a:r>
              <a:rPr lang="en-US" dirty="0" smtClean="0">
                <a:effectLst/>
              </a:rPr>
              <a:t>spp., </a:t>
            </a:r>
            <a:r>
              <a:rPr lang="en-US" b="1" i="1" dirty="0" smtClean="0">
                <a:effectLst/>
              </a:rPr>
              <a:t>E. coli </a:t>
            </a:r>
            <a:r>
              <a:rPr lang="en-US" dirty="0" smtClean="0">
                <a:effectLst/>
              </a:rPr>
              <a:t>O157:H7 or other EHEC and initially symptomatic with vomiting or diarrhea, shall not work on a restricted basis after being asymptomatic for at least 24 hours. These food employees must remain excluded until they are medically cleared or otherwise meet the criteria for removal from exclusion from a highly susceptible population under subparagraph 2-201.13(D)(1)-(2), 2-201.13(E)(1)-(2), or 2-201.13 (F)(1)-(2).</a:t>
            </a:r>
          </a:p>
          <a:p>
            <a:r>
              <a:rPr lang="en-US" dirty="0" smtClean="0">
                <a:effectLst/>
              </a:rPr>
              <a:t>Food employees diagnosed with </a:t>
            </a:r>
            <a:r>
              <a:rPr lang="en-US" b="1" dirty="0" smtClean="0">
                <a:effectLst/>
              </a:rPr>
              <a:t>hepatitis A virus</a:t>
            </a:r>
            <a:r>
              <a:rPr lang="en-US" dirty="0" smtClean="0">
                <a:effectLst/>
              </a:rPr>
              <a:t> are always excluded if diagnosed within 14 days of exhibiting any illness symptom, until at least 7 days after the onset of jaundice, or until medically cleared as specified under subparagraphs 2-201.13(B)(1)-(4).</a:t>
            </a:r>
          </a:p>
          <a:p>
            <a:r>
              <a:rPr lang="en-US" dirty="0" smtClean="0">
                <a:effectLst/>
              </a:rPr>
              <a:t>Food employees diagnosed with </a:t>
            </a:r>
            <a:r>
              <a:rPr lang="en-US" b="1" dirty="0" smtClean="0">
                <a:effectLst/>
              </a:rPr>
              <a:t>hepatitis A virus</a:t>
            </a:r>
            <a:r>
              <a:rPr lang="en-US" dirty="0" smtClean="0">
                <a:effectLst/>
              </a:rPr>
              <a:t> are always excluded if diagnosed within 14 days of exhibiting any illness symptom, until at least 7 days after the onset of jaundice, or until medically cleared as specified under subparagraphs 2-201.13(B)(1)-(3). A food employee with an anicteric infection with the hepatitis A virus has a mild form of hepatitis A without jaundice. Food employees diagnosed with an anicteric infection with the hepatitis A virus are excluded if they are within 14 days of any symptoms. Anicteric, diagnosed food employees shall be removed from exclusion if more than 14 days have passed since they became symptomatic, or if medically cleared. Asymptomatic food employees diagnosed with an active infection with the hepatitis A virus are also excluded until medically cleared.</a:t>
            </a:r>
          </a:p>
          <a:p>
            <a:r>
              <a:rPr lang="en-US" dirty="0" smtClean="0">
                <a:effectLst/>
              </a:rPr>
              <a:t>Food employees diagnosed with typhoid fever (caused by a </a:t>
            </a:r>
            <a:r>
              <a:rPr lang="en-US" b="1" i="1" dirty="0" smtClean="0">
                <a:effectLst/>
              </a:rPr>
              <a:t>Salmonella</a:t>
            </a:r>
            <a:r>
              <a:rPr lang="en-US" b="1" dirty="0" smtClean="0">
                <a:effectLst/>
              </a:rPr>
              <a:t> Typhi </a:t>
            </a:r>
            <a:r>
              <a:rPr lang="en-US" dirty="0" smtClean="0">
                <a:effectLst/>
              </a:rPr>
              <a:t>infection) are always excluded, even without expressing gastrointestinal symptoms, since these symptoms are not typically exhibited with typhoid fever. Outbreaks of foodborne illness involving typhoid fever (</a:t>
            </a:r>
            <a:r>
              <a:rPr lang="en-US" b="1" i="1" dirty="0" smtClean="0">
                <a:effectLst/>
              </a:rPr>
              <a:t>Salmonella</a:t>
            </a:r>
            <a:r>
              <a:rPr lang="en-US" b="1" dirty="0" smtClean="0">
                <a:effectLst/>
              </a:rPr>
              <a:t> Typhi</a:t>
            </a:r>
            <a:r>
              <a:rPr lang="en-US" dirty="0" smtClean="0">
                <a:effectLst/>
              </a:rPr>
              <a:t>) have been traced to asymptomatic food employees who have transmitted the pathogen to food, causing illness. The high virulence combined with the extremely high infectivity of </a:t>
            </a:r>
            <a:r>
              <a:rPr lang="en-US" b="1" i="1" dirty="0" smtClean="0">
                <a:effectLst/>
              </a:rPr>
              <a:t>S</a:t>
            </a:r>
            <a:r>
              <a:rPr lang="en-US" b="1" dirty="0" smtClean="0">
                <a:effectLst/>
              </a:rPr>
              <a:t>. Typhi</a:t>
            </a:r>
            <a:r>
              <a:rPr lang="en-US" dirty="0" smtClean="0">
                <a:effectLst/>
              </a:rPr>
              <a:t> warrant exclusion from the food establishment until the food employee has been cleared by a physician or has completed antibiotic therapy.</a:t>
            </a:r>
          </a:p>
          <a:p>
            <a:r>
              <a:rPr lang="en-US" dirty="0" smtClean="0">
                <a:effectLst/>
              </a:rPr>
              <a:t>Despite lacking specific epidemiological evidence of transmission through food contaminated by food employees infected with </a:t>
            </a:r>
            <a:r>
              <a:rPr lang="en-US" b="1" i="1" dirty="0" smtClean="0">
                <a:effectLst/>
              </a:rPr>
              <a:t>E. coli </a:t>
            </a:r>
            <a:r>
              <a:rPr lang="en-US" dirty="0" smtClean="0">
                <a:effectLst/>
              </a:rPr>
              <a:t>O157:H7 or other EHEC/STEC bacteria are included with the 5 listed pathogens in the Food Code. This is because of the documented ease of transmission from person-to-person in a day care setting and because characteristics of foodborne outbreaks suggest a low infectious dose and the potential for the organism to be transmitted through food contaminated by soiled hands. The severity and consequences of infection, including hemolytic uremic syndrome (HUS), associated with Shiga toxin-producing </a:t>
            </a:r>
            <a:r>
              <a:rPr lang="en-US" b="1" i="1" dirty="0" smtClean="0">
                <a:effectLst/>
              </a:rPr>
              <a:t>E. coli</a:t>
            </a:r>
            <a:r>
              <a:rPr lang="en-US" dirty="0" smtClean="0">
                <a:effectLst/>
              </a:rPr>
              <a:t> warrant the institution of disease interventions.</a:t>
            </a:r>
          </a:p>
          <a:p>
            <a:r>
              <a:rPr lang="en-US" dirty="0" smtClean="0">
                <a:effectLst/>
              </a:rPr>
              <a:t>Asymptomatic shedders are food employees who do not exhibit the symptoms of foodborne illness but who are identified through diagnosis, or laboratory confirmation of their stools to have Norovirus, or any one of the three bacterial pathogens identified in Chapter 2 in their gastrointestinal system.</a:t>
            </a:r>
          </a:p>
          <a:p>
            <a:r>
              <a:rPr lang="en-US" dirty="0" smtClean="0">
                <a:effectLst/>
              </a:rPr>
              <a:t>The risk that food employees who are asymptomatic shedders will transmit a communicable disease varies depending upon the hygienic habits of the worker, the food itself and how it is prepared, the susceptibility of the population served, and the infectivity of the organism. Exclusion in a food establishment that serves a highly susceptible population affords protection to people who are immune-suppressed. Restriction in a food establishment that does not serve a highly susceptible population affords protection for the general population and the immune-suppressed subset of the general population provided there is adequate attention to personal hygiene and avoidance of bare-hand contact with RTE foods.</a:t>
            </a:r>
          </a:p>
          <a:p>
            <a:r>
              <a:rPr lang="en-US" dirty="0" smtClean="0">
                <a:effectLst/>
              </a:rPr>
              <a:t>To minimize the risk in all food establishments of the transmission of foodborne disease by an asymptomatic shedder and based on the factors listed above, all known asymptomatic shedders of the three bacterial pathogens are either restricted or excluded, depending on the population served. Requiring restriction for asymptomatic shedders of all three of the </a:t>
            </a:r>
            <a:r>
              <a:rPr lang="en-US" u="sng" dirty="0" smtClean="0">
                <a:effectLst/>
              </a:rPr>
              <a:t>bacterial</a:t>
            </a:r>
            <a:r>
              <a:rPr lang="en-US" dirty="0" smtClean="0">
                <a:effectLst/>
              </a:rPr>
              <a:t> pathogens results in a uniform criterion and is consistent with APHA-published recommendations in the "Control of Communicable Diseases Manual."</a:t>
            </a:r>
          </a:p>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44</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Exclusion?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45</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46</a:t>
            </a:fld>
            <a:endParaRPr lang="en-US" dirty="0"/>
          </a:p>
        </p:txBody>
      </p:sp>
    </p:spTree>
    <p:extLst>
      <p:ext uri="{BB962C8B-B14F-4D97-AF65-F5344CB8AC3E}">
        <p14:creationId xmlns:p14="http://schemas.microsoft.com/office/powerpoint/2010/main" val="54525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47</a:t>
            </a:fld>
            <a:endParaRPr lang="en-US" dirty="0"/>
          </a:p>
        </p:txBody>
      </p:sp>
    </p:spTree>
    <p:extLst>
      <p:ext uri="{BB962C8B-B14F-4D97-AF65-F5344CB8AC3E}">
        <p14:creationId xmlns:p14="http://schemas.microsoft.com/office/powerpoint/2010/main" val="208688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Photo 1. </a:t>
            </a:r>
            <a:r>
              <a:rPr lang="en-US" b="0" dirty="0" smtClean="0"/>
              <a:t>Under a moderately-high magnification of 8000X, this colorized scanning electron micrograph (SEM) revealed the presence of a small grouping of Gram-negative Salmonella typhimurium bacteria that had been isolated from a pure culture.</a:t>
            </a: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Photo 2. </a:t>
            </a:r>
            <a:r>
              <a:rPr lang="en-US" b="0" baseline="0" dirty="0" smtClean="0"/>
              <a:t> Noodles stored in a hydraulic oil bucket</a:t>
            </a: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Photo 3. </a:t>
            </a:r>
            <a:r>
              <a:rPr lang="en-US" b="0" baseline="0" dirty="0" smtClean="0"/>
              <a:t>Screw found in a restaurant entrée.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9</a:t>
            </a:fld>
            <a:endParaRPr lang="en-US" dirty="0"/>
          </a:p>
        </p:txBody>
      </p:sp>
    </p:spTree>
    <p:extLst>
      <p:ext uri="{BB962C8B-B14F-4D97-AF65-F5344CB8AC3E}">
        <p14:creationId xmlns:p14="http://schemas.microsoft.com/office/powerpoint/2010/main" val="2956500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48</a:t>
            </a:fld>
            <a:endParaRPr lang="en-US" dirty="0"/>
          </a:p>
        </p:txBody>
      </p:sp>
    </p:spTree>
    <p:extLst>
      <p:ext uri="{BB962C8B-B14F-4D97-AF65-F5344CB8AC3E}">
        <p14:creationId xmlns:p14="http://schemas.microsoft.com/office/powerpoint/2010/main" val="2086886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49</a:t>
            </a:fld>
            <a:endParaRPr lang="en-US" dirty="0"/>
          </a:p>
        </p:txBody>
      </p:sp>
    </p:spTree>
    <p:extLst>
      <p:ext uri="{BB962C8B-B14F-4D97-AF65-F5344CB8AC3E}">
        <p14:creationId xmlns:p14="http://schemas.microsoft.com/office/powerpoint/2010/main" val="2086886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cover bandages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54</a:t>
            </a:fld>
            <a:endParaRPr lang="en-US" dirty="0"/>
          </a:p>
        </p:txBody>
      </p:sp>
    </p:spTree>
    <p:extLst>
      <p:ext uri="{BB962C8B-B14F-4D97-AF65-F5344CB8AC3E}">
        <p14:creationId xmlns:p14="http://schemas.microsoft.com/office/powerpoint/2010/main" val="764870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handle, hands can contaminate</a:t>
            </a:r>
            <a:r>
              <a:rPr lang="en-US" baseline="0" dirty="0" smtClean="0"/>
              <a:t> the food</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60</a:t>
            </a:fld>
            <a:endParaRPr lang="en-US" dirty="0"/>
          </a:p>
        </p:txBody>
      </p:sp>
    </p:spTree>
    <p:extLst>
      <p:ext uri="{BB962C8B-B14F-4D97-AF65-F5344CB8AC3E}">
        <p14:creationId xmlns:p14="http://schemas.microsoft.com/office/powerpoint/2010/main" val="3622359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a degree among friends? (+/- 2 degrees accuracy)</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62</a:t>
            </a:fld>
            <a:endParaRPr lang="en-US" dirty="0"/>
          </a:p>
        </p:txBody>
      </p:sp>
    </p:spTree>
    <p:extLst>
      <p:ext uri="{BB962C8B-B14F-4D97-AF65-F5344CB8AC3E}">
        <p14:creationId xmlns:p14="http://schemas.microsoft.com/office/powerpoint/2010/main" val="1197932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people can die when food is not properly cooked. The only way to know is to check with an</a:t>
            </a:r>
            <a:r>
              <a:rPr lang="en-US" baseline="0" dirty="0" smtClean="0"/>
              <a:t> </a:t>
            </a:r>
            <a:r>
              <a:rPr lang="en-US" baseline="0" smtClean="0"/>
              <a:t>accurate thermometer.</a:t>
            </a:r>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63</a:t>
            </a:fld>
            <a:endParaRPr lang="en-US"/>
          </a:p>
        </p:txBody>
      </p:sp>
    </p:spTree>
    <p:extLst>
      <p:ext uri="{BB962C8B-B14F-4D97-AF65-F5344CB8AC3E}">
        <p14:creationId xmlns:p14="http://schemas.microsoft.com/office/powerpoint/2010/main" val="3159635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64</a:t>
            </a:fld>
            <a:endParaRPr lang="en-US"/>
          </a:p>
        </p:txBody>
      </p:sp>
    </p:spTree>
    <p:extLst>
      <p:ext uri="{BB962C8B-B14F-4D97-AF65-F5344CB8AC3E}">
        <p14:creationId xmlns:p14="http://schemas.microsoft.com/office/powerpoint/2010/main" val="3517030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55°C = 131°F</a:t>
            </a:r>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65</a:t>
            </a:fld>
            <a:endParaRPr lang="en-US"/>
          </a:p>
        </p:txBody>
      </p:sp>
    </p:spTree>
    <p:extLst>
      <p:ext uri="{BB962C8B-B14F-4D97-AF65-F5344CB8AC3E}">
        <p14:creationId xmlns:p14="http://schemas.microsoft.com/office/powerpoint/2010/main" val="2522428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66</a:t>
            </a:fld>
            <a:endParaRPr lang="en-US"/>
          </a:p>
        </p:txBody>
      </p:sp>
    </p:spTree>
    <p:extLst>
      <p:ext uri="{BB962C8B-B14F-4D97-AF65-F5344CB8AC3E}">
        <p14:creationId xmlns:p14="http://schemas.microsoft.com/office/powerpoint/2010/main" val="2746394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BFFD7-14F7-4FD3-AAD8-B3302720FE16}" type="slidenum">
              <a:rPr lang="en-US" smtClean="0"/>
              <a:t>67</a:t>
            </a:fld>
            <a:endParaRPr lang="en-US"/>
          </a:p>
        </p:txBody>
      </p:sp>
    </p:spTree>
    <p:extLst>
      <p:ext uri="{BB962C8B-B14F-4D97-AF65-F5344CB8AC3E}">
        <p14:creationId xmlns:p14="http://schemas.microsoft.com/office/powerpoint/2010/main" val="21858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Photo 1. </a:t>
            </a:r>
            <a:r>
              <a:rPr lang="en-US" dirty="0" smtClean="0"/>
              <a:t>Norovirus particles</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Photo 2. </a:t>
            </a:r>
            <a:r>
              <a:rPr lang="en-US" b="0" baseline="0" dirty="0" smtClean="0"/>
              <a:t>E. coli</a:t>
            </a: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Photo 3. </a:t>
            </a:r>
            <a:r>
              <a:rPr lang="en-US" b="0" baseline="0" dirty="0" smtClean="0"/>
              <a:t>Trichinella spiralis cysts in muscle cells</a:t>
            </a:r>
            <a:endParaRPr lang="en-US" b="1" dirty="0" smtClean="0"/>
          </a:p>
        </p:txBody>
      </p:sp>
      <p:sp>
        <p:nvSpPr>
          <p:cNvPr id="4" name="Slide Number Placeholder 3"/>
          <p:cNvSpPr>
            <a:spLocks noGrp="1"/>
          </p:cNvSpPr>
          <p:nvPr>
            <p:ph type="sldNum" sz="quarter" idx="10"/>
          </p:nvPr>
        </p:nvSpPr>
        <p:spPr/>
        <p:txBody>
          <a:bodyPr/>
          <a:lstStyle/>
          <a:p>
            <a:fld id="{49F2CFD3-4402-439E-8F53-01F23C92687C}" type="slidenum">
              <a:rPr lang="en-US" smtClean="0"/>
              <a:t>10</a:t>
            </a:fld>
            <a:endParaRPr lang="en-US" dirty="0"/>
          </a:p>
        </p:txBody>
      </p:sp>
    </p:spTree>
    <p:extLst>
      <p:ext uri="{BB962C8B-B14F-4D97-AF65-F5344CB8AC3E}">
        <p14:creationId xmlns:p14="http://schemas.microsoft.com/office/powerpoint/2010/main" val="41568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holes,</a:t>
            </a:r>
            <a:r>
              <a:rPr lang="en-US" baseline="0" dirty="0" smtClean="0"/>
              <a:t> minimal juice loss. Check multiple areas.</a:t>
            </a:r>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68</a:t>
            </a:fld>
            <a:endParaRPr lang="en-US"/>
          </a:p>
        </p:txBody>
      </p:sp>
    </p:spTree>
    <p:extLst>
      <p:ext uri="{BB962C8B-B14F-4D97-AF65-F5344CB8AC3E}">
        <p14:creationId xmlns:p14="http://schemas.microsoft.com/office/powerpoint/2010/main" val="1509340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 </a:t>
            </a:r>
            <a:r>
              <a:rPr lang="en-US" dirty="0" err="1" smtClean="0"/>
              <a:t>nog</a:t>
            </a:r>
            <a:r>
              <a:rPr lang="en-US" baseline="0" dirty="0" smtClean="0"/>
              <a:t>, homemade ice cream, Caesar salad, Hollandaise sauce, etc.</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69</a:t>
            </a:fld>
            <a:endParaRPr lang="en-US" dirty="0"/>
          </a:p>
        </p:txBody>
      </p:sp>
    </p:spTree>
    <p:extLst>
      <p:ext uri="{BB962C8B-B14F-4D97-AF65-F5344CB8AC3E}">
        <p14:creationId xmlns:p14="http://schemas.microsoft.com/office/powerpoint/2010/main" val="3196530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option</a:t>
            </a:r>
            <a:r>
              <a:rPr lang="en-US" baseline="0" dirty="0" smtClean="0"/>
              <a:t> satisfies the disclosure requirement.</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71</a:t>
            </a:fld>
            <a:endParaRPr lang="en-US" dirty="0"/>
          </a:p>
        </p:txBody>
      </p:sp>
    </p:spTree>
    <p:extLst>
      <p:ext uri="{BB962C8B-B14F-4D97-AF65-F5344CB8AC3E}">
        <p14:creationId xmlns:p14="http://schemas.microsoft.com/office/powerpoint/2010/main" val="2642562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Templates available</a:t>
            </a:r>
            <a:r>
              <a:rPr lang="en-US" baseline="0" dirty="0" smtClean="0"/>
              <a:t> at agriculture.ks.gov </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73</a:t>
            </a:fld>
            <a:endParaRPr lang="en-US" dirty="0"/>
          </a:p>
        </p:txBody>
      </p:sp>
    </p:spTree>
    <p:extLst>
      <p:ext uri="{BB962C8B-B14F-4D97-AF65-F5344CB8AC3E}">
        <p14:creationId xmlns:p14="http://schemas.microsoft.com/office/powerpoint/2010/main" val="3299873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Time as Public Health Control as possible option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80</a:t>
            </a:fld>
            <a:endParaRPr lang="en-US" dirty="0"/>
          </a:p>
        </p:txBody>
      </p:sp>
    </p:spTree>
    <p:extLst>
      <p:ext uri="{BB962C8B-B14F-4D97-AF65-F5344CB8AC3E}">
        <p14:creationId xmlns:p14="http://schemas.microsoft.com/office/powerpoint/2010/main" val="2557427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defrost cycle-need</a:t>
            </a:r>
            <a:r>
              <a:rPr lang="en-US" baseline="0" dirty="0" smtClean="0"/>
              <a:t> to monitor temps closely.</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81</a:t>
            </a:fld>
            <a:endParaRPr lang="en-US" dirty="0"/>
          </a:p>
        </p:txBody>
      </p:sp>
    </p:spTree>
    <p:extLst>
      <p:ext uri="{BB962C8B-B14F-4D97-AF65-F5344CB8AC3E}">
        <p14:creationId xmlns:p14="http://schemas.microsoft.com/office/powerpoint/2010/main" val="349216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use running, cold water. Drain may also be blocked. Must be an indirect drain connection.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86</a:t>
            </a:fld>
            <a:endParaRPr lang="en-US" dirty="0"/>
          </a:p>
        </p:txBody>
      </p:sp>
    </p:spTree>
    <p:extLst>
      <p:ext uri="{BB962C8B-B14F-4D97-AF65-F5344CB8AC3E}">
        <p14:creationId xmlns:p14="http://schemas.microsoft.com/office/powerpoint/2010/main" val="1532450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Thawing on the counters.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87</a:t>
            </a:fld>
            <a:endParaRPr lang="en-US" dirty="0"/>
          </a:p>
        </p:txBody>
      </p:sp>
    </p:spTree>
    <p:extLst>
      <p:ext uri="{BB962C8B-B14F-4D97-AF65-F5344CB8AC3E}">
        <p14:creationId xmlns:p14="http://schemas.microsoft.com/office/powerpoint/2010/main" val="2384964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Thawing in</a:t>
            </a:r>
            <a:r>
              <a:rPr lang="en-US" baseline="0" dirty="0" smtClean="0"/>
              <a:t> dishwasher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88</a:t>
            </a:fld>
            <a:endParaRPr lang="en-US" dirty="0"/>
          </a:p>
        </p:txBody>
      </p:sp>
    </p:spTree>
    <p:extLst>
      <p:ext uri="{BB962C8B-B14F-4D97-AF65-F5344CB8AC3E}">
        <p14:creationId xmlns:p14="http://schemas.microsoft.com/office/powerpoint/2010/main" val="2384964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make sure the</a:t>
            </a:r>
            <a:r>
              <a:rPr lang="en-US" baseline="0" dirty="0" smtClean="0"/>
              <a:t> writing</a:t>
            </a:r>
            <a:r>
              <a:rPr lang="en-US" dirty="0" smtClean="0"/>
              <a:t> is completely</a:t>
            </a:r>
            <a:r>
              <a:rPr lang="en-US" baseline="0" dirty="0" smtClean="0"/>
              <a:t> removed during warewashing. Be clear in writing. 14 is OK, 19 would be too long.</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91</a:t>
            </a:fld>
            <a:endParaRPr lang="en-US" dirty="0"/>
          </a:p>
        </p:txBody>
      </p:sp>
    </p:spTree>
    <p:extLst>
      <p:ext uri="{BB962C8B-B14F-4D97-AF65-F5344CB8AC3E}">
        <p14:creationId xmlns:p14="http://schemas.microsoft.com/office/powerpoint/2010/main" val="141177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class write “produce”</a:t>
            </a:r>
            <a:r>
              <a:rPr lang="en-US" baseline="0" dirty="0" smtClean="0"/>
              <a:t> in sources</a:t>
            </a:r>
          </a:p>
          <a:p>
            <a:r>
              <a:rPr lang="en-US" baseline="0" dirty="0" smtClean="0"/>
              <a:t>Hemolytic Uremic Syndrome (HUS)-Kidney failure</a:t>
            </a:r>
          </a:p>
          <a:p>
            <a:r>
              <a:rPr lang="en-US" baseline="0" dirty="0" smtClean="0"/>
              <a:t>10 cells can cause infection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14</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Plastic pans shown for clarity-use metal in real life for better heat transfer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94</a:t>
            </a:fld>
            <a:endParaRPr lang="en-US" dirty="0"/>
          </a:p>
        </p:txBody>
      </p:sp>
    </p:spTree>
    <p:extLst>
      <p:ext uri="{BB962C8B-B14F-4D97-AF65-F5344CB8AC3E}">
        <p14:creationId xmlns:p14="http://schemas.microsoft.com/office/powerpoint/2010/main" val="3014919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mass, completely covered,</a:t>
            </a:r>
            <a:r>
              <a:rPr lang="en-US" baseline="0" dirty="0" smtClean="0"/>
              <a:t> old refrigerator.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97</a:t>
            </a:fld>
            <a:endParaRPr lang="en-US" dirty="0"/>
          </a:p>
        </p:txBody>
      </p:sp>
    </p:spTree>
    <p:extLst>
      <p:ext uri="{BB962C8B-B14F-4D97-AF65-F5344CB8AC3E}">
        <p14:creationId xmlns:p14="http://schemas.microsoft.com/office/powerpoint/2010/main" val="1032158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Raw sausage over RTE</a:t>
            </a:r>
            <a:r>
              <a:rPr lang="en-US" baseline="0" dirty="0" smtClean="0"/>
              <a:t> meats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Raw ground beef touching RTE</a:t>
            </a:r>
            <a:r>
              <a:rPr lang="en-US" baseline="0" dirty="0" smtClean="0"/>
              <a:t> tortillas and over cooked meats</a:t>
            </a:r>
            <a:endParaRPr lang="en-US" dirty="0" smtClean="0"/>
          </a:p>
        </p:txBody>
      </p:sp>
      <p:sp>
        <p:nvSpPr>
          <p:cNvPr id="4" name="Slide Number Placeholder 3"/>
          <p:cNvSpPr>
            <a:spLocks noGrp="1"/>
          </p:cNvSpPr>
          <p:nvPr>
            <p:ph type="sldNum" sz="quarter" idx="10"/>
          </p:nvPr>
        </p:nvSpPr>
        <p:spPr/>
        <p:txBody>
          <a:bodyPr/>
          <a:lstStyle/>
          <a:p>
            <a:fld id="{49F2CFD3-4402-439E-8F53-01F23C92687C}" type="slidenum">
              <a:rPr lang="en-US" smtClean="0"/>
              <a:t>101</a:t>
            </a:fld>
            <a:endParaRPr lang="en-US" dirty="0"/>
          </a:p>
        </p:txBody>
      </p:sp>
    </p:spTree>
    <p:extLst>
      <p:ext uri="{BB962C8B-B14F-4D97-AF65-F5344CB8AC3E}">
        <p14:creationId xmlns:p14="http://schemas.microsoft.com/office/powerpoint/2010/main" val="2607182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French</a:t>
            </a:r>
            <a:r>
              <a:rPr lang="en-US" baseline="0" dirty="0" smtClean="0"/>
              <a:t> Fry cutter, cappuccino machine </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104</a:t>
            </a:fld>
            <a:endParaRPr lang="en-US" dirty="0"/>
          </a:p>
        </p:txBody>
      </p:sp>
    </p:spTree>
    <p:extLst>
      <p:ext uri="{BB962C8B-B14F-4D97-AF65-F5344CB8AC3E}">
        <p14:creationId xmlns:p14="http://schemas.microsoft.com/office/powerpoint/2010/main" val="2355884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Meat slicer (Listeria biofilms)</a:t>
            </a:r>
            <a:r>
              <a:rPr lang="en-US" baseline="0" dirty="0" smtClean="0"/>
              <a:t>, can opener blade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105</a:t>
            </a:fld>
            <a:endParaRPr lang="en-US" dirty="0"/>
          </a:p>
        </p:txBody>
      </p:sp>
    </p:spTree>
    <p:extLst>
      <p:ext uri="{BB962C8B-B14F-4D97-AF65-F5344CB8AC3E}">
        <p14:creationId xmlns:p14="http://schemas.microsoft.com/office/powerpoint/2010/main" val="2355884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108</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109</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a:t>
            </a:r>
            <a:r>
              <a:rPr lang="en-US" baseline="0" dirty="0" smtClean="0"/>
              <a:t> all soils and grease so sanitizing is effective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110</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111</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seconds for</a:t>
            </a:r>
            <a:r>
              <a:rPr lang="en-US" baseline="0" dirty="0" smtClean="0"/>
              <a:t> chlorine </a:t>
            </a:r>
          </a:p>
          <a:p>
            <a:r>
              <a:rPr lang="en-US" baseline="0" dirty="0" smtClean="0"/>
              <a:t>30 seconds for quat or iodine</a:t>
            </a:r>
          </a:p>
          <a:p>
            <a:r>
              <a:rPr lang="en-US" baseline="0" dirty="0" smtClean="0"/>
              <a:t>Follow sanitizer manufacturer’s directions-Read the Label</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112</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“What is Jaundice? “</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15</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 Supplier will have test strips for your sanitizer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113</a:t>
            </a:fld>
            <a:endParaRPr lang="en-US" dirty="0"/>
          </a:p>
        </p:txBody>
      </p:sp>
    </p:spTree>
    <p:extLst>
      <p:ext uri="{BB962C8B-B14F-4D97-AF65-F5344CB8AC3E}">
        <p14:creationId xmlns:p14="http://schemas.microsoft.com/office/powerpoint/2010/main" val="1556830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seconds for</a:t>
            </a:r>
            <a:r>
              <a:rPr lang="en-US" baseline="0" dirty="0" smtClean="0"/>
              <a:t> chlorine </a:t>
            </a:r>
          </a:p>
          <a:p>
            <a:r>
              <a:rPr lang="en-US" baseline="0" dirty="0" smtClean="0"/>
              <a:t>30 seconds for quat or iodine</a:t>
            </a:r>
          </a:p>
          <a:p>
            <a:r>
              <a:rPr lang="en-US" baseline="0" dirty="0" smtClean="0"/>
              <a:t>Follow sanitizer manufacturer’s directions-Read the Label</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114</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115</a:t>
            </a:fld>
            <a:endParaRPr lang="en-US" dirty="0"/>
          </a:p>
        </p:txBody>
      </p:sp>
    </p:spTree>
    <p:extLst>
      <p:ext uri="{BB962C8B-B14F-4D97-AF65-F5344CB8AC3E}">
        <p14:creationId xmlns:p14="http://schemas.microsoft.com/office/powerpoint/2010/main" val="1330222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 potatoes in a dishwasher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119</a:t>
            </a:fld>
            <a:endParaRPr lang="en-US" dirty="0"/>
          </a:p>
        </p:txBody>
      </p:sp>
    </p:spTree>
    <p:extLst>
      <p:ext uri="{BB962C8B-B14F-4D97-AF65-F5344CB8AC3E}">
        <p14:creationId xmlns:p14="http://schemas.microsoft.com/office/powerpoint/2010/main" val="309308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Compartments</a:t>
            </a:r>
            <a:r>
              <a:rPr lang="en-US" baseline="0" dirty="0" smtClean="0"/>
              <a:t> too small, clutter, chemical</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122</a:t>
            </a:fld>
            <a:endParaRPr lang="en-US" dirty="0"/>
          </a:p>
        </p:txBody>
      </p:sp>
    </p:spTree>
    <p:extLst>
      <p:ext uri="{BB962C8B-B14F-4D97-AF65-F5344CB8AC3E}">
        <p14:creationId xmlns:p14="http://schemas.microsoft.com/office/powerpoint/2010/main" val="3893258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a:t>
            </a:r>
            <a:r>
              <a:rPr lang="en-US" baseline="0" dirty="0" smtClean="0"/>
              <a:t> harborage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125</a:t>
            </a:fld>
            <a:endParaRPr lang="en-US" dirty="0"/>
          </a:p>
        </p:txBody>
      </p:sp>
    </p:spTree>
    <p:extLst>
      <p:ext uri="{BB962C8B-B14F-4D97-AF65-F5344CB8AC3E}">
        <p14:creationId xmlns:p14="http://schemas.microsoft.com/office/powerpoint/2010/main" val="1738411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Unapproved</a:t>
            </a:r>
            <a:r>
              <a:rPr lang="en-US" baseline="0" dirty="0" smtClean="0"/>
              <a:t> pesticide stored with food, chemical on food prep table.</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128</a:t>
            </a:fld>
            <a:endParaRPr lang="en-US" dirty="0"/>
          </a:p>
        </p:txBody>
      </p:sp>
    </p:spTree>
    <p:extLst>
      <p:ext uri="{BB962C8B-B14F-4D97-AF65-F5344CB8AC3E}">
        <p14:creationId xmlns:p14="http://schemas.microsoft.com/office/powerpoint/2010/main" val="854034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Rodent bait not in tamper resistant covered bait station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129</a:t>
            </a:fld>
            <a:endParaRPr lang="en-US" dirty="0"/>
          </a:p>
        </p:txBody>
      </p:sp>
    </p:spTree>
    <p:extLst>
      <p:ext uri="{BB962C8B-B14F-4D97-AF65-F5344CB8AC3E}">
        <p14:creationId xmlns:p14="http://schemas.microsoft.com/office/powerpoint/2010/main" val="2149310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1944 at a Topeka hotel.</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130</a:t>
            </a:fld>
            <a:endParaRPr lang="en-US" dirty="0"/>
          </a:p>
        </p:txBody>
      </p:sp>
    </p:spTree>
    <p:extLst>
      <p:ext uri="{BB962C8B-B14F-4D97-AF65-F5344CB8AC3E}">
        <p14:creationId xmlns:p14="http://schemas.microsoft.com/office/powerpoint/2010/main" val="2149310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Unlabeled</a:t>
            </a:r>
            <a:r>
              <a:rPr lang="en-US" baseline="0" dirty="0" smtClean="0"/>
              <a:t> working container on left.</a:t>
            </a:r>
          </a:p>
          <a:p>
            <a:r>
              <a:rPr lang="en-US" dirty="0" smtClean="0"/>
              <a:t>Blue sno cone story</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131</a:t>
            </a:fld>
            <a:endParaRPr lang="en-US" dirty="0"/>
          </a:p>
        </p:txBody>
      </p:sp>
    </p:spTree>
    <p:extLst>
      <p:ext uri="{BB962C8B-B14F-4D97-AF65-F5344CB8AC3E}">
        <p14:creationId xmlns:p14="http://schemas.microsoft.com/office/powerpoint/2010/main" val="331394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16</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a:t>
            </a:r>
            <a:r>
              <a:rPr lang="en-US" baseline="0" dirty="0" smtClean="0"/>
              <a:t> storage, rags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133</a:t>
            </a:fld>
            <a:endParaRPr lang="en-US" dirty="0"/>
          </a:p>
        </p:txBody>
      </p:sp>
    </p:spTree>
    <p:extLst>
      <p:ext uri="{BB962C8B-B14F-4D97-AF65-F5344CB8AC3E}">
        <p14:creationId xmlns:p14="http://schemas.microsoft.com/office/powerpoint/2010/main" val="4558331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Soda machine carbonator</a:t>
            </a:r>
            <a:r>
              <a:rPr lang="en-US" baseline="0" dirty="0" smtClean="0"/>
              <a:t> with dual check valve and intermediate vent</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135</a:t>
            </a:fld>
            <a:endParaRPr lang="en-US" dirty="0"/>
          </a:p>
        </p:txBody>
      </p:sp>
    </p:spTree>
    <p:extLst>
      <p:ext uri="{BB962C8B-B14F-4D97-AF65-F5344CB8AC3E}">
        <p14:creationId xmlns:p14="http://schemas.microsoft.com/office/powerpoint/2010/main" val="4049381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Left-Backflow</a:t>
            </a:r>
            <a:r>
              <a:rPr lang="en-US" baseline="0" dirty="0" smtClean="0"/>
              <a:t> device (Atmospheric Vacuum Breaker) with shut off valves downstream, improper installation</a:t>
            </a:r>
          </a:p>
          <a:p>
            <a:r>
              <a:rPr lang="en-US" baseline="0" dirty="0" smtClean="0"/>
              <a:t>Right-No backflow prevention. Also mold from overspray</a:t>
            </a:r>
          </a:p>
        </p:txBody>
      </p:sp>
      <p:sp>
        <p:nvSpPr>
          <p:cNvPr id="4" name="Slide Number Placeholder 3"/>
          <p:cNvSpPr>
            <a:spLocks noGrp="1"/>
          </p:cNvSpPr>
          <p:nvPr>
            <p:ph type="sldNum" sz="quarter" idx="10"/>
          </p:nvPr>
        </p:nvSpPr>
        <p:spPr/>
        <p:txBody>
          <a:bodyPr/>
          <a:lstStyle/>
          <a:p>
            <a:fld id="{49F2CFD3-4402-439E-8F53-01F23C92687C}" type="slidenum">
              <a:rPr lang="en-US" smtClean="0"/>
              <a:t>137</a:t>
            </a:fld>
            <a:endParaRPr lang="en-US" dirty="0"/>
          </a:p>
        </p:txBody>
      </p:sp>
    </p:spTree>
    <p:extLst>
      <p:ext uri="{BB962C8B-B14F-4D97-AF65-F5344CB8AC3E}">
        <p14:creationId xmlns:p14="http://schemas.microsoft.com/office/powerpoint/2010/main" val="26293127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 the</a:t>
            </a:r>
            <a:r>
              <a:rPr lang="en-US" baseline="0" dirty="0" smtClean="0"/>
              <a:t> process so there is time to make corrections. This also helps you establish when a process is not working.</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143</a:t>
            </a:fld>
            <a:endParaRPr lang="en-US" dirty="0"/>
          </a:p>
        </p:txBody>
      </p:sp>
    </p:spTree>
    <p:extLst>
      <p:ext uri="{BB962C8B-B14F-4D97-AF65-F5344CB8AC3E}">
        <p14:creationId xmlns:p14="http://schemas.microsoft.com/office/powerpoint/2010/main" val="4802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Same as cooling, Monitor the</a:t>
            </a:r>
            <a:r>
              <a:rPr lang="en-US" baseline="0" dirty="0" smtClean="0"/>
              <a:t> process so there is time to make corrections. This also helps you establish when a process is not working.</a:t>
            </a:r>
            <a:endParaRPr lang="en-US" dirty="0" smtClean="0"/>
          </a:p>
        </p:txBody>
      </p:sp>
      <p:sp>
        <p:nvSpPr>
          <p:cNvPr id="4" name="Slide Number Placeholder 3"/>
          <p:cNvSpPr>
            <a:spLocks noGrp="1"/>
          </p:cNvSpPr>
          <p:nvPr>
            <p:ph type="sldNum" sz="quarter" idx="10"/>
          </p:nvPr>
        </p:nvSpPr>
        <p:spPr/>
        <p:txBody>
          <a:bodyPr/>
          <a:lstStyle/>
          <a:p>
            <a:fld id="{49F2CFD3-4402-439E-8F53-01F23C92687C}" type="slidenum">
              <a:rPr lang="en-US" smtClean="0"/>
              <a:t>144</a:t>
            </a:fld>
            <a:endParaRPr lang="en-US" dirty="0"/>
          </a:p>
        </p:txBody>
      </p:sp>
    </p:spTree>
    <p:extLst>
      <p:ext uri="{BB962C8B-B14F-4D97-AF65-F5344CB8AC3E}">
        <p14:creationId xmlns:p14="http://schemas.microsoft.com/office/powerpoint/2010/main" val="1644721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insanitary, not food grade containers</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147</a:t>
            </a:fld>
            <a:endParaRPr lang="en-US" dirty="0"/>
          </a:p>
        </p:txBody>
      </p:sp>
    </p:spTree>
    <p:extLst>
      <p:ext uri="{BB962C8B-B14F-4D97-AF65-F5344CB8AC3E}">
        <p14:creationId xmlns:p14="http://schemas.microsoft.com/office/powerpoint/2010/main" val="1372045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Ice preservation</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148</a:t>
            </a:fld>
            <a:endParaRPr lang="en-US" dirty="0"/>
          </a:p>
        </p:txBody>
      </p:sp>
    </p:spTree>
    <p:extLst>
      <p:ext uri="{BB962C8B-B14F-4D97-AF65-F5344CB8AC3E}">
        <p14:creationId xmlns:p14="http://schemas.microsoft.com/office/powerpoint/2010/main" val="137204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Potato chip</a:t>
            </a:r>
            <a:r>
              <a:rPr lang="en-US" baseline="0" dirty="0" smtClean="0"/>
              <a:t> printer, ashtray</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150</a:t>
            </a:fld>
            <a:endParaRPr lang="en-US" dirty="0"/>
          </a:p>
        </p:txBody>
      </p:sp>
    </p:spTree>
    <p:extLst>
      <p:ext uri="{BB962C8B-B14F-4D97-AF65-F5344CB8AC3E}">
        <p14:creationId xmlns:p14="http://schemas.microsoft.com/office/powerpoint/2010/main" val="137204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only takes 10 Norovirus particles to cause infection. This photo would be about 6 doses. About 1,000 in the width of a human hair.</a:t>
            </a:r>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17</a:t>
            </a:fld>
            <a:endParaRPr lang="en-US" dirty="0"/>
          </a:p>
        </p:txBody>
      </p:sp>
    </p:spTree>
    <p:extLst>
      <p:ext uri="{BB962C8B-B14F-4D97-AF65-F5344CB8AC3E}">
        <p14:creationId xmlns:p14="http://schemas.microsoft.com/office/powerpoint/2010/main" val="267919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2CFD3-4402-439E-8F53-01F23C92687C}" type="slidenum">
              <a:rPr lang="en-US" smtClean="0"/>
              <a:t>18</a:t>
            </a:fld>
            <a:endParaRPr lang="en-US" dirty="0"/>
          </a:p>
        </p:txBody>
      </p:sp>
    </p:spTree>
    <p:extLst>
      <p:ext uri="{BB962C8B-B14F-4D97-AF65-F5344CB8AC3E}">
        <p14:creationId xmlns:p14="http://schemas.microsoft.com/office/powerpoint/2010/main" val="267919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12635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813CA17-F04F-4B85-A6C2-834E97731910}" type="slidenum">
              <a:rPr lang="en-US"/>
              <a:pPr>
                <a:defRPr/>
              </a:pPr>
              <a:t>‹#›</a:t>
            </a:fld>
            <a:endParaRPr lang="en-US" dirty="0"/>
          </a:p>
        </p:txBody>
      </p:sp>
    </p:spTree>
    <p:extLst>
      <p:ext uri="{BB962C8B-B14F-4D97-AF65-F5344CB8AC3E}">
        <p14:creationId xmlns:p14="http://schemas.microsoft.com/office/powerpoint/2010/main" val="907672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1983A6-A6BD-426B-8D8E-FC78500A9481}" type="slidenum">
              <a:rPr lang="en-US"/>
              <a:pPr>
                <a:defRPr/>
              </a:pPr>
              <a:t>‹#›</a:t>
            </a:fld>
            <a:endParaRPr lang="en-US" dirty="0"/>
          </a:p>
        </p:txBody>
      </p:sp>
    </p:spTree>
    <p:extLst>
      <p:ext uri="{BB962C8B-B14F-4D97-AF65-F5344CB8AC3E}">
        <p14:creationId xmlns:p14="http://schemas.microsoft.com/office/powerpoint/2010/main" val="5597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57300"/>
            <a:ext cx="7772400" cy="33147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hasCustomPrompt="1"/>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dirty="0"/>
          </a:p>
        </p:txBody>
      </p:sp>
      <p:sp>
        <p:nvSpPr>
          <p:cNvPr id="9" name="Footer Placeholder 8"/>
          <p:cNvSpPr>
            <a:spLocks noGrp="1"/>
          </p:cNvSpPr>
          <p:nvPr>
            <p:ph type="ftr" sz="quarter" idx="11"/>
          </p:nvPr>
        </p:nvSpPr>
        <p:spPr/>
        <p:txBody>
          <a:bodyPr/>
          <a:lstStyle/>
          <a:p>
            <a:pPr>
              <a:defRPr/>
            </a:pPr>
            <a:endParaRPr lang="en-US" dirty="0"/>
          </a:p>
        </p:txBody>
      </p:sp>
      <p:sp>
        <p:nvSpPr>
          <p:cNvPr id="10" name="Slide Number Placeholder 9"/>
          <p:cNvSpPr>
            <a:spLocks noGrp="1"/>
          </p:cNvSpPr>
          <p:nvPr>
            <p:ph type="sldNum" sz="quarter" idx="12"/>
          </p:nvPr>
        </p:nvSpPr>
        <p:spPr/>
        <p:txBody>
          <a:bodyPr/>
          <a:lstStyle/>
          <a:p>
            <a:pPr>
              <a:defRPr/>
            </a:pPr>
            <a:fld id="{F87BE2AA-0B5F-46A7-8DBF-EA90488C240F}" type="slidenum">
              <a:rPr lang="en-US" smtClean="0"/>
              <a:pPr>
                <a:defRPr/>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4705350"/>
            <a:ext cx="516755" cy="301769"/>
          </a:xfrm>
          <a:prstGeom prst="rect">
            <a:avLst/>
          </a:prstGeom>
        </p:spPr>
      </p:pic>
    </p:spTree>
    <p:extLst>
      <p:ext uri="{BB962C8B-B14F-4D97-AF65-F5344CB8AC3E}">
        <p14:creationId xmlns:p14="http://schemas.microsoft.com/office/powerpoint/2010/main" val="280122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17BEBD-342E-4E48-B32D-8FC02605C903}" type="slidenum">
              <a:rPr lang="en-US"/>
              <a:pPr>
                <a:defRPr/>
              </a:pPr>
              <a:t>‹#›</a:t>
            </a:fld>
            <a:endParaRPr lang="en-US" dirty="0"/>
          </a:p>
        </p:txBody>
      </p:sp>
    </p:spTree>
    <p:extLst>
      <p:ext uri="{BB962C8B-B14F-4D97-AF65-F5344CB8AC3E}">
        <p14:creationId xmlns:p14="http://schemas.microsoft.com/office/powerpoint/2010/main" val="210117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1E3A71E-6839-46F9-877F-5A518F4BA93A}" type="slidenum">
              <a:rPr lang="en-US"/>
              <a:pPr>
                <a:defRPr/>
              </a:pPr>
              <a:t>‹#›</a:t>
            </a:fld>
            <a:endParaRPr lang="en-US" dirty="0"/>
          </a:p>
        </p:txBody>
      </p:sp>
    </p:spTree>
    <p:extLst>
      <p:ext uri="{BB962C8B-B14F-4D97-AF65-F5344CB8AC3E}">
        <p14:creationId xmlns:p14="http://schemas.microsoft.com/office/powerpoint/2010/main" val="143099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D1E4762-AEE6-46ED-B94F-534F581283B4}" type="slidenum">
              <a:rPr lang="en-US"/>
              <a:pPr>
                <a:defRPr/>
              </a:pPr>
              <a:t>‹#›</a:t>
            </a:fld>
            <a:endParaRPr lang="en-US" dirty="0"/>
          </a:p>
        </p:txBody>
      </p:sp>
    </p:spTree>
    <p:extLst>
      <p:ext uri="{BB962C8B-B14F-4D97-AF65-F5344CB8AC3E}">
        <p14:creationId xmlns:p14="http://schemas.microsoft.com/office/powerpoint/2010/main" val="3603820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D4298A1-4BF9-4414-96BE-1BFE0BDA54A3}" type="slidenum">
              <a:rPr lang="en-US"/>
              <a:pPr>
                <a:defRPr/>
              </a:pPr>
              <a:t>‹#›</a:t>
            </a:fld>
            <a:endParaRPr lang="en-US" dirty="0"/>
          </a:p>
        </p:txBody>
      </p:sp>
    </p:spTree>
    <p:extLst>
      <p:ext uri="{BB962C8B-B14F-4D97-AF65-F5344CB8AC3E}">
        <p14:creationId xmlns:p14="http://schemas.microsoft.com/office/powerpoint/2010/main" val="992131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7D0ADF4-41EF-4654-9A04-BECBF068AEC3}" type="slidenum">
              <a:rPr lang="en-US"/>
              <a:pPr>
                <a:defRPr/>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4705350"/>
            <a:ext cx="516755" cy="301769"/>
          </a:xfrm>
          <a:prstGeom prst="rect">
            <a:avLst/>
          </a:prstGeom>
        </p:spPr>
      </p:pic>
    </p:spTree>
    <p:extLst>
      <p:ext uri="{BB962C8B-B14F-4D97-AF65-F5344CB8AC3E}">
        <p14:creationId xmlns:p14="http://schemas.microsoft.com/office/powerpoint/2010/main" val="56127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63F8C42-20D9-46B1-8F70-C7D03D06F246}" type="slidenum">
              <a:rPr lang="en-US"/>
              <a:pPr>
                <a:defRPr/>
              </a:pPr>
              <a:t>‹#›</a:t>
            </a:fld>
            <a:endParaRPr lang="en-US" dirty="0"/>
          </a:p>
        </p:txBody>
      </p:sp>
    </p:spTree>
    <p:extLst>
      <p:ext uri="{BB962C8B-B14F-4D97-AF65-F5344CB8AC3E}">
        <p14:creationId xmlns:p14="http://schemas.microsoft.com/office/powerpoint/2010/main" val="3731434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399BF46-50B0-4C39-8525-11D0D3290F8E}" type="slidenum">
              <a:rPr lang="en-US"/>
              <a:pPr>
                <a:defRPr/>
              </a:pPr>
              <a:t>‹#›</a:t>
            </a:fld>
            <a:endParaRPr lang="en-US" dirty="0"/>
          </a:p>
        </p:txBody>
      </p:sp>
    </p:spTree>
    <p:extLst>
      <p:ext uri="{BB962C8B-B14F-4D97-AF65-F5344CB8AC3E}">
        <p14:creationId xmlns:p14="http://schemas.microsoft.com/office/powerpoint/2010/main" val="402576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10000">
              <a:srgbClr val="0070C0"/>
            </a:gs>
            <a:gs pos="30000">
              <a:schemeClr val="accent3"/>
            </a:gs>
          </a:gsLst>
          <a:lin ang="522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66700"/>
            <a:ext cx="7772400" cy="857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685800" y="1276350"/>
            <a:ext cx="77724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87BE2AA-0B5F-46A7-8DBF-EA90488C240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accent3"/>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0.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diagramData" Target="../diagrams/data140.xml"/><Relationship Id="rId7" Type="http://schemas.microsoft.com/office/2007/relationships/diagramDrawing" Target="../diagrams/drawing14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140.xml"/><Relationship Id="rId5" Type="http://schemas.openxmlformats.org/officeDocument/2006/relationships/diagramQuickStyle" Target="../diagrams/quickStyle140.xml"/><Relationship Id="rId4" Type="http://schemas.openxmlformats.org/officeDocument/2006/relationships/diagramLayout" Target="../diagrams/layout140.xml"/><Relationship Id="rId9" Type="http://schemas.openxmlformats.org/officeDocument/2006/relationships/image" Target="../media/image125.emf"/></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41.xml"/><Relationship Id="rId2" Type="http://schemas.openxmlformats.org/officeDocument/2006/relationships/diagramData" Target="../diagrams/data141.xml"/><Relationship Id="rId1" Type="http://schemas.openxmlformats.org/officeDocument/2006/relationships/slideLayout" Target="../slideLayouts/slideLayout2.xml"/><Relationship Id="rId6" Type="http://schemas.microsoft.com/office/2007/relationships/diagramDrawing" Target="../diagrams/drawing141.xml"/><Relationship Id="rId5" Type="http://schemas.openxmlformats.org/officeDocument/2006/relationships/diagramColors" Target="../diagrams/colors141.xml"/><Relationship Id="rId4" Type="http://schemas.openxmlformats.org/officeDocument/2006/relationships/diagramQuickStyle" Target="../diagrams/quickStyle141.xml"/></Relationships>
</file>

<file path=ppt/slides/_rels/slide103.xml.rels><?xml version="1.0" encoding="UTF-8" standalone="yes"?>
<Relationships xmlns="http://schemas.openxmlformats.org/package/2006/relationships"><Relationship Id="rId8" Type="http://schemas.openxmlformats.org/officeDocument/2006/relationships/diagramLayout" Target="../diagrams/layout143.xml"/><Relationship Id="rId3" Type="http://schemas.openxmlformats.org/officeDocument/2006/relationships/diagramLayout" Target="../diagrams/layout142.xml"/><Relationship Id="rId7" Type="http://schemas.openxmlformats.org/officeDocument/2006/relationships/diagramData" Target="../diagrams/data143.xml"/><Relationship Id="rId2" Type="http://schemas.openxmlformats.org/officeDocument/2006/relationships/diagramData" Target="../diagrams/data142.xml"/><Relationship Id="rId1" Type="http://schemas.openxmlformats.org/officeDocument/2006/relationships/slideLayout" Target="../slideLayouts/slideLayout2.xml"/><Relationship Id="rId6" Type="http://schemas.microsoft.com/office/2007/relationships/diagramDrawing" Target="../diagrams/drawing142.xml"/><Relationship Id="rId11" Type="http://schemas.microsoft.com/office/2007/relationships/diagramDrawing" Target="../diagrams/drawing143.xml"/><Relationship Id="rId5" Type="http://schemas.openxmlformats.org/officeDocument/2006/relationships/diagramColors" Target="../diagrams/colors142.xml"/><Relationship Id="rId10" Type="http://schemas.openxmlformats.org/officeDocument/2006/relationships/diagramColors" Target="../diagrams/colors143.xml"/><Relationship Id="rId4" Type="http://schemas.openxmlformats.org/officeDocument/2006/relationships/diagramQuickStyle" Target="../diagrams/quickStyle142.xml"/><Relationship Id="rId9" Type="http://schemas.openxmlformats.org/officeDocument/2006/relationships/diagramQuickStyle" Target="../diagrams/quickStyle1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diagramDrawing" Target="../diagrams/drawing144.xml"/><Relationship Id="rId3" Type="http://schemas.openxmlformats.org/officeDocument/2006/relationships/image" Target="../media/image135.jpeg"/><Relationship Id="rId7" Type="http://schemas.openxmlformats.org/officeDocument/2006/relationships/diagramColors" Target="../diagrams/colors14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QuickStyle" Target="../diagrams/quickStyle144.xml"/><Relationship Id="rId5" Type="http://schemas.openxmlformats.org/officeDocument/2006/relationships/diagramLayout" Target="../diagrams/layout144.xml"/><Relationship Id="rId4" Type="http://schemas.openxmlformats.org/officeDocument/2006/relationships/diagramData" Target="../diagrams/data144.xml"/></Relationships>
</file>

<file path=ppt/slides/_rels/slide10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45.xml"/><Relationship Id="rId7" Type="http://schemas.microsoft.com/office/2007/relationships/diagramDrawing" Target="../diagrams/drawing14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45.xml"/><Relationship Id="rId5" Type="http://schemas.openxmlformats.org/officeDocument/2006/relationships/diagramQuickStyle" Target="../diagrams/quickStyle145.xml"/><Relationship Id="rId4" Type="http://schemas.openxmlformats.org/officeDocument/2006/relationships/diagramLayout" Target="../diagrams/layout14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16.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10.xml.rels><?xml version="1.0" encoding="UTF-8" standalone="yes"?>
<Relationships xmlns="http://schemas.openxmlformats.org/package/2006/relationships"><Relationship Id="rId8" Type="http://schemas.microsoft.com/office/2007/relationships/diagramDrawing" Target="../diagrams/drawing146.xml"/><Relationship Id="rId3" Type="http://schemas.openxmlformats.org/officeDocument/2006/relationships/image" Target="../media/image136.jpeg"/><Relationship Id="rId7" Type="http://schemas.openxmlformats.org/officeDocument/2006/relationships/diagramColors" Target="../diagrams/colors14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146.xml"/><Relationship Id="rId5" Type="http://schemas.openxmlformats.org/officeDocument/2006/relationships/diagramLayout" Target="../diagrams/layout146.xml"/><Relationship Id="rId4" Type="http://schemas.openxmlformats.org/officeDocument/2006/relationships/diagramData" Target="../diagrams/data146.xml"/></Relationships>
</file>

<file path=ppt/slides/_rels/slide11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47.xml"/><Relationship Id="rId7" Type="http://schemas.microsoft.com/office/2007/relationships/diagramDrawing" Target="../diagrams/drawing14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47.xml"/><Relationship Id="rId5" Type="http://schemas.openxmlformats.org/officeDocument/2006/relationships/diagramQuickStyle" Target="../diagrams/quickStyle147.xml"/><Relationship Id="rId4" Type="http://schemas.openxmlformats.org/officeDocument/2006/relationships/diagramLayout" Target="../diagrams/layout147.xml"/></Relationships>
</file>

<file path=ppt/slides/_rels/slide11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48.xml"/><Relationship Id="rId7" Type="http://schemas.microsoft.com/office/2007/relationships/diagramDrawing" Target="../diagrams/drawing14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48.xml"/><Relationship Id="rId5" Type="http://schemas.openxmlformats.org/officeDocument/2006/relationships/diagramQuickStyle" Target="../diagrams/quickStyle148.xml"/><Relationship Id="rId4" Type="http://schemas.openxmlformats.org/officeDocument/2006/relationships/diagramLayout" Target="../diagrams/layout14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1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49.xml"/><Relationship Id="rId7" Type="http://schemas.microsoft.com/office/2007/relationships/diagramDrawing" Target="../diagrams/drawing149.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49.xml"/><Relationship Id="rId5" Type="http://schemas.openxmlformats.org/officeDocument/2006/relationships/diagramQuickStyle" Target="../diagrams/quickStyle149.xml"/><Relationship Id="rId4" Type="http://schemas.openxmlformats.org/officeDocument/2006/relationships/diagramLayout" Target="../diagrams/layout149.xml"/></Relationships>
</file>

<file path=ppt/slides/_rels/slide11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50.xml"/><Relationship Id="rId7" Type="http://schemas.microsoft.com/office/2007/relationships/diagramDrawing" Target="../diagrams/drawing150.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50.xml"/><Relationship Id="rId5" Type="http://schemas.openxmlformats.org/officeDocument/2006/relationships/diagramQuickStyle" Target="../diagrams/quickStyle150.xml"/><Relationship Id="rId4" Type="http://schemas.openxmlformats.org/officeDocument/2006/relationships/diagramLayout" Target="../diagrams/layout150.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51.xml"/><Relationship Id="rId2" Type="http://schemas.openxmlformats.org/officeDocument/2006/relationships/diagramData" Target="../diagrams/data151.xml"/><Relationship Id="rId1" Type="http://schemas.openxmlformats.org/officeDocument/2006/relationships/slideLayout" Target="../slideLayouts/slideLayout2.xml"/><Relationship Id="rId6" Type="http://schemas.microsoft.com/office/2007/relationships/diagramDrawing" Target="../diagrams/drawing151.xml"/><Relationship Id="rId5" Type="http://schemas.openxmlformats.org/officeDocument/2006/relationships/diagramColors" Target="../diagrams/colors151.xml"/><Relationship Id="rId4" Type="http://schemas.openxmlformats.org/officeDocument/2006/relationships/diagramQuickStyle" Target="../diagrams/quickStyle151.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52.xml"/><Relationship Id="rId2" Type="http://schemas.openxmlformats.org/officeDocument/2006/relationships/diagramData" Target="../diagrams/data152.xml"/><Relationship Id="rId1" Type="http://schemas.openxmlformats.org/officeDocument/2006/relationships/slideLayout" Target="../slideLayouts/slideLayout2.xml"/><Relationship Id="rId6" Type="http://schemas.microsoft.com/office/2007/relationships/diagramDrawing" Target="../diagrams/drawing152.xml"/><Relationship Id="rId5" Type="http://schemas.openxmlformats.org/officeDocument/2006/relationships/diagramColors" Target="../diagrams/colors152.xml"/><Relationship Id="rId4" Type="http://schemas.openxmlformats.org/officeDocument/2006/relationships/diagramQuickStyle" Target="../diagrams/quickStyle15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53.xml"/><Relationship Id="rId2" Type="http://schemas.openxmlformats.org/officeDocument/2006/relationships/diagramData" Target="../diagrams/data153.xml"/><Relationship Id="rId1" Type="http://schemas.openxmlformats.org/officeDocument/2006/relationships/slideLayout" Target="../slideLayouts/slideLayout2.xml"/><Relationship Id="rId6" Type="http://schemas.microsoft.com/office/2007/relationships/diagramDrawing" Target="../diagrams/drawing153.xml"/><Relationship Id="rId5" Type="http://schemas.openxmlformats.org/officeDocument/2006/relationships/diagramColors" Target="../diagrams/colors153.xml"/><Relationship Id="rId4" Type="http://schemas.openxmlformats.org/officeDocument/2006/relationships/diagramQuickStyle" Target="../diagrams/quickStyle15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17.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diagramLayout" Target="../diagrams/layout155.xml"/><Relationship Id="rId3" Type="http://schemas.openxmlformats.org/officeDocument/2006/relationships/diagramLayout" Target="../diagrams/layout154.xml"/><Relationship Id="rId7" Type="http://schemas.openxmlformats.org/officeDocument/2006/relationships/diagramData" Target="../diagrams/data155.xml"/><Relationship Id="rId2" Type="http://schemas.openxmlformats.org/officeDocument/2006/relationships/diagramData" Target="../diagrams/data154.xml"/><Relationship Id="rId1" Type="http://schemas.openxmlformats.org/officeDocument/2006/relationships/slideLayout" Target="../slideLayouts/slideLayout2.xml"/><Relationship Id="rId6" Type="http://schemas.microsoft.com/office/2007/relationships/diagramDrawing" Target="../diagrams/drawing154.xml"/><Relationship Id="rId11" Type="http://schemas.microsoft.com/office/2007/relationships/diagramDrawing" Target="../diagrams/drawing155.xml"/><Relationship Id="rId5" Type="http://schemas.openxmlformats.org/officeDocument/2006/relationships/diagramColors" Target="../diagrams/colors154.xml"/><Relationship Id="rId10" Type="http://schemas.openxmlformats.org/officeDocument/2006/relationships/diagramColors" Target="../diagrams/colors155.xml"/><Relationship Id="rId4" Type="http://schemas.openxmlformats.org/officeDocument/2006/relationships/diagramQuickStyle" Target="../diagrams/quickStyle154.xml"/><Relationship Id="rId9" Type="http://schemas.openxmlformats.org/officeDocument/2006/relationships/diagramQuickStyle" Target="../diagrams/quickStyle155.xml"/></Relationships>
</file>

<file path=ppt/slides/_rels/slide12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diagramLayout" Target="../diagrams/layout156.xml"/><Relationship Id="rId7" Type="http://schemas.openxmlformats.org/officeDocument/2006/relationships/image" Target="../media/image146.jpeg"/><Relationship Id="rId2" Type="http://schemas.openxmlformats.org/officeDocument/2006/relationships/diagramData" Target="../diagrams/data156.xml"/><Relationship Id="rId1" Type="http://schemas.openxmlformats.org/officeDocument/2006/relationships/slideLayout" Target="../slideLayouts/slideLayout2.xml"/><Relationship Id="rId6" Type="http://schemas.microsoft.com/office/2007/relationships/diagramDrawing" Target="../diagrams/drawing156.xml"/><Relationship Id="rId5" Type="http://schemas.openxmlformats.org/officeDocument/2006/relationships/diagramColors" Target="../diagrams/colors156.xml"/><Relationship Id="rId4" Type="http://schemas.openxmlformats.org/officeDocument/2006/relationships/diagramQuickStyle" Target="../diagrams/quickStyle156.xml"/><Relationship Id="rId9"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126.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diagramLayout" Target="../diagrams/layout157.xml"/><Relationship Id="rId7" Type="http://schemas.openxmlformats.org/officeDocument/2006/relationships/image" Target="../media/image152.jpeg"/><Relationship Id="rId2" Type="http://schemas.openxmlformats.org/officeDocument/2006/relationships/diagramData" Target="../diagrams/data157.xml"/><Relationship Id="rId1" Type="http://schemas.openxmlformats.org/officeDocument/2006/relationships/slideLayout" Target="../slideLayouts/slideLayout2.xml"/><Relationship Id="rId6" Type="http://schemas.microsoft.com/office/2007/relationships/diagramDrawing" Target="../diagrams/drawing157.xml"/><Relationship Id="rId5" Type="http://schemas.openxmlformats.org/officeDocument/2006/relationships/diagramColors" Target="../diagrams/colors157.xml"/><Relationship Id="rId4" Type="http://schemas.openxmlformats.org/officeDocument/2006/relationships/diagramQuickStyle" Target="../diagrams/quickStyle157.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58.xml"/><Relationship Id="rId2" Type="http://schemas.openxmlformats.org/officeDocument/2006/relationships/diagramData" Target="../diagrams/data158.xml"/><Relationship Id="rId1" Type="http://schemas.openxmlformats.org/officeDocument/2006/relationships/slideLayout" Target="../slideLayouts/slideLayout2.xml"/><Relationship Id="rId6" Type="http://schemas.microsoft.com/office/2007/relationships/diagramDrawing" Target="../diagrams/drawing158.xml"/><Relationship Id="rId5" Type="http://schemas.openxmlformats.org/officeDocument/2006/relationships/diagramColors" Target="../diagrams/colors158.xml"/><Relationship Id="rId4" Type="http://schemas.openxmlformats.org/officeDocument/2006/relationships/diagramQuickStyle" Target="../diagrams/quickStyle1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18.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3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59.xml"/><Relationship Id="rId7" Type="http://schemas.microsoft.com/office/2007/relationships/diagramDrawing" Target="../diagrams/drawing159.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59.xml"/><Relationship Id="rId5" Type="http://schemas.openxmlformats.org/officeDocument/2006/relationships/diagramQuickStyle" Target="../diagrams/quickStyle159.xml"/><Relationship Id="rId4" Type="http://schemas.openxmlformats.org/officeDocument/2006/relationships/diagramLayout" Target="../diagrams/layout159.xml"/></Relationships>
</file>

<file path=ppt/slides/_rels/slide13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60.xml"/><Relationship Id="rId2" Type="http://schemas.openxmlformats.org/officeDocument/2006/relationships/diagramData" Target="../diagrams/data160.xml"/><Relationship Id="rId1" Type="http://schemas.openxmlformats.org/officeDocument/2006/relationships/slideLayout" Target="../slideLayouts/slideLayout2.xml"/><Relationship Id="rId6" Type="http://schemas.microsoft.com/office/2007/relationships/diagramDrawing" Target="../diagrams/drawing160.xml"/><Relationship Id="rId5" Type="http://schemas.openxmlformats.org/officeDocument/2006/relationships/diagramColors" Target="../diagrams/colors160.xml"/><Relationship Id="rId4" Type="http://schemas.openxmlformats.org/officeDocument/2006/relationships/diagramQuickStyle" Target="../diagrams/quickStyle160.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61.xml"/><Relationship Id="rId2" Type="http://schemas.openxmlformats.org/officeDocument/2006/relationships/diagramData" Target="../diagrams/data161.xml"/><Relationship Id="rId1" Type="http://schemas.openxmlformats.org/officeDocument/2006/relationships/slideLayout" Target="../slideLayouts/slideLayout2.xml"/><Relationship Id="rId6" Type="http://schemas.microsoft.com/office/2007/relationships/diagramDrawing" Target="../diagrams/drawing161.xml"/><Relationship Id="rId5" Type="http://schemas.openxmlformats.org/officeDocument/2006/relationships/diagramColors" Target="../diagrams/colors161.xml"/><Relationship Id="rId4" Type="http://schemas.openxmlformats.org/officeDocument/2006/relationships/diagramQuickStyle" Target="../diagrams/quickStyle16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19.png"/><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162.xml"/><Relationship Id="rId2" Type="http://schemas.openxmlformats.org/officeDocument/2006/relationships/diagramData" Target="../diagrams/data162.xml"/><Relationship Id="rId1" Type="http://schemas.openxmlformats.org/officeDocument/2006/relationships/slideLayout" Target="../slideLayouts/slideLayout2.xml"/><Relationship Id="rId6" Type="http://schemas.microsoft.com/office/2007/relationships/diagramDrawing" Target="../diagrams/drawing162.xml"/><Relationship Id="rId5" Type="http://schemas.openxmlformats.org/officeDocument/2006/relationships/diagramColors" Target="../diagrams/colors162.xml"/><Relationship Id="rId4" Type="http://schemas.openxmlformats.org/officeDocument/2006/relationships/diagramQuickStyle" Target="../diagrams/quickStyle16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63.xml"/><Relationship Id="rId2" Type="http://schemas.openxmlformats.org/officeDocument/2006/relationships/diagramData" Target="../diagrams/data163.xml"/><Relationship Id="rId1" Type="http://schemas.openxmlformats.org/officeDocument/2006/relationships/slideLayout" Target="../slideLayouts/slideLayout2.xml"/><Relationship Id="rId6" Type="http://schemas.microsoft.com/office/2007/relationships/diagramDrawing" Target="../diagrams/drawing163.xml"/><Relationship Id="rId5" Type="http://schemas.openxmlformats.org/officeDocument/2006/relationships/diagramColors" Target="../diagrams/colors163.xml"/><Relationship Id="rId4" Type="http://schemas.openxmlformats.org/officeDocument/2006/relationships/diagramQuickStyle" Target="../diagrams/quickStyle163.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164.xml"/><Relationship Id="rId2" Type="http://schemas.openxmlformats.org/officeDocument/2006/relationships/diagramData" Target="../diagrams/data164.xml"/><Relationship Id="rId1" Type="http://schemas.openxmlformats.org/officeDocument/2006/relationships/slideLayout" Target="../slideLayouts/slideLayout2.xml"/><Relationship Id="rId6" Type="http://schemas.microsoft.com/office/2007/relationships/diagramDrawing" Target="../diagrams/drawing164.xml"/><Relationship Id="rId5" Type="http://schemas.openxmlformats.org/officeDocument/2006/relationships/diagramColors" Target="../diagrams/colors164.xml"/><Relationship Id="rId4" Type="http://schemas.openxmlformats.org/officeDocument/2006/relationships/diagramQuickStyle" Target="../diagrams/quickStyle164.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65.xml"/><Relationship Id="rId7" Type="http://schemas.microsoft.com/office/2007/relationships/diagramDrawing" Target="../diagrams/drawing165.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65.xml"/><Relationship Id="rId5" Type="http://schemas.openxmlformats.org/officeDocument/2006/relationships/diagramQuickStyle" Target="../diagrams/quickStyle165.xml"/><Relationship Id="rId4" Type="http://schemas.openxmlformats.org/officeDocument/2006/relationships/diagramLayout" Target="../diagrams/layout165.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66.xml"/><Relationship Id="rId7" Type="http://schemas.microsoft.com/office/2007/relationships/diagramDrawing" Target="../diagrams/drawing166.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66.xml"/><Relationship Id="rId5" Type="http://schemas.openxmlformats.org/officeDocument/2006/relationships/diagramQuickStyle" Target="../diagrams/quickStyle166.xml"/><Relationship Id="rId4" Type="http://schemas.openxmlformats.org/officeDocument/2006/relationships/diagramLayout" Target="../diagrams/layout166.xml"/></Relationships>
</file>

<file path=ppt/slides/_rels/slide145.xml.rels><?xml version="1.0" encoding="UTF-8" standalone="yes"?>
<Relationships xmlns="http://schemas.openxmlformats.org/package/2006/relationships"><Relationship Id="rId8" Type="http://schemas.openxmlformats.org/officeDocument/2006/relationships/diagramLayout" Target="../diagrams/layout168.xml"/><Relationship Id="rId3" Type="http://schemas.openxmlformats.org/officeDocument/2006/relationships/diagramLayout" Target="../diagrams/layout167.xml"/><Relationship Id="rId7" Type="http://schemas.openxmlformats.org/officeDocument/2006/relationships/diagramData" Target="../diagrams/data168.xml"/><Relationship Id="rId2" Type="http://schemas.openxmlformats.org/officeDocument/2006/relationships/diagramData" Target="../diagrams/data167.xml"/><Relationship Id="rId1" Type="http://schemas.openxmlformats.org/officeDocument/2006/relationships/slideLayout" Target="../slideLayouts/slideLayout2.xml"/><Relationship Id="rId6" Type="http://schemas.microsoft.com/office/2007/relationships/diagramDrawing" Target="../diagrams/drawing167.xml"/><Relationship Id="rId11" Type="http://schemas.microsoft.com/office/2007/relationships/diagramDrawing" Target="../diagrams/drawing168.xml"/><Relationship Id="rId5" Type="http://schemas.openxmlformats.org/officeDocument/2006/relationships/diagramColors" Target="../diagrams/colors167.xml"/><Relationship Id="rId10" Type="http://schemas.openxmlformats.org/officeDocument/2006/relationships/diagramColors" Target="../diagrams/colors168.xml"/><Relationship Id="rId4" Type="http://schemas.openxmlformats.org/officeDocument/2006/relationships/diagramQuickStyle" Target="../diagrams/quickStyle167.xml"/><Relationship Id="rId9" Type="http://schemas.openxmlformats.org/officeDocument/2006/relationships/diagramQuickStyle" Target="../diagrams/quickStyle168.xml"/></Relationships>
</file>

<file path=ppt/slides/_rels/slide146.xml.rels><?xml version="1.0" encoding="UTF-8" standalone="yes"?>
<Relationships xmlns="http://schemas.openxmlformats.org/package/2006/relationships"><Relationship Id="rId8" Type="http://schemas.openxmlformats.org/officeDocument/2006/relationships/diagramLayout" Target="../diagrams/layout170.xml"/><Relationship Id="rId3" Type="http://schemas.openxmlformats.org/officeDocument/2006/relationships/diagramLayout" Target="../diagrams/layout169.xml"/><Relationship Id="rId7" Type="http://schemas.openxmlformats.org/officeDocument/2006/relationships/diagramData" Target="../diagrams/data170.xml"/><Relationship Id="rId2" Type="http://schemas.openxmlformats.org/officeDocument/2006/relationships/diagramData" Target="../diagrams/data169.xml"/><Relationship Id="rId1" Type="http://schemas.openxmlformats.org/officeDocument/2006/relationships/slideLayout" Target="../slideLayouts/slideLayout2.xml"/><Relationship Id="rId6" Type="http://schemas.microsoft.com/office/2007/relationships/diagramDrawing" Target="../diagrams/drawing169.xml"/><Relationship Id="rId11" Type="http://schemas.microsoft.com/office/2007/relationships/diagramDrawing" Target="../diagrams/drawing170.xml"/><Relationship Id="rId5" Type="http://schemas.openxmlformats.org/officeDocument/2006/relationships/diagramColors" Target="../diagrams/colors169.xml"/><Relationship Id="rId10" Type="http://schemas.openxmlformats.org/officeDocument/2006/relationships/diagramColors" Target="../diagrams/colors170.xml"/><Relationship Id="rId4" Type="http://schemas.openxmlformats.org/officeDocument/2006/relationships/diagramQuickStyle" Target="../diagrams/quickStyle169.xml"/><Relationship Id="rId9" Type="http://schemas.openxmlformats.org/officeDocument/2006/relationships/diagramQuickStyle" Target="../diagrams/quickStyle170.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20.png"/><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diagramLayout" Target="../diagrams/layout172.xml"/><Relationship Id="rId3" Type="http://schemas.openxmlformats.org/officeDocument/2006/relationships/diagramLayout" Target="../diagrams/layout171.xml"/><Relationship Id="rId7" Type="http://schemas.openxmlformats.org/officeDocument/2006/relationships/diagramData" Target="../diagrams/data172.xml"/><Relationship Id="rId2" Type="http://schemas.openxmlformats.org/officeDocument/2006/relationships/diagramData" Target="../diagrams/data171.xml"/><Relationship Id="rId1" Type="http://schemas.openxmlformats.org/officeDocument/2006/relationships/slideLayout" Target="../slideLayouts/slideLayout2.xml"/><Relationship Id="rId6" Type="http://schemas.microsoft.com/office/2007/relationships/diagramDrawing" Target="../diagrams/drawing171.xml"/><Relationship Id="rId11" Type="http://schemas.microsoft.com/office/2007/relationships/diagramDrawing" Target="../diagrams/drawing172.xml"/><Relationship Id="rId5" Type="http://schemas.openxmlformats.org/officeDocument/2006/relationships/diagramColors" Target="../diagrams/colors171.xml"/><Relationship Id="rId10" Type="http://schemas.openxmlformats.org/officeDocument/2006/relationships/diagramColors" Target="../diagrams/colors172.xml"/><Relationship Id="rId4" Type="http://schemas.openxmlformats.org/officeDocument/2006/relationships/diagramQuickStyle" Target="../diagrams/quickStyle171.xml"/><Relationship Id="rId9" Type="http://schemas.openxmlformats.org/officeDocument/2006/relationships/diagramQuickStyle" Target="../diagrams/quickStyle17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image" Target="../media/image21.png"/><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8.xml"/><Relationship Id="rId13" Type="http://schemas.openxmlformats.org/officeDocument/2006/relationships/image" Target="../media/image22.png"/><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18.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3" Type="http://schemas.openxmlformats.org/officeDocument/2006/relationships/image" Target="../media/image23.jpeg"/><Relationship Id="rId7" Type="http://schemas.openxmlformats.org/officeDocument/2006/relationships/diagramColors" Target="../diagrams/colors29.xml"/><Relationship Id="rId12" Type="http://schemas.openxmlformats.org/officeDocument/2006/relationships/diagramColors" Target="../diagrams/colors3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5" Type="http://schemas.openxmlformats.org/officeDocument/2006/relationships/diagramLayout" Target="../diagrams/layout29.xml"/><Relationship Id="rId10" Type="http://schemas.openxmlformats.org/officeDocument/2006/relationships/diagramLayout" Target="../diagrams/layout30.xml"/><Relationship Id="rId4" Type="http://schemas.openxmlformats.org/officeDocument/2006/relationships/diagramData" Target="../diagrams/data29.xml"/><Relationship Id="rId9" Type="http://schemas.openxmlformats.org/officeDocument/2006/relationships/diagramData" Target="../diagrams/data30.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image" Target="../media/image24.pn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microsoft.com/office/2007/relationships/diagramDrawing" Target="../diagrams/drawing33.xml"/><Relationship Id="rId13" Type="http://schemas.microsoft.com/office/2007/relationships/diagramDrawing" Target="../diagrams/drawing34.xml"/><Relationship Id="rId3" Type="http://schemas.openxmlformats.org/officeDocument/2006/relationships/image" Target="../media/image25.png"/><Relationship Id="rId7" Type="http://schemas.openxmlformats.org/officeDocument/2006/relationships/diagramColors" Target="../diagrams/colors33.xml"/><Relationship Id="rId12" Type="http://schemas.openxmlformats.org/officeDocument/2006/relationships/diagramColors" Target="../diagrams/colors3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3.xml"/><Relationship Id="rId11" Type="http://schemas.openxmlformats.org/officeDocument/2006/relationships/diagramQuickStyle" Target="../diagrams/quickStyle34.xml"/><Relationship Id="rId5" Type="http://schemas.openxmlformats.org/officeDocument/2006/relationships/diagramLayout" Target="../diagrams/layout33.xml"/><Relationship Id="rId10" Type="http://schemas.openxmlformats.org/officeDocument/2006/relationships/diagramLayout" Target="../diagrams/layout34.xml"/><Relationship Id="rId4" Type="http://schemas.openxmlformats.org/officeDocument/2006/relationships/diagramData" Target="../diagrams/data33.xml"/><Relationship Id="rId9" Type="http://schemas.openxmlformats.org/officeDocument/2006/relationships/diagramData" Target="../diagrams/data3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Layout" Target="../diagrams/layout38.xml"/><Relationship Id="rId7" Type="http://schemas.openxmlformats.org/officeDocument/2006/relationships/image" Target="../media/image27.png"/><Relationship Id="rId12" Type="http://schemas.microsoft.com/office/2007/relationships/diagramDrawing" Target="../diagrams/drawing39.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11" Type="http://schemas.openxmlformats.org/officeDocument/2006/relationships/diagramColors" Target="../diagrams/colors39.xml"/><Relationship Id="rId5" Type="http://schemas.openxmlformats.org/officeDocument/2006/relationships/diagramColors" Target="../diagrams/colors38.xml"/><Relationship Id="rId10" Type="http://schemas.openxmlformats.org/officeDocument/2006/relationships/diagramQuickStyle" Target="../diagrams/quickStyle39.xml"/><Relationship Id="rId4" Type="http://schemas.openxmlformats.org/officeDocument/2006/relationships/diagramQuickStyle" Target="../diagrams/quickStyle38.xml"/><Relationship Id="rId9" Type="http://schemas.openxmlformats.org/officeDocument/2006/relationships/diagramLayout" Target="../diagrams/layout39.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Layout" Target="../diagrams/layout40.xml"/><Relationship Id="rId7" Type="http://schemas.openxmlformats.org/officeDocument/2006/relationships/image" Target="../media/image28.png"/><Relationship Id="rId12" Type="http://schemas.microsoft.com/office/2007/relationships/diagramDrawing" Target="../diagrams/drawing41.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11" Type="http://schemas.openxmlformats.org/officeDocument/2006/relationships/diagramColors" Target="../diagrams/colors41.xml"/><Relationship Id="rId5" Type="http://schemas.openxmlformats.org/officeDocument/2006/relationships/diagramColors" Target="../diagrams/colors40.xml"/><Relationship Id="rId10" Type="http://schemas.openxmlformats.org/officeDocument/2006/relationships/diagramQuickStyle" Target="../diagrams/quickStyle41.xml"/><Relationship Id="rId4" Type="http://schemas.openxmlformats.org/officeDocument/2006/relationships/diagramQuickStyle" Target="../diagrams/quickStyle40.xml"/><Relationship Id="rId9" Type="http://schemas.openxmlformats.org/officeDocument/2006/relationships/diagramLayout" Target="../diagrams/layout41.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3.xml"/><Relationship Id="rId3" Type="http://schemas.openxmlformats.org/officeDocument/2006/relationships/diagramLayout" Target="../diagrams/layout42.xml"/><Relationship Id="rId7" Type="http://schemas.openxmlformats.org/officeDocument/2006/relationships/image" Target="../media/image29.png"/><Relationship Id="rId12" Type="http://schemas.microsoft.com/office/2007/relationships/diagramDrawing" Target="../diagrams/drawing43.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11" Type="http://schemas.openxmlformats.org/officeDocument/2006/relationships/diagramColors" Target="../diagrams/colors43.xml"/><Relationship Id="rId5" Type="http://schemas.openxmlformats.org/officeDocument/2006/relationships/diagramColors" Target="../diagrams/colors42.xml"/><Relationship Id="rId10" Type="http://schemas.openxmlformats.org/officeDocument/2006/relationships/diagramQuickStyle" Target="../diagrams/quickStyle43.xml"/><Relationship Id="rId4" Type="http://schemas.openxmlformats.org/officeDocument/2006/relationships/diagramQuickStyle" Target="../diagrams/quickStyle42.xml"/><Relationship Id="rId9" Type="http://schemas.openxmlformats.org/officeDocument/2006/relationships/diagramLayout" Target="../diagrams/layout4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5.xml"/><Relationship Id="rId3" Type="http://schemas.openxmlformats.org/officeDocument/2006/relationships/diagramLayout" Target="../diagrams/layout44.xml"/><Relationship Id="rId7" Type="http://schemas.openxmlformats.org/officeDocument/2006/relationships/diagramData" Target="../diagrams/data45.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11" Type="http://schemas.microsoft.com/office/2007/relationships/diagramDrawing" Target="../diagrams/drawing45.xml"/><Relationship Id="rId5" Type="http://schemas.openxmlformats.org/officeDocument/2006/relationships/diagramColors" Target="../diagrams/colors44.xml"/><Relationship Id="rId10" Type="http://schemas.openxmlformats.org/officeDocument/2006/relationships/diagramColors" Target="../diagrams/colors45.xml"/><Relationship Id="rId4" Type="http://schemas.openxmlformats.org/officeDocument/2006/relationships/diagramQuickStyle" Target="../diagrams/quickStyle44.xml"/><Relationship Id="rId9" Type="http://schemas.openxmlformats.org/officeDocument/2006/relationships/diagramQuickStyle" Target="../diagrams/quickStyle45.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diagramLayout" Target="../diagrams/layout46.xml"/><Relationship Id="rId7" Type="http://schemas.openxmlformats.org/officeDocument/2006/relationships/diagramData" Target="../diagrams/data47.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11" Type="http://schemas.microsoft.com/office/2007/relationships/diagramDrawing" Target="../diagrams/drawing47.xml"/><Relationship Id="rId5" Type="http://schemas.openxmlformats.org/officeDocument/2006/relationships/diagramColors" Target="../diagrams/colors46.xml"/><Relationship Id="rId10" Type="http://schemas.openxmlformats.org/officeDocument/2006/relationships/diagramColors" Target="../diagrams/colors47.xml"/><Relationship Id="rId4" Type="http://schemas.openxmlformats.org/officeDocument/2006/relationships/diagramQuickStyle" Target="../diagrams/quickStyle46.xml"/><Relationship Id="rId9" Type="http://schemas.openxmlformats.org/officeDocument/2006/relationships/diagramQuickStyle" Target="../diagrams/quickStyle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5.jpe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51.xml"/><Relationship Id="rId3" Type="http://schemas.openxmlformats.org/officeDocument/2006/relationships/diagramLayout" Target="../diagrams/layout50.xml"/><Relationship Id="rId7" Type="http://schemas.openxmlformats.org/officeDocument/2006/relationships/diagramData" Target="../diagrams/data51.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11" Type="http://schemas.microsoft.com/office/2007/relationships/diagramDrawing" Target="../diagrams/drawing51.xml"/><Relationship Id="rId5" Type="http://schemas.openxmlformats.org/officeDocument/2006/relationships/diagramColors" Target="../diagrams/colors50.xml"/><Relationship Id="rId10" Type="http://schemas.openxmlformats.org/officeDocument/2006/relationships/diagramColors" Target="../diagrams/colors51.xml"/><Relationship Id="rId4" Type="http://schemas.openxmlformats.org/officeDocument/2006/relationships/diagramQuickStyle" Target="../diagrams/quickStyle50.xml"/><Relationship Id="rId9" Type="http://schemas.openxmlformats.org/officeDocument/2006/relationships/diagramQuickStyle" Target="../diagrams/quickStyle5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53.xml"/><Relationship Id="rId3" Type="http://schemas.openxmlformats.org/officeDocument/2006/relationships/diagramLayout" Target="../diagrams/layout52.xml"/><Relationship Id="rId7" Type="http://schemas.openxmlformats.org/officeDocument/2006/relationships/diagramData" Target="../diagrams/data53.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11" Type="http://schemas.microsoft.com/office/2007/relationships/diagramDrawing" Target="../diagrams/drawing53.xml"/><Relationship Id="rId5" Type="http://schemas.openxmlformats.org/officeDocument/2006/relationships/diagramColors" Target="../diagrams/colors52.xml"/><Relationship Id="rId10" Type="http://schemas.openxmlformats.org/officeDocument/2006/relationships/diagramColors" Target="../diagrams/colors53.xml"/><Relationship Id="rId4" Type="http://schemas.openxmlformats.org/officeDocument/2006/relationships/diagramQuickStyle" Target="../diagrams/quickStyle52.xml"/><Relationship Id="rId9" Type="http://schemas.openxmlformats.org/officeDocument/2006/relationships/diagramQuickStyle" Target="../diagrams/quickStyle5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54.xml"/><Relationship Id="rId12" Type="http://schemas.microsoft.com/office/2007/relationships/diagramDrawing" Target="../diagrams/drawing5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4.xml"/><Relationship Id="rId11" Type="http://schemas.openxmlformats.org/officeDocument/2006/relationships/diagramColors" Target="../diagrams/colors55.xml"/><Relationship Id="rId5" Type="http://schemas.openxmlformats.org/officeDocument/2006/relationships/diagramQuickStyle" Target="../diagrams/quickStyle54.xml"/><Relationship Id="rId10" Type="http://schemas.openxmlformats.org/officeDocument/2006/relationships/diagramQuickStyle" Target="../diagrams/quickStyle55.xml"/><Relationship Id="rId4" Type="http://schemas.openxmlformats.org/officeDocument/2006/relationships/diagramLayout" Target="../diagrams/layout54.xml"/><Relationship Id="rId9" Type="http://schemas.openxmlformats.org/officeDocument/2006/relationships/diagramLayout" Target="../diagrams/layout55.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57.xml"/><Relationship Id="rId3" Type="http://schemas.openxmlformats.org/officeDocument/2006/relationships/diagramData" Target="../diagrams/data56.xml"/><Relationship Id="rId7" Type="http://schemas.microsoft.com/office/2007/relationships/diagramDrawing" Target="../diagrams/drawing56.xml"/><Relationship Id="rId12" Type="http://schemas.microsoft.com/office/2007/relationships/diagramDrawing" Target="../diagrams/drawing5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6.xml"/><Relationship Id="rId11" Type="http://schemas.openxmlformats.org/officeDocument/2006/relationships/diagramColors" Target="../diagrams/colors57.xml"/><Relationship Id="rId5" Type="http://schemas.openxmlformats.org/officeDocument/2006/relationships/diagramQuickStyle" Target="../diagrams/quickStyle56.xml"/><Relationship Id="rId10" Type="http://schemas.openxmlformats.org/officeDocument/2006/relationships/diagramQuickStyle" Target="../diagrams/quickStyle57.xml"/><Relationship Id="rId4" Type="http://schemas.openxmlformats.org/officeDocument/2006/relationships/diagramLayout" Target="../diagrams/layout56.xml"/><Relationship Id="rId9" Type="http://schemas.openxmlformats.org/officeDocument/2006/relationships/diagramLayout" Target="../diagrams/layout57.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59.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61.xml"/><Relationship Id="rId3" Type="http://schemas.openxmlformats.org/officeDocument/2006/relationships/diagramData" Target="../diagrams/data60.xml"/><Relationship Id="rId7" Type="http://schemas.microsoft.com/office/2007/relationships/diagramDrawing" Target="../diagrams/drawing60.xml"/><Relationship Id="rId12" Type="http://schemas.microsoft.com/office/2007/relationships/diagramDrawing" Target="../diagrams/drawing6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0.xml"/><Relationship Id="rId11" Type="http://schemas.openxmlformats.org/officeDocument/2006/relationships/diagramColors" Target="../diagrams/colors61.xml"/><Relationship Id="rId5" Type="http://schemas.openxmlformats.org/officeDocument/2006/relationships/diagramQuickStyle" Target="../diagrams/quickStyle60.xml"/><Relationship Id="rId10" Type="http://schemas.openxmlformats.org/officeDocument/2006/relationships/diagramQuickStyle" Target="../diagrams/quickStyle61.xml"/><Relationship Id="rId4" Type="http://schemas.openxmlformats.org/officeDocument/2006/relationships/diagramLayout" Target="../diagrams/layout60.xml"/><Relationship Id="rId9" Type="http://schemas.openxmlformats.org/officeDocument/2006/relationships/diagramLayout" Target="../diagrams/layout61.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63.xml"/><Relationship Id="rId3" Type="http://schemas.openxmlformats.org/officeDocument/2006/relationships/diagramData" Target="../diagrams/data62.xml"/><Relationship Id="rId7" Type="http://schemas.microsoft.com/office/2007/relationships/diagramDrawing" Target="../diagrams/drawing62.xml"/><Relationship Id="rId12" Type="http://schemas.microsoft.com/office/2007/relationships/diagramDrawing" Target="../diagrams/drawing6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2.xml"/><Relationship Id="rId11" Type="http://schemas.openxmlformats.org/officeDocument/2006/relationships/diagramColors" Target="../diagrams/colors63.xml"/><Relationship Id="rId5" Type="http://schemas.openxmlformats.org/officeDocument/2006/relationships/diagramQuickStyle" Target="../diagrams/quickStyle62.xml"/><Relationship Id="rId10" Type="http://schemas.openxmlformats.org/officeDocument/2006/relationships/diagramQuickStyle" Target="../diagrams/quickStyle63.xml"/><Relationship Id="rId4" Type="http://schemas.openxmlformats.org/officeDocument/2006/relationships/diagramLayout" Target="../diagrams/layout62.xml"/><Relationship Id="rId9" Type="http://schemas.openxmlformats.org/officeDocument/2006/relationships/diagramLayout" Target="../diagrams/layout63.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65.xml"/><Relationship Id="rId3" Type="http://schemas.openxmlformats.org/officeDocument/2006/relationships/diagramData" Target="../diagrams/data64.xml"/><Relationship Id="rId7" Type="http://schemas.microsoft.com/office/2007/relationships/diagramDrawing" Target="../diagrams/drawing64.xml"/><Relationship Id="rId12" Type="http://schemas.microsoft.com/office/2007/relationships/diagramDrawing" Target="../diagrams/drawing6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4.xml"/><Relationship Id="rId11" Type="http://schemas.openxmlformats.org/officeDocument/2006/relationships/diagramColors" Target="../diagrams/colors65.xml"/><Relationship Id="rId5" Type="http://schemas.openxmlformats.org/officeDocument/2006/relationships/diagramQuickStyle" Target="../diagrams/quickStyle64.xml"/><Relationship Id="rId10" Type="http://schemas.openxmlformats.org/officeDocument/2006/relationships/diagramQuickStyle" Target="../diagrams/quickStyle65.xml"/><Relationship Id="rId4" Type="http://schemas.openxmlformats.org/officeDocument/2006/relationships/diagramLayout" Target="../diagrams/layout64.xml"/><Relationship Id="rId9" Type="http://schemas.openxmlformats.org/officeDocument/2006/relationships/diagramLayout" Target="../diagrams/layout65.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67.xml"/><Relationship Id="rId3" Type="http://schemas.openxmlformats.org/officeDocument/2006/relationships/diagramData" Target="../diagrams/data66.xml"/><Relationship Id="rId7" Type="http://schemas.microsoft.com/office/2007/relationships/diagramDrawing" Target="../diagrams/drawing66.xml"/><Relationship Id="rId12" Type="http://schemas.microsoft.com/office/2007/relationships/diagramDrawing" Target="../diagrams/drawing6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6.xml"/><Relationship Id="rId11" Type="http://schemas.openxmlformats.org/officeDocument/2006/relationships/diagramColors" Target="../diagrams/colors67.xml"/><Relationship Id="rId5" Type="http://schemas.openxmlformats.org/officeDocument/2006/relationships/diagramQuickStyle" Target="../diagrams/quickStyle66.xml"/><Relationship Id="rId10" Type="http://schemas.openxmlformats.org/officeDocument/2006/relationships/diagramQuickStyle" Target="../diagrams/quickStyle67.xml"/><Relationship Id="rId4" Type="http://schemas.openxmlformats.org/officeDocument/2006/relationships/diagramLayout" Target="../diagrams/layout66.xml"/><Relationship Id="rId9" Type="http://schemas.openxmlformats.org/officeDocument/2006/relationships/diagramLayout" Target="../diagrams/layout67.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69.xml"/><Relationship Id="rId3" Type="http://schemas.openxmlformats.org/officeDocument/2006/relationships/diagramData" Target="../diagrams/data68.xml"/><Relationship Id="rId7" Type="http://schemas.microsoft.com/office/2007/relationships/diagramDrawing" Target="../diagrams/drawing68.xml"/><Relationship Id="rId12" Type="http://schemas.microsoft.com/office/2007/relationships/diagramDrawing" Target="../diagrams/drawing6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8.xml"/><Relationship Id="rId11" Type="http://schemas.openxmlformats.org/officeDocument/2006/relationships/diagramColors" Target="../diagrams/colors69.xml"/><Relationship Id="rId5" Type="http://schemas.openxmlformats.org/officeDocument/2006/relationships/diagramQuickStyle" Target="../diagrams/quickStyle68.xml"/><Relationship Id="rId10" Type="http://schemas.openxmlformats.org/officeDocument/2006/relationships/diagramQuickStyle" Target="../diagrams/quickStyle69.xml"/><Relationship Id="rId4" Type="http://schemas.openxmlformats.org/officeDocument/2006/relationships/diagramLayout" Target="../diagrams/layout68.xml"/><Relationship Id="rId9" Type="http://schemas.openxmlformats.org/officeDocument/2006/relationships/diagramLayout" Target="../diagrams/layout69.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71.xml"/><Relationship Id="rId3" Type="http://schemas.openxmlformats.org/officeDocument/2006/relationships/diagramData" Target="../diagrams/data70.xml"/><Relationship Id="rId7" Type="http://schemas.microsoft.com/office/2007/relationships/diagramDrawing" Target="../diagrams/drawing70.xml"/><Relationship Id="rId12" Type="http://schemas.microsoft.com/office/2007/relationships/diagramDrawing" Target="../diagrams/drawing7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70.xml"/><Relationship Id="rId11" Type="http://schemas.openxmlformats.org/officeDocument/2006/relationships/diagramColors" Target="../diagrams/colors71.xml"/><Relationship Id="rId5" Type="http://schemas.openxmlformats.org/officeDocument/2006/relationships/diagramQuickStyle" Target="../diagrams/quickStyle70.xml"/><Relationship Id="rId10" Type="http://schemas.openxmlformats.org/officeDocument/2006/relationships/diagramQuickStyle" Target="../diagrams/quickStyle71.xml"/><Relationship Id="rId4" Type="http://schemas.openxmlformats.org/officeDocument/2006/relationships/diagramLayout" Target="../diagrams/layout70.xml"/><Relationship Id="rId9" Type="http://schemas.openxmlformats.org/officeDocument/2006/relationships/diagramLayout" Target="../diagrams/layout71.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73.xml"/><Relationship Id="rId3" Type="http://schemas.openxmlformats.org/officeDocument/2006/relationships/diagramData" Target="../diagrams/data72.xml"/><Relationship Id="rId7" Type="http://schemas.microsoft.com/office/2007/relationships/diagramDrawing" Target="../diagrams/drawing72.xml"/><Relationship Id="rId12" Type="http://schemas.microsoft.com/office/2007/relationships/diagramDrawing" Target="../diagrams/drawing7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2.xml"/><Relationship Id="rId11" Type="http://schemas.openxmlformats.org/officeDocument/2006/relationships/diagramColors" Target="../diagrams/colors73.xml"/><Relationship Id="rId5" Type="http://schemas.openxmlformats.org/officeDocument/2006/relationships/diagramQuickStyle" Target="../diagrams/quickStyle72.xml"/><Relationship Id="rId10" Type="http://schemas.openxmlformats.org/officeDocument/2006/relationships/diagramQuickStyle" Target="../diagrams/quickStyle73.xml"/><Relationship Id="rId4" Type="http://schemas.openxmlformats.org/officeDocument/2006/relationships/diagramLayout" Target="../diagrams/layout72.xml"/><Relationship Id="rId9" Type="http://schemas.openxmlformats.org/officeDocument/2006/relationships/diagramLayout" Target="../diagrams/layout73.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75.xml"/><Relationship Id="rId3" Type="http://schemas.openxmlformats.org/officeDocument/2006/relationships/diagramData" Target="../diagrams/data74.xml"/><Relationship Id="rId7" Type="http://schemas.microsoft.com/office/2007/relationships/diagramDrawing" Target="../diagrams/drawing74.xml"/><Relationship Id="rId12" Type="http://schemas.microsoft.com/office/2007/relationships/diagramDrawing" Target="../diagrams/drawing7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4.xml"/><Relationship Id="rId11" Type="http://schemas.openxmlformats.org/officeDocument/2006/relationships/diagramColors" Target="../diagrams/colors75.xml"/><Relationship Id="rId5" Type="http://schemas.openxmlformats.org/officeDocument/2006/relationships/diagramQuickStyle" Target="../diagrams/quickStyle74.xml"/><Relationship Id="rId10" Type="http://schemas.openxmlformats.org/officeDocument/2006/relationships/diagramQuickStyle" Target="../diagrams/quickStyle75.xml"/><Relationship Id="rId4" Type="http://schemas.openxmlformats.org/officeDocument/2006/relationships/diagramLayout" Target="../diagrams/layout74.xml"/><Relationship Id="rId9" Type="http://schemas.openxmlformats.org/officeDocument/2006/relationships/diagramLayout" Target="../diagrams/layout75.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77.xml"/><Relationship Id="rId3" Type="http://schemas.openxmlformats.org/officeDocument/2006/relationships/diagramData" Target="../diagrams/data76.xml"/><Relationship Id="rId7" Type="http://schemas.microsoft.com/office/2007/relationships/diagramDrawing" Target="../diagrams/drawing76.xml"/><Relationship Id="rId12" Type="http://schemas.microsoft.com/office/2007/relationships/diagramDrawing" Target="../diagrams/drawing7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6.xml"/><Relationship Id="rId11" Type="http://schemas.openxmlformats.org/officeDocument/2006/relationships/diagramColors" Target="../diagrams/colors77.xml"/><Relationship Id="rId5" Type="http://schemas.openxmlformats.org/officeDocument/2006/relationships/diagramQuickStyle" Target="../diagrams/quickStyle76.xml"/><Relationship Id="rId10" Type="http://schemas.openxmlformats.org/officeDocument/2006/relationships/diagramQuickStyle" Target="../diagrams/quickStyle77.xml"/><Relationship Id="rId4" Type="http://schemas.openxmlformats.org/officeDocument/2006/relationships/diagramLayout" Target="../diagrams/layout76.xml"/><Relationship Id="rId9" Type="http://schemas.openxmlformats.org/officeDocument/2006/relationships/diagramLayout" Target="../diagrams/layout77.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79.xml"/><Relationship Id="rId3" Type="http://schemas.openxmlformats.org/officeDocument/2006/relationships/diagramData" Target="../diagrams/data78.xml"/><Relationship Id="rId7" Type="http://schemas.microsoft.com/office/2007/relationships/diagramDrawing" Target="../diagrams/drawing78.xml"/><Relationship Id="rId12" Type="http://schemas.microsoft.com/office/2007/relationships/diagramDrawing" Target="../diagrams/drawing7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8.xml"/><Relationship Id="rId11" Type="http://schemas.openxmlformats.org/officeDocument/2006/relationships/diagramColors" Target="../diagrams/colors79.xml"/><Relationship Id="rId5" Type="http://schemas.openxmlformats.org/officeDocument/2006/relationships/diagramQuickStyle" Target="../diagrams/quickStyle78.xml"/><Relationship Id="rId10" Type="http://schemas.openxmlformats.org/officeDocument/2006/relationships/diagramQuickStyle" Target="../diagrams/quickStyle79.xml"/><Relationship Id="rId4" Type="http://schemas.openxmlformats.org/officeDocument/2006/relationships/diagramLayout" Target="../diagrams/layout78.xml"/><Relationship Id="rId9" Type="http://schemas.openxmlformats.org/officeDocument/2006/relationships/diagramLayout" Target="../diagrams/layout79.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81.xml"/><Relationship Id="rId13" Type="http://schemas.openxmlformats.org/officeDocument/2006/relationships/image" Target="../media/image57.jpeg"/><Relationship Id="rId3" Type="http://schemas.openxmlformats.org/officeDocument/2006/relationships/diagramLayout" Target="../diagrams/layout80.xml"/><Relationship Id="rId7" Type="http://schemas.openxmlformats.org/officeDocument/2006/relationships/image" Target="../media/image56.png"/><Relationship Id="rId12" Type="http://schemas.microsoft.com/office/2007/relationships/diagramDrawing" Target="../diagrams/drawing81.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11" Type="http://schemas.openxmlformats.org/officeDocument/2006/relationships/diagramColors" Target="../diagrams/colors81.xml"/><Relationship Id="rId5" Type="http://schemas.openxmlformats.org/officeDocument/2006/relationships/diagramColors" Target="../diagrams/colors80.xml"/><Relationship Id="rId10" Type="http://schemas.openxmlformats.org/officeDocument/2006/relationships/diagramQuickStyle" Target="../diagrams/quickStyle81.xml"/><Relationship Id="rId4" Type="http://schemas.openxmlformats.org/officeDocument/2006/relationships/diagramQuickStyle" Target="../diagrams/quickStyle80.xml"/><Relationship Id="rId9" Type="http://schemas.openxmlformats.org/officeDocument/2006/relationships/diagramLayout" Target="../diagrams/layout8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83.xml"/><Relationship Id="rId3" Type="http://schemas.openxmlformats.org/officeDocument/2006/relationships/diagramLayout" Target="../diagrams/layout82.xml"/><Relationship Id="rId7" Type="http://schemas.openxmlformats.org/officeDocument/2006/relationships/diagramData" Target="../diagrams/data83.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11" Type="http://schemas.microsoft.com/office/2007/relationships/diagramDrawing" Target="../diagrams/drawing83.xml"/><Relationship Id="rId5" Type="http://schemas.openxmlformats.org/officeDocument/2006/relationships/diagramColors" Target="../diagrams/colors82.xml"/><Relationship Id="rId10" Type="http://schemas.openxmlformats.org/officeDocument/2006/relationships/diagramColors" Target="../diagrams/colors83.xml"/><Relationship Id="rId4" Type="http://schemas.openxmlformats.org/officeDocument/2006/relationships/diagramQuickStyle" Target="../diagrams/quickStyle82.xml"/><Relationship Id="rId9" Type="http://schemas.openxmlformats.org/officeDocument/2006/relationships/diagramQuickStyle" Target="../diagrams/quickStyle83.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85.xml"/><Relationship Id="rId3" Type="http://schemas.openxmlformats.org/officeDocument/2006/relationships/diagramLayout" Target="../diagrams/layout84.xml"/><Relationship Id="rId7" Type="http://schemas.openxmlformats.org/officeDocument/2006/relationships/diagramData" Target="../diagrams/data85.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11" Type="http://schemas.microsoft.com/office/2007/relationships/diagramDrawing" Target="../diagrams/drawing85.xml"/><Relationship Id="rId5" Type="http://schemas.openxmlformats.org/officeDocument/2006/relationships/diagramColors" Target="../diagrams/colors84.xml"/><Relationship Id="rId10" Type="http://schemas.openxmlformats.org/officeDocument/2006/relationships/diagramColors" Target="../diagrams/colors85.xml"/><Relationship Id="rId4" Type="http://schemas.openxmlformats.org/officeDocument/2006/relationships/diagramQuickStyle" Target="../diagrams/quickStyle84.xml"/><Relationship Id="rId9" Type="http://schemas.openxmlformats.org/officeDocument/2006/relationships/diagramQuickStyle" Target="../diagrams/quickStyle8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6.xml"/><Relationship Id="rId7" Type="http://schemas.openxmlformats.org/officeDocument/2006/relationships/image" Target="../media/image64.png"/><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87.xml"/><Relationship Id="rId7" Type="http://schemas.microsoft.com/office/2007/relationships/diagramDrawing" Target="../diagrams/drawing8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 Id="rId9" Type="http://schemas.openxmlformats.org/officeDocument/2006/relationships/image" Target="../media/image66.png"/></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89.xml"/><Relationship Id="rId3" Type="http://schemas.openxmlformats.org/officeDocument/2006/relationships/diagramLayout" Target="../diagrams/layout88.xml"/><Relationship Id="rId7" Type="http://schemas.openxmlformats.org/officeDocument/2006/relationships/diagramData" Target="../diagrams/data89.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11" Type="http://schemas.microsoft.com/office/2007/relationships/diagramDrawing" Target="../diagrams/drawing89.xml"/><Relationship Id="rId5" Type="http://schemas.openxmlformats.org/officeDocument/2006/relationships/diagramColors" Target="../diagrams/colors88.xml"/><Relationship Id="rId10" Type="http://schemas.openxmlformats.org/officeDocument/2006/relationships/diagramColors" Target="../diagrams/colors89.xml"/><Relationship Id="rId4" Type="http://schemas.openxmlformats.org/officeDocument/2006/relationships/diagramQuickStyle" Target="../diagrams/quickStyle88.xml"/><Relationship Id="rId9" Type="http://schemas.openxmlformats.org/officeDocument/2006/relationships/diagramQuickStyle" Target="../diagrams/quickStyle8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0.xml"/><Relationship Id="rId7" Type="http://schemas.openxmlformats.org/officeDocument/2006/relationships/image" Target="../media/image73.jpeg"/><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92.xml"/><Relationship Id="rId13" Type="http://schemas.openxmlformats.org/officeDocument/2006/relationships/image" Target="../media/image75.png"/><Relationship Id="rId3" Type="http://schemas.openxmlformats.org/officeDocument/2006/relationships/diagramLayout" Target="../diagrams/layout91.xml"/><Relationship Id="rId7" Type="http://schemas.openxmlformats.org/officeDocument/2006/relationships/diagramData" Target="../diagrams/data92.xml"/><Relationship Id="rId12" Type="http://schemas.openxmlformats.org/officeDocument/2006/relationships/image" Target="../media/image74.pn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11" Type="http://schemas.microsoft.com/office/2007/relationships/diagramDrawing" Target="../diagrams/drawing92.xml"/><Relationship Id="rId5" Type="http://schemas.openxmlformats.org/officeDocument/2006/relationships/diagramColors" Target="../diagrams/colors91.xml"/><Relationship Id="rId10" Type="http://schemas.openxmlformats.org/officeDocument/2006/relationships/diagramColors" Target="../diagrams/colors92.xml"/><Relationship Id="rId4" Type="http://schemas.openxmlformats.org/officeDocument/2006/relationships/diagramQuickStyle" Target="../diagrams/quickStyle91.xml"/><Relationship Id="rId9" Type="http://schemas.openxmlformats.org/officeDocument/2006/relationships/diagramQuickStyle" Target="../diagrams/quickStyle9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94.xml"/><Relationship Id="rId3" Type="http://schemas.openxmlformats.org/officeDocument/2006/relationships/diagramLayout" Target="../diagrams/layout93.xml"/><Relationship Id="rId7" Type="http://schemas.openxmlformats.org/officeDocument/2006/relationships/diagramData" Target="../diagrams/data94.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11" Type="http://schemas.microsoft.com/office/2007/relationships/diagramDrawing" Target="../diagrams/drawing94.xml"/><Relationship Id="rId5" Type="http://schemas.openxmlformats.org/officeDocument/2006/relationships/diagramColors" Target="../diagrams/colors93.xml"/><Relationship Id="rId10" Type="http://schemas.openxmlformats.org/officeDocument/2006/relationships/diagramColors" Target="../diagrams/colors94.xml"/><Relationship Id="rId4" Type="http://schemas.openxmlformats.org/officeDocument/2006/relationships/diagramQuickStyle" Target="../diagrams/quickStyle93.xml"/><Relationship Id="rId9" Type="http://schemas.openxmlformats.org/officeDocument/2006/relationships/diagramQuickStyle" Target="../diagrams/quickStyle9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96.xml"/><Relationship Id="rId3" Type="http://schemas.openxmlformats.org/officeDocument/2006/relationships/diagramLayout" Target="../diagrams/layout95.xml"/><Relationship Id="rId7" Type="http://schemas.openxmlformats.org/officeDocument/2006/relationships/diagramData" Target="../diagrams/data96.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11" Type="http://schemas.microsoft.com/office/2007/relationships/diagramDrawing" Target="../diagrams/drawing96.xml"/><Relationship Id="rId5" Type="http://schemas.openxmlformats.org/officeDocument/2006/relationships/diagramColors" Target="../diagrams/colors95.xml"/><Relationship Id="rId10" Type="http://schemas.openxmlformats.org/officeDocument/2006/relationships/diagramColors" Target="../diagrams/colors96.xml"/><Relationship Id="rId4" Type="http://schemas.openxmlformats.org/officeDocument/2006/relationships/diagramQuickStyle" Target="../diagrams/quickStyle95.xml"/><Relationship Id="rId9" Type="http://schemas.openxmlformats.org/officeDocument/2006/relationships/diagramQuickStyle" Target="../diagrams/quickStyle9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98.xml"/><Relationship Id="rId3" Type="http://schemas.openxmlformats.org/officeDocument/2006/relationships/diagramLayout" Target="../diagrams/layout97.xml"/><Relationship Id="rId7" Type="http://schemas.openxmlformats.org/officeDocument/2006/relationships/diagramData" Target="../diagrams/data98.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11" Type="http://schemas.microsoft.com/office/2007/relationships/diagramDrawing" Target="../diagrams/drawing98.xml"/><Relationship Id="rId5" Type="http://schemas.openxmlformats.org/officeDocument/2006/relationships/diagramColors" Target="../diagrams/colors97.xml"/><Relationship Id="rId10" Type="http://schemas.openxmlformats.org/officeDocument/2006/relationships/diagramColors" Target="../diagrams/colors98.xml"/><Relationship Id="rId4" Type="http://schemas.openxmlformats.org/officeDocument/2006/relationships/diagramQuickStyle" Target="../diagrams/quickStyle97.xml"/><Relationship Id="rId9" Type="http://schemas.openxmlformats.org/officeDocument/2006/relationships/diagramQuickStyle" Target="../diagrams/quickStyle9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101.xml"/><Relationship Id="rId3" Type="http://schemas.openxmlformats.org/officeDocument/2006/relationships/diagramData" Target="../diagrams/data100.xml"/><Relationship Id="rId7" Type="http://schemas.microsoft.com/office/2007/relationships/diagramDrawing" Target="../diagrams/drawing100.xml"/><Relationship Id="rId12" Type="http://schemas.microsoft.com/office/2007/relationships/diagramDrawing" Target="../diagrams/drawing10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00.xml"/><Relationship Id="rId11" Type="http://schemas.openxmlformats.org/officeDocument/2006/relationships/diagramColors" Target="../diagrams/colors101.xml"/><Relationship Id="rId5" Type="http://schemas.openxmlformats.org/officeDocument/2006/relationships/diagramQuickStyle" Target="../diagrams/quickStyle100.xml"/><Relationship Id="rId10" Type="http://schemas.openxmlformats.org/officeDocument/2006/relationships/diagramQuickStyle" Target="../diagrams/quickStyle101.xml"/><Relationship Id="rId4" Type="http://schemas.openxmlformats.org/officeDocument/2006/relationships/diagramLayout" Target="../diagrams/layout100.xml"/><Relationship Id="rId9" Type="http://schemas.openxmlformats.org/officeDocument/2006/relationships/diagramLayout" Target="../diagrams/layout10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8.pn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103.xml"/><Relationship Id="rId3" Type="http://schemas.openxmlformats.org/officeDocument/2006/relationships/diagramLayout" Target="../diagrams/layout102.xml"/><Relationship Id="rId7" Type="http://schemas.openxmlformats.org/officeDocument/2006/relationships/diagramData" Target="../diagrams/data103.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11" Type="http://schemas.microsoft.com/office/2007/relationships/diagramDrawing" Target="../diagrams/drawing103.xml"/><Relationship Id="rId5" Type="http://schemas.openxmlformats.org/officeDocument/2006/relationships/diagramColors" Target="../diagrams/colors102.xml"/><Relationship Id="rId10" Type="http://schemas.openxmlformats.org/officeDocument/2006/relationships/diagramColors" Target="../diagrams/colors103.xml"/><Relationship Id="rId4" Type="http://schemas.openxmlformats.org/officeDocument/2006/relationships/diagramQuickStyle" Target="../diagrams/quickStyle102.xml"/><Relationship Id="rId9" Type="http://schemas.openxmlformats.org/officeDocument/2006/relationships/diagramQuickStyle" Target="../diagrams/quickStyle103.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105.xml"/><Relationship Id="rId3" Type="http://schemas.openxmlformats.org/officeDocument/2006/relationships/diagramData" Target="../diagrams/data104.xml"/><Relationship Id="rId7" Type="http://schemas.microsoft.com/office/2007/relationships/diagramDrawing" Target="../diagrams/drawing104.xml"/><Relationship Id="rId12" Type="http://schemas.microsoft.com/office/2007/relationships/diagramDrawing" Target="../diagrams/drawing10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04.xml"/><Relationship Id="rId11" Type="http://schemas.openxmlformats.org/officeDocument/2006/relationships/diagramColors" Target="../diagrams/colors105.xml"/><Relationship Id="rId5" Type="http://schemas.openxmlformats.org/officeDocument/2006/relationships/diagramQuickStyle" Target="../diagrams/quickStyle104.xml"/><Relationship Id="rId10" Type="http://schemas.openxmlformats.org/officeDocument/2006/relationships/diagramQuickStyle" Target="../diagrams/quickStyle105.xml"/><Relationship Id="rId4" Type="http://schemas.openxmlformats.org/officeDocument/2006/relationships/diagramLayout" Target="../diagrams/layout104.xml"/><Relationship Id="rId9" Type="http://schemas.openxmlformats.org/officeDocument/2006/relationships/diagramLayout" Target="../diagrams/layout105.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107.xml"/><Relationship Id="rId3" Type="http://schemas.openxmlformats.org/officeDocument/2006/relationships/diagramLayout" Target="../diagrams/layout106.xml"/><Relationship Id="rId7" Type="http://schemas.openxmlformats.org/officeDocument/2006/relationships/diagramData" Target="../diagrams/data107.xml"/><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11" Type="http://schemas.microsoft.com/office/2007/relationships/diagramDrawing" Target="../diagrams/drawing107.xml"/><Relationship Id="rId5" Type="http://schemas.openxmlformats.org/officeDocument/2006/relationships/diagramColors" Target="../diagrams/colors106.xml"/><Relationship Id="rId10" Type="http://schemas.openxmlformats.org/officeDocument/2006/relationships/diagramColors" Target="../diagrams/colors107.xml"/><Relationship Id="rId4" Type="http://schemas.openxmlformats.org/officeDocument/2006/relationships/diagramQuickStyle" Target="../diagrams/quickStyle106.xml"/><Relationship Id="rId9" Type="http://schemas.openxmlformats.org/officeDocument/2006/relationships/diagramQuickStyle" Target="../diagrams/quickStyle107.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109.xml"/><Relationship Id="rId13" Type="http://schemas.openxmlformats.org/officeDocument/2006/relationships/diagramData" Target="../diagrams/data110.xml"/><Relationship Id="rId3" Type="http://schemas.openxmlformats.org/officeDocument/2006/relationships/diagramData" Target="../diagrams/data108.xml"/><Relationship Id="rId7" Type="http://schemas.microsoft.com/office/2007/relationships/diagramDrawing" Target="../diagrams/drawing108.xml"/><Relationship Id="rId12" Type="http://schemas.microsoft.com/office/2007/relationships/diagramDrawing" Target="../diagrams/drawing109.xml"/><Relationship Id="rId17" Type="http://schemas.microsoft.com/office/2007/relationships/diagramDrawing" Target="../diagrams/drawing110.xml"/><Relationship Id="rId2" Type="http://schemas.openxmlformats.org/officeDocument/2006/relationships/notesSlide" Target="../notesSlides/notesSlide43.xml"/><Relationship Id="rId16" Type="http://schemas.openxmlformats.org/officeDocument/2006/relationships/diagramColors" Target="../diagrams/colors110.xml"/><Relationship Id="rId1" Type="http://schemas.openxmlformats.org/officeDocument/2006/relationships/slideLayout" Target="../slideLayouts/slideLayout4.xml"/><Relationship Id="rId6" Type="http://schemas.openxmlformats.org/officeDocument/2006/relationships/diagramColors" Target="../diagrams/colors108.xml"/><Relationship Id="rId11" Type="http://schemas.openxmlformats.org/officeDocument/2006/relationships/diagramColors" Target="../diagrams/colors109.xml"/><Relationship Id="rId5" Type="http://schemas.openxmlformats.org/officeDocument/2006/relationships/diagramQuickStyle" Target="../diagrams/quickStyle108.xml"/><Relationship Id="rId15" Type="http://schemas.openxmlformats.org/officeDocument/2006/relationships/diagramQuickStyle" Target="../diagrams/quickStyle110.xml"/><Relationship Id="rId10" Type="http://schemas.openxmlformats.org/officeDocument/2006/relationships/diagramQuickStyle" Target="../diagrams/quickStyle109.xml"/><Relationship Id="rId4" Type="http://schemas.openxmlformats.org/officeDocument/2006/relationships/diagramLayout" Target="../diagrams/layout108.xml"/><Relationship Id="rId9" Type="http://schemas.openxmlformats.org/officeDocument/2006/relationships/diagramLayout" Target="../diagrams/layout109.xml"/><Relationship Id="rId14" Type="http://schemas.openxmlformats.org/officeDocument/2006/relationships/diagramLayout" Target="../diagrams/layout110.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11.xml"/><Relationship Id="rId7" Type="http://schemas.openxmlformats.org/officeDocument/2006/relationships/image" Target="../media/image93.gif"/><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12.xml"/><Relationship Id="rId7" Type="http://schemas.microsoft.com/office/2007/relationships/diagramDrawing" Target="../diagrams/drawing112.xml"/><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diagramColors" Target="../diagrams/colors112.xml"/><Relationship Id="rId5" Type="http://schemas.openxmlformats.org/officeDocument/2006/relationships/diagramQuickStyle" Target="../diagrams/quickStyle112.xml"/><Relationship Id="rId4" Type="http://schemas.openxmlformats.org/officeDocument/2006/relationships/diagramLayout" Target="../diagrams/layout112.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114.xml"/><Relationship Id="rId3" Type="http://schemas.openxmlformats.org/officeDocument/2006/relationships/diagramLayout" Target="../diagrams/layout113.xml"/><Relationship Id="rId7" Type="http://schemas.openxmlformats.org/officeDocument/2006/relationships/diagramData" Target="../diagrams/data114.xml"/><Relationship Id="rId2" Type="http://schemas.openxmlformats.org/officeDocument/2006/relationships/diagramData" Target="../diagrams/data113.xml"/><Relationship Id="rId1" Type="http://schemas.openxmlformats.org/officeDocument/2006/relationships/slideLayout" Target="../slideLayouts/slideLayout2.xml"/><Relationship Id="rId6" Type="http://schemas.microsoft.com/office/2007/relationships/diagramDrawing" Target="../diagrams/drawing113.xml"/><Relationship Id="rId11" Type="http://schemas.microsoft.com/office/2007/relationships/diagramDrawing" Target="../diagrams/drawing114.xml"/><Relationship Id="rId5" Type="http://schemas.openxmlformats.org/officeDocument/2006/relationships/diagramColors" Target="../diagrams/colors113.xml"/><Relationship Id="rId10" Type="http://schemas.openxmlformats.org/officeDocument/2006/relationships/diagramColors" Target="../diagrams/colors114.xml"/><Relationship Id="rId4" Type="http://schemas.openxmlformats.org/officeDocument/2006/relationships/diagramQuickStyle" Target="../diagrams/quickStyle113.xml"/><Relationship Id="rId9" Type="http://schemas.openxmlformats.org/officeDocument/2006/relationships/diagramQuickStyle" Target="../diagrams/quickStyle114.xml"/></Relationships>
</file>

<file path=ppt/slides/_rels/slide77.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diagramDrawing" Target="../diagrams/drawing116.xml"/><Relationship Id="rId3" Type="http://schemas.openxmlformats.org/officeDocument/2006/relationships/diagramLayout" Target="../diagrams/layout115.xml"/><Relationship Id="rId7" Type="http://schemas.openxmlformats.org/officeDocument/2006/relationships/image" Target="../media/image96.png"/><Relationship Id="rId12" Type="http://schemas.openxmlformats.org/officeDocument/2006/relationships/diagramColors" Target="../diagrams/colors116.xml"/><Relationship Id="rId2" Type="http://schemas.openxmlformats.org/officeDocument/2006/relationships/diagramData" Target="../diagrams/data115.xml"/><Relationship Id="rId1" Type="http://schemas.openxmlformats.org/officeDocument/2006/relationships/slideLayout" Target="../slideLayouts/slideLayout2.xml"/><Relationship Id="rId6" Type="http://schemas.microsoft.com/office/2007/relationships/diagramDrawing" Target="../diagrams/drawing115.xml"/><Relationship Id="rId11" Type="http://schemas.openxmlformats.org/officeDocument/2006/relationships/diagramQuickStyle" Target="../diagrams/quickStyle116.xml"/><Relationship Id="rId5" Type="http://schemas.openxmlformats.org/officeDocument/2006/relationships/diagramColors" Target="../diagrams/colors115.xml"/><Relationship Id="rId10" Type="http://schemas.openxmlformats.org/officeDocument/2006/relationships/diagramLayout" Target="../diagrams/layout116.xml"/><Relationship Id="rId4" Type="http://schemas.openxmlformats.org/officeDocument/2006/relationships/diagramQuickStyle" Target="../diagrams/quickStyle115.xml"/><Relationship Id="rId9" Type="http://schemas.openxmlformats.org/officeDocument/2006/relationships/diagramData" Target="../diagrams/data116.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118.xml"/><Relationship Id="rId3" Type="http://schemas.openxmlformats.org/officeDocument/2006/relationships/diagramLayout" Target="../diagrams/layout117.xml"/><Relationship Id="rId7" Type="http://schemas.openxmlformats.org/officeDocument/2006/relationships/diagramData" Target="../diagrams/data118.xml"/><Relationship Id="rId2" Type="http://schemas.openxmlformats.org/officeDocument/2006/relationships/diagramData" Target="../diagrams/data117.xml"/><Relationship Id="rId1" Type="http://schemas.openxmlformats.org/officeDocument/2006/relationships/slideLayout" Target="../slideLayouts/slideLayout2.xml"/><Relationship Id="rId6" Type="http://schemas.microsoft.com/office/2007/relationships/diagramDrawing" Target="../diagrams/drawing117.xml"/><Relationship Id="rId11" Type="http://schemas.microsoft.com/office/2007/relationships/diagramDrawing" Target="../diagrams/drawing118.xml"/><Relationship Id="rId5" Type="http://schemas.openxmlformats.org/officeDocument/2006/relationships/diagramColors" Target="../diagrams/colors117.xml"/><Relationship Id="rId10" Type="http://schemas.openxmlformats.org/officeDocument/2006/relationships/diagramColors" Target="../diagrams/colors118.xml"/><Relationship Id="rId4" Type="http://schemas.openxmlformats.org/officeDocument/2006/relationships/diagramQuickStyle" Target="../diagrams/quickStyle117.xml"/><Relationship Id="rId9" Type="http://schemas.openxmlformats.org/officeDocument/2006/relationships/diagramQuickStyle" Target="../diagrams/quickStyle118.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120.xml"/><Relationship Id="rId3" Type="http://schemas.openxmlformats.org/officeDocument/2006/relationships/diagramLayout" Target="../diagrams/layout119.xml"/><Relationship Id="rId7" Type="http://schemas.openxmlformats.org/officeDocument/2006/relationships/diagramData" Target="../diagrams/data120.xml"/><Relationship Id="rId12" Type="http://schemas.openxmlformats.org/officeDocument/2006/relationships/image" Target="../media/image106.emf"/><Relationship Id="rId2" Type="http://schemas.openxmlformats.org/officeDocument/2006/relationships/diagramData" Target="../diagrams/data119.xml"/><Relationship Id="rId1" Type="http://schemas.openxmlformats.org/officeDocument/2006/relationships/slideLayout" Target="../slideLayouts/slideLayout2.xml"/><Relationship Id="rId6" Type="http://schemas.microsoft.com/office/2007/relationships/diagramDrawing" Target="../diagrams/drawing119.xml"/><Relationship Id="rId11" Type="http://schemas.microsoft.com/office/2007/relationships/diagramDrawing" Target="../diagrams/drawing120.xml"/><Relationship Id="rId5" Type="http://schemas.openxmlformats.org/officeDocument/2006/relationships/diagramColors" Target="../diagrams/colors119.xml"/><Relationship Id="rId10" Type="http://schemas.openxmlformats.org/officeDocument/2006/relationships/diagramColors" Target="../diagrams/colors120.xml"/><Relationship Id="rId4" Type="http://schemas.openxmlformats.org/officeDocument/2006/relationships/diagramQuickStyle" Target="../diagrams/quickStyle119.xml"/><Relationship Id="rId9" Type="http://schemas.openxmlformats.org/officeDocument/2006/relationships/diagramQuickStyle" Target="../diagrams/quickStyle120.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122.xml"/><Relationship Id="rId3" Type="http://schemas.openxmlformats.org/officeDocument/2006/relationships/diagramLayout" Target="../diagrams/layout121.xml"/><Relationship Id="rId7" Type="http://schemas.openxmlformats.org/officeDocument/2006/relationships/diagramData" Target="../diagrams/data122.xml"/><Relationship Id="rId2" Type="http://schemas.openxmlformats.org/officeDocument/2006/relationships/diagramData" Target="../diagrams/data121.xml"/><Relationship Id="rId1" Type="http://schemas.openxmlformats.org/officeDocument/2006/relationships/slideLayout" Target="../slideLayouts/slideLayout2.xml"/><Relationship Id="rId6" Type="http://schemas.microsoft.com/office/2007/relationships/diagramDrawing" Target="../diagrams/drawing121.xml"/><Relationship Id="rId11" Type="http://schemas.microsoft.com/office/2007/relationships/diagramDrawing" Target="../diagrams/drawing122.xml"/><Relationship Id="rId5" Type="http://schemas.openxmlformats.org/officeDocument/2006/relationships/diagramColors" Target="../diagrams/colors121.xml"/><Relationship Id="rId10" Type="http://schemas.openxmlformats.org/officeDocument/2006/relationships/diagramColors" Target="../diagrams/colors122.xml"/><Relationship Id="rId4" Type="http://schemas.openxmlformats.org/officeDocument/2006/relationships/diagramQuickStyle" Target="../diagrams/quickStyle121.xml"/><Relationship Id="rId9" Type="http://schemas.openxmlformats.org/officeDocument/2006/relationships/diagramQuickStyle" Target="../diagrams/quickStyle12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124.xml"/><Relationship Id="rId3" Type="http://schemas.openxmlformats.org/officeDocument/2006/relationships/diagramLayout" Target="../diagrams/layout123.xml"/><Relationship Id="rId7" Type="http://schemas.openxmlformats.org/officeDocument/2006/relationships/diagramData" Target="../diagrams/data124.xml"/><Relationship Id="rId12" Type="http://schemas.openxmlformats.org/officeDocument/2006/relationships/image" Target="../media/image115.png"/><Relationship Id="rId2" Type="http://schemas.openxmlformats.org/officeDocument/2006/relationships/diagramData" Target="../diagrams/data123.xml"/><Relationship Id="rId1" Type="http://schemas.openxmlformats.org/officeDocument/2006/relationships/slideLayout" Target="../slideLayouts/slideLayout2.xml"/><Relationship Id="rId6" Type="http://schemas.microsoft.com/office/2007/relationships/diagramDrawing" Target="../diagrams/drawing123.xml"/><Relationship Id="rId11" Type="http://schemas.microsoft.com/office/2007/relationships/diagramDrawing" Target="../diagrams/drawing124.xml"/><Relationship Id="rId5" Type="http://schemas.openxmlformats.org/officeDocument/2006/relationships/diagramColors" Target="../diagrams/colors123.xml"/><Relationship Id="rId10" Type="http://schemas.openxmlformats.org/officeDocument/2006/relationships/diagramColors" Target="../diagrams/colors124.xml"/><Relationship Id="rId4" Type="http://schemas.openxmlformats.org/officeDocument/2006/relationships/diagramQuickStyle" Target="../diagrams/quickStyle123.xml"/><Relationship Id="rId9" Type="http://schemas.openxmlformats.org/officeDocument/2006/relationships/diagramQuickStyle" Target="../diagrams/quickStyle12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0.xml.rels><?xml version="1.0" encoding="UTF-8" standalone="yes"?>
<Relationships xmlns="http://schemas.openxmlformats.org/package/2006/relationships"><Relationship Id="rId8" Type="http://schemas.openxmlformats.org/officeDocument/2006/relationships/diagramLayout" Target="../diagrams/layout126.xml"/><Relationship Id="rId3" Type="http://schemas.openxmlformats.org/officeDocument/2006/relationships/diagramLayout" Target="../diagrams/layout125.xml"/><Relationship Id="rId7" Type="http://schemas.openxmlformats.org/officeDocument/2006/relationships/diagramData" Target="../diagrams/data126.xml"/><Relationship Id="rId2" Type="http://schemas.openxmlformats.org/officeDocument/2006/relationships/diagramData" Target="../diagrams/data125.xml"/><Relationship Id="rId1" Type="http://schemas.openxmlformats.org/officeDocument/2006/relationships/slideLayout" Target="../slideLayouts/slideLayout2.xml"/><Relationship Id="rId6" Type="http://schemas.microsoft.com/office/2007/relationships/diagramDrawing" Target="../diagrams/drawing125.xml"/><Relationship Id="rId11" Type="http://schemas.microsoft.com/office/2007/relationships/diagramDrawing" Target="../diagrams/drawing126.xml"/><Relationship Id="rId5" Type="http://schemas.openxmlformats.org/officeDocument/2006/relationships/diagramColors" Target="../diagrams/colors125.xml"/><Relationship Id="rId10" Type="http://schemas.openxmlformats.org/officeDocument/2006/relationships/diagramColors" Target="../diagrams/colors126.xml"/><Relationship Id="rId4" Type="http://schemas.openxmlformats.org/officeDocument/2006/relationships/diagramQuickStyle" Target="../diagrams/quickStyle125.xml"/><Relationship Id="rId9" Type="http://schemas.openxmlformats.org/officeDocument/2006/relationships/diagramQuickStyle" Target="../diagrams/quickStyle126.xml"/></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128.xml"/><Relationship Id="rId3" Type="http://schemas.openxmlformats.org/officeDocument/2006/relationships/diagramLayout" Target="../diagrams/layout127.xml"/><Relationship Id="rId7" Type="http://schemas.openxmlformats.org/officeDocument/2006/relationships/diagramData" Target="../diagrams/data128.xml"/><Relationship Id="rId2" Type="http://schemas.openxmlformats.org/officeDocument/2006/relationships/diagramData" Target="../diagrams/data127.xml"/><Relationship Id="rId1" Type="http://schemas.openxmlformats.org/officeDocument/2006/relationships/slideLayout" Target="../slideLayouts/slideLayout2.xml"/><Relationship Id="rId6" Type="http://schemas.microsoft.com/office/2007/relationships/diagramDrawing" Target="../diagrams/drawing127.xml"/><Relationship Id="rId11" Type="http://schemas.microsoft.com/office/2007/relationships/diagramDrawing" Target="../diagrams/drawing128.xml"/><Relationship Id="rId5" Type="http://schemas.openxmlformats.org/officeDocument/2006/relationships/diagramColors" Target="../diagrams/colors127.xml"/><Relationship Id="rId10" Type="http://schemas.openxmlformats.org/officeDocument/2006/relationships/diagramColors" Target="../diagrams/colors128.xml"/><Relationship Id="rId4" Type="http://schemas.openxmlformats.org/officeDocument/2006/relationships/diagramQuickStyle" Target="../diagrams/quickStyle127.xml"/><Relationship Id="rId9" Type="http://schemas.openxmlformats.org/officeDocument/2006/relationships/diagramQuickStyle" Target="../diagrams/quickStyle128.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130.xml"/><Relationship Id="rId3" Type="http://schemas.openxmlformats.org/officeDocument/2006/relationships/diagramLayout" Target="../diagrams/layout129.xml"/><Relationship Id="rId7" Type="http://schemas.openxmlformats.org/officeDocument/2006/relationships/diagramData" Target="../diagrams/data130.xml"/><Relationship Id="rId12" Type="http://schemas.openxmlformats.org/officeDocument/2006/relationships/image" Target="../media/image118.png"/><Relationship Id="rId2" Type="http://schemas.openxmlformats.org/officeDocument/2006/relationships/diagramData" Target="../diagrams/data129.xml"/><Relationship Id="rId1" Type="http://schemas.openxmlformats.org/officeDocument/2006/relationships/slideLayout" Target="../slideLayouts/slideLayout2.xml"/><Relationship Id="rId6" Type="http://schemas.microsoft.com/office/2007/relationships/diagramDrawing" Target="../diagrams/drawing129.xml"/><Relationship Id="rId11" Type="http://schemas.microsoft.com/office/2007/relationships/diagramDrawing" Target="../diagrams/drawing130.xml"/><Relationship Id="rId5" Type="http://schemas.openxmlformats.org/officeDocument/2006/relationships/diagramColors" Target="../diagrams/colors129.xml"/><Relationship Id="rId10" Type="http://schemas.openxmlformats.org/officeDocument/2006/relationships/diagramColors" Target="../diagrams/colors130.xml"/><Relationship Id="rId4" Type="http://schemas.openxmlformats.org/officeDocument/2006/relationships/diagramQuickStyle" Target="../diagrams/quickStyle129.xml"/><Relationship Id="rId9" Type="http://schemas.openxmlformats.org/officeDocument/2006/relationships/diagramQuickStyle" Target="../diagrams/quickStyle130.xml"/></Relationships>
</file>

<file path=ppt/slides/_rels/slide94.xml.rels><?xml version="1.0" encoding="UTF-8" standalone="yes"?>
<Relationships xmlns="http://schemas.openxmlformats.org/package/2006/relationships"><Relationship Id="rId8" Type="http://schemas.openxmlformats.org/officeDocument/2006/relationships/diagramData" Target="../diagrams/data132.xml"/><Relationship Id="rId13" Type="http://schemas.openxmlformats.org/officeDocument/2006/relationships/image" Target="../media/image119.png"/><Relationship Id="rId3" Type="http://schemas.openxmlformats.org/officeDocument/2006/relationships/diagramData" Target="../diagrams/data131.xml"/><Relationship Id="rId7" Type="http://schemas.microsoft.com/office/2007/relationships/diagramDrawing" Target="../diagrams/drawing131.xml"/><Relationship Id="rId12" Type="http://schemas.microsoft.com/office/2007/relationships/diagramDrawing" Target="../diagrams/drawing13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31.xml"/><Relationship Id="rId11" Type="http://schemas.openxmlformats.org/officeDocument/2006/relationships/diagramColors" Target="../diagrams/colors132.xml"/><Relationship Id="rId5" Type="http://schemas.openxmlformats.org/officeDocument/2006/relationships/diagramQuickStyle" Target="../diagrams/quickStyle131.xml"/><Relationship Id="rId10" Type="http://schemas.openxmlformats.org/officeDocument/2006/relationships/diagramQuickStyle" Target="../diagrams/quickStyle132.xml"/><Relationship Id="rId4" Type="http://schemas.openxmlformats.org/officeDocument/2006/relationships/diagramLayout" Target="../diagrams/layout131.xml"/><Relationship Id="rId9" Type="http://schemas.openxmlformats.org/officeDocument/2006/relationships/diagramLayout" Target="../diagrams/layout132.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134.xml"/><Relationship Id="rId3" Type="http://schemas.openxmlformats.org/officeDocument/2006/relationships/diagramLayout" Target="../diagrams/layout133.xml"/><Relationship Id="rId7" Type="http://schemas.openxmlformats.org/officeDocument/2006/relationships/diagramData" Target="../diagrams/data134.xml"/><Relationship Id="rId2" Type="http://schemas.openxmlformats.org/officeDocument/2006/relationships/diagramData" Target="../diagrams/data133.xml"/><Relationship Id="rId1" Type="http://schemas.openxmlformats.org/officeDocument/2006/relationships/slideLayout" Target="../slideLayouts/slideLayout2.xml"/><Relationship Id="rId6" Type="http://schemas.microsoft.com/office/2007/relationships/diagramDrawing" Target="../diagrams/drawing133.xml"/><Relationship Id="rId11" Type="http://schemas.microsoft.com/office/2007/relationships/diagramDrawing" Target="../diagrams/drawing134.xml"/><Relationship Id="rId5" Type="http://schemas.openxmlformats.org/officeDocument/2006/relationships/diagramColors" Target="../diagrams/colors133.xml"/><Relationship Id="rId10" Type="http://schemas.openxmlformats.org/officeDocument/2006/relationships/diagramColors" Target="../diagrams/colors134.xml"/><Relationship Id="rId4" Type="http://schemas.openxmlformats.org/officeDocument/2006/relationships/diagramQuickStyle" Target="../diagrams/quickStyle133.xml"/><Relationship Id="rId9" Type="http://schemas.openxmlformats.org/officeDocument/2006/relationships/diagramQuickStyle" Target="../diagrams/quickStyle134.xml"/></Relationships>
</file>

<file path=ppt/slides/_rels/slide96.xml.rels><?xml version="1.0" encoding="UTF-8" standalone="yes"?>
<Relationships xmlns="http://schemas.openxmlformats.org/package/2006/relationships"><Relationship Id="rId8" Type="http://schemas.openxmlformats.org/officeDocument/2006/relationships/diagramLayout" Target="../diagrams/layout136.xml"/><Relationship Id="rId3" Type="http://schemas.openxmlformats.org/officeDocument/2006/relationships/diagramLayout" Target="../diagrams/layout135.xml"/><Relationship Id="rId7" Type="http://schemas.openxmlformats.org/officeDocument/2006/relationships/diagramData" Target="../diagrams/data136.xml"/><Relationship Id="rId2" Type="http://schemas.openxmlformats.org/officeDocument/2006/relationships/diagramData" Target="../diagrams/data135.xml"/><Relationship Id="rId1" Type="http://schemas.openxmlformats.org/officeDocument/2006/relationships/slideLayout" Target="../slideLayouts/slideLayout2.xml"/><Relationship Id="rId6" Type="http://schemas.microsoft.com/office/2007/relationships/diagramDrawing" Target="../diagrams/drawing135.xml"/><Relationship Id="rId11" Type="http://schemas.microsoft.com/office/2007/relationships/diagramDrawing" Target="../diagrams/drawing136.xml"/><Relationship Id="rId5" Type="http://schemas.openxmlformats.org/officeDocument/2006/relationships/diagramColors" Target="../diagrams/colors135.xml"/><Relationship Id="rId10" Type="http://schemas.openxmlformats.org/officeDocument/2006/relationships/diagramColors" Target="../diagrams/colors136.xml"/><Relationship Id="rId4" Type="http://schemas.openxmlformats.org/officeDocument/2006/relationships/diagramQuickStyle" Target="../diagrams/quickStyle135.xml"/><Relationship Id="rId9" Type="http://schemas.openxmlformats.org/officeDocument/2006/relationships/diagramQuickStyle" Target="../diagrams/quickStyle136.xml"/></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diagramLayout" Target="../diagrams/layout138.xml"/><Relationship Id="rId3" Type="http://schemas.openxmlformats.org/officeDocument/2006/relationships/diagramLayout" Target="../diagrams/layout137.xml"/><Relationship Id="rId7" Type="http://schemas.openxmlformats.org/officeDocument/2006/relationships/diagramData" Target="../diagrams/data138.xml"/><Relationship Id="rId2" Type="http://schemas.openxmlformats.org/officeDocument/2006/relationships/diagramData" Target="../diagrams/data137.xml"/><Relationship Id="rId1" Type="http://schemas.openxmlformats.org/officeDocument/2006/relationships/slideLayout" Target="../slideLayouts/slideLayout2.xml"/><Relationship Id="rId6" Type="http://schemas.microsoft.com/office/2007/relationships/diagramDrawing" Target="../diagrams/drawing137.xml"/><Relationship Id="rId11" Type="http://schemas.microsoft.com/office/2007/relationships/diagramDrawing" Target="../diagrams/drawing138.xml"/><Relationship Id="rId5" Type="http://schemas.openxmlformats.org/officeDocument/2006/relationships/diagramColors" Target="../diagrams/colors137.xml"/><Relationship Id="rId10" Type="http://schemas.openxmlformats.org/officeDocument/2006/relationships/diagramColors" Target="../diagrams/colors138.xml"/><Relationship Id="rId4" Type="http://schemas.openxmlformats.org/officeDocument/2006/relationships/diagramQuickStyle" Target="../diagrams/quickStyle137.xml"/><Relationship Id="rId9" Type="http://schemas.openxmlformats.org/officeDocument/2006/relationships/diagramQuickStyle" Target="../diagrams/quickStyle138.xml"/></Relationships>
</file>

<file path=ppt/slides/_rels/slide9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Layout" Target="../diagrams/layout139.xml"/><Relationship Id="rId7" Type="http://schemas.openxmlformats.org/officeDocument/2006/relationships/image" Target="../media/image122.jpeg"/><Relationship Id="rId2" Type="http://schemas.openxmlformats.org/officeDocument/2006/relationships/diagramData" Target="../diagrams/data139.xml"/><Relationship Id="rId1" Type="http://schemas.openxmlformats.org/officeDocument/2006/relationships/slideLayout" Target="../slideLayouts/slideLayout5.xml"/><Relationship Id="rId6" Type="http://schemas.microsoft.com/office/2007/relationships/diagramDrawing" Target="../diagrams/drawing139.xml"/><Relationship Id="rId5" Type="http://schemas.openxmlformats.org/officeDocument/2006/relationships/diagramColors" Target="../diagrams/colors139.xml"/><Relationship Id="rId4" Type="http://schemas.openxmlformats.org/officeDocument/2006/relationships/diagramQuickStyle" Target="../diagrams/quickStyle139.xml"/><Relationship Id="rId9"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10;focus1.gif                                                     000158BEMacintosh HD                   ABA7815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28646"/>
            <a:ext cx="4224781" cy="4167950"/>
          </a:xfrm>
          <a:prstGeom prst="rect">
            <a:avLst/>
          </a:prstGeom>
          <a:gradFill flip="none" rotWithShape="1">
            <a:gsLst>
              <a:gs pos="0">
                <a:srgbClr val="4CC457">
                  <a:shade val="30000"/>
                  <a:satMod val="115000"/>
                </a:srgbClr>
              </a:gs>
              <a:gs pos="50000">
                <a:srgbClr val="4CC457">
                  <a:shade val="67500"/>
                  <a:satMod val="115000"/>
                </a:srgbClr>
              </a:gs>
              <a:gs pos="100000">
                <a:srgbClr val="4CC457">
                  <a:shade val="100000"/>
                  <a:satMod val="115000"/>
                </a:srgbClr>
              </a:gs>
            </a:gsLst>
            <a:lin ang="2700000" scaled="1"/>
            <a:tileRect/>
          </a:gradFill>
          <a:ln w="9525">
            <a:noFill/>
            <a:miter lim="800000"/>
            <a:headEnd/>
            <a:tailEnd/>
          </a:ln>
        </p:spPr>
      </p:pic>
      <p:sp>
        <p:nvSpPr>
          <p:cNvPr id="2051" name="Text Box 3"/>
          <p:cNvSpPr txBox="1">
            <a:spLocks noChangeArrowheads="1"/>
          </p:cNvSpPr>
          <p:nvPr/>
        </p:nvSpPr>
        <p:spPr bwMode="auto">
          <a:xfrm>
            <a:off x="4953000" y="1428750"/>
            <a:ext cx="4002088" cy="1200329"/>
          </a:xfrm>
          <a:prstGeom prst="rect">
            <a:avLst/>
          </a:prstGeom>
          <a:noFill/>
          <a:ln w="9525">
            <a:noFill/>
            <a:miter lim="800000"/>
            <a:headEnd/>
            <a:tailEnd/>
          </a:ln>
          <a:effectLst/>
        </p:spPr>
        <p:txBody>
          <a:bodyPr>
            <a:spAutoFit/>
          </a:bodyPr>
          <a:lstStyle/>
          <a:p>
            <a:pPr algn="ctr">
              <a:defRPr/>
            </a:pPr>
            <a:r>
              <a:rPr lang="en-US" b="1" dirty="0" smtClean="0">
                <a:solidFill>
                  <a:schemeClr val="accent4"/>
                </a:solidFill>
                <a:latin typeface="Arial" pitchFamily="34" charset="0"/>
                <a:cs typeface="Arial" pitchFamily="34" charset="0"/>
              </a:rPr>
              <a:t>Food Safety </a:t>
            </a:r>
            <a:r>
              <a:rPr lang="en-US" b="1" dirty="0">
                <a:solidFill>
                  <a:schemeClr val="accent4"/>
                </a:solidFill>
                <a:latin typeface="Arial" pitchFamily="34" charset="0"/>
                <a:cs typeface="Arial" pitchFamily="34" charset="0"/>
              </a:rPr>
              <a:t>and </a:t>
            </a:r>
            <a:r>
              <a:rPr lang="en-US" b="1" dirty="0" smtClean="0">
                <a:solidFill>
                  <a:schemeClr val="accent4"/>
                </a:solidFill>
                <a:latin typeface="Arial" pitchFamily="34" charset="0"/>
                <a:cs typeface="Arial" pitchFamily="34" charset="0"/>
              </a:rPr>
              <a:t>Lodging</a:t>
            </a:r>
            <a:endParaRPr lang="en-US" b="1" dirty="0">
              <a:solidFill>
                <a:schemeClr val="accent4"/>
              </a:solidFill>
              <a:latin typeface="Arial" pitchFamily="34" charset="0"/>
              <a:cs typeface="Arial" pitchFamily="34" charset="0"/>
            </a:endParaRPr>
          </a:p>
          <a:p>
            <a:pPr algn="ctr">
              <a:defRPr/>
            </a:pPr>
            <a:r>
              <a:rPr lang="en-US" b="1" dirty="0" smtClean="0">
                <a:solidFill>
                  <a:schemeClr val="accent4"/>
                </a:solidFill>
                <a:latin typeface="Arial" pitchFamily="34" charset="0"/>
                <a:cs typeface="Arial" pitchFamily="34" charset="0"/>
              </a:rPr>
              <a:t>1320 Research Park Drive</a:t>
            </a:r>
            <a:endParaRPr lang="en-US" b="1" dirty="0">
              <a:solidFill>
                <a:schemeClr val="accent4"/>
              </a:solidFill>
              <a:latin typeface="Arial" pitchFamily="34" charset="0"/>
              <a:cs typeface="Arial" pitchFamily="34" charset="0"/>
            </a:endParaRPr>
          </a:p>
          <a:p>
            <a:pPr algn="ctr">
              <a:defRPr/>
            </a:pPr>
            <a:r>
              <a:rPr lang="en-US" b="1" dirty="0" smtClean="0">
                <a:solidFill>
                  <a:schemeClr val="accent4"/>
                </a:solidFill>
                <a:latin typeface="Arial" pitchFamily="34" charset="0"/>
                <a:cs typeface="Arial" pitchFamily="34" charset="0"/>
              </a:rPr>
              <a:t>Manhattan, </a:t>
            </a:r>
            <a:r>
              <a:rPr lang="en-US" b="1" dirty="0">
                <a:solidFill>
                  <a:schemeClr val="accent4"/>
                </a:solidFill>
                <a:latin typeface="Arial" pitchFamily="34" charset="0"/>
                <a:cs typeface="Arial" pitchFamily="34" charset="0"/>
              </a:rPr>
              <a:t>Kansas </a:t>
            </a:r>
            <a:r>
              <a:rPr lang="en-US" b="1" dirty="0" smtClean="0">
                <a:solidFill>
                  <a:schemeClr val="accent4"/>
                </a:solidFill>
                <a:latin typeface="Arial" pitchFamily="34" charset="0"/>
                <a:cs typeface="Arial" pitchFamily="34" charset="0"/>
              </a:rPr>
              <a:t>66502</a:t>
            </a:r>
            <a:endParaRPr lang="en-US" dirty="0">
              <a:latin typeface="Arial" pitchFamily="34" charset="0"/>
              <a:cs typeface="Arial" pitchFamily="34" charset="0"/>
            </a:endParaRPr>
          </a:p>
        </p:txBody>
      </p:sp>
      <p:sp>
        <p:nvSpPr>
          <p:cNvPr id="2" name="Slide Number Placeholder 1"/>
          <p:cNvSpPr>
            <a:spLocks noGrp="1"/>
          </p:cNvSpPr>
          <p:nvPr>
            <p:ph type="sldNum" sz="quarter" idx="4294967295"/>
          </p:nvPr>
        </p:nvSpPr>
        <p:spPr>
          <a:xfrm>
            <a:off x="6553200" y="4686300"/>
            <a:ext cx="1905000" cy="342900"/>
          </a:xfrm>
        </p:spPr>
        <p:txBody>
          <a:bodyPr/>
          <a:lstStyle/>
          <a:p>
            <a:pPr>
              <a:defRPr/>
            </a:pPr>
            <a:fld id="{77D0ADF4-41EF-4654-9A04-BECBF068AEC3}" type="slidenum">
              <a:rPr lang="en-US" smtClean="0"/>
              <a:pPr>
                <a:defRPr/>
              </a:pPr>
              <a:t>1</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206018"/>
            <a:ext cx="1523594" cy="8897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9050764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BIOLOGICAL HAZARDS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10</a:t>
            </a:fld>
            <a:endParaRPr lang="en-US" dirty="0"/>
          </a:p>
        </p:txBody>
      </p:sp>
    </p:spTree>
    <p:extLst>
      <p:ext uri="{BB962C8B-B14F-4D97-AF65-F5344CB8AC3E}">
        <p14:creationId xmlns:p14="http://schemas.microsoft.com/office/powerpoint/2010/main" val="259366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sz="3600" dirty="0" smtClean="0"/>
              <a:t>AVOID CROSS CONTAMINATION</a:t>
            </a:r>
            <a:endParaRPr lang="en-US" sz="3600"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100</a:t>
            </a:fld>
            <a:endParaRPr lang="en-US" dirty="0"/>
          </a:p>
        </p:txBody>
      </p:sp>
      <p:graphicFrame>
        <p:nvGraphicFramePr>
          <p:cNvPr id="5" name="Diagram 4"/>
          <p:cNvGraphicFramePr/>
          <p:nvPr>
            <p:extLst>
              <p:ext uri="{D42A27DB-BD31-4B8C-83A1-F6EECF244321}">
                <p14:modId xmlns:p14="http://schemas.microsoft.com/office/powerpoint/2010/main" val="303881076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64531031"/>
              </p:ext>
            </p:extLst>
          </p:nvPr>
        </p:nvGraphicFramePr>
        <p:xfrm>
          <a:off x="1258888" y="1504950"/>
          <a:ext cx="6626225" cy="3267075"/>
        </p:xfrm>
        <a:graphic>
          <a:graphicData uri="http://schemas.openxmlformats.org/presentationml/2006/ole">
            <mc:AlternateContent xmlns:mc="http://schemas.openxmlformats.org/markup-compatibility/2006">
              <mc:Choice xmlns:v="urn:schemas-microsoft-com:vml" Requires="v">
                <p:oleObj spid="_x0000_s3187" name="Document" r:id="rId8" imgW="6626418" imgH="3266196" progId="Word.Document.12">
                  <p:embed/>
                </p:oleObj>
              </mc:Choice>
              <mc:Fallback>
                <p:oleObj name="Document" r:id="rId8" imgW="6626418" imgH="3266196" progId="Word.Document.12">
                  <p:embed/>
                  <p:pic>
                    <p:nvPicPr>
                      <p:cNvPr id="0" name=""/>
                      <p:cNvPicPr/>
                      <p:nvPr/>
                    </p:nvPicPr>
                    <p:blipFill>
                      <a:blip r:embed="rId9"/>
                      <a:stretch>
                        <a:fillRect/>
                      </a:stretch>
                    </p:blipFill>
                    <p:spPr>
                      <a:xfrm>
                        <a:off x="1258888" y="1504950"/>
                        <a:ext cx="6626225" cy="3267075"/>
                      </a:xfrm>
                      <a:prstGeom prst="rect">
                        <a:avLst/>
                      </a:prstGeom>
                    </p:spPr>
                  </p:pic>
                </p:oleObj>
              </mc:Fallback>
            </mc:AlternateContent>
          </a:graphicData>
        </a:graphic>
      </p:graphicFrame>
      <p:sp>
        <p:nvSpPr>
          <p:cNvPr id="7" name="Text Box 6"/>
          <p:cNvSpPr txBox="1">
            <a:spLocks noChangeArrowheads="1"/>
          </p:cNvSpPr>
          <p:nvPr/>
        </p:nvSpPr>
        <p:spPr bwMode="auto">
          <a:xfrm>
            <a:off x="457200" y="1047750"/>
            <a:ext cx="822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spcBef>
                <a:spcPct val="50000"/>
              </a:spcBef>
            </a:pPr>
            <a:r>
              <a:rPr lang="en-US" sz="1800" dirty="0" smtClean="0">
                <a:latin typeface="+mn-lt"/>
              </a:rPr>
              <a:t>Store </a:t>
            </a:r>
            <a:r>
              <a:rPr lang="en-US" sz="1800" dirty="0">
                <a:latin typeface="+mn-lt"/>
              </a:rPr>
              <a:t>food properly </a:t>
            </a:r>
            <a:r>
              <a:rPr lang="en-US" sz="1800" dirty="0" smtClean="0">
                <a:latin typeface="+mn-lt"/>
              </a:rPr>
              <a:t>to </a:t>
            </a:r>
            <a:r>
              <a:rPr lang="en-US" sz="1800" dirty="0">
                <a:latin typeface="+mn-lt"/>
              </a:rPr>
              <a:t>prevent cross contamination that can lead to Foodborne Illness.</a:t>
            </a:r>
          </a:p>
        </p:txBody>
      </p:sp>
    </p:spTree>
    <p:extLst>
      <p:ext uri="{BB962C8B-B14F-4D97-AF65-F5344CB8AC3E}">
        <p14:creationId xmlns:p14="http://schemas.microsoft.com/office/powerpoint/2010/main" val="2058051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101</a:t>
            </a:fld>
            <a:endParaRPr lang="en-US" dirty="0"/>
          </a:p>
        </p:txBody>
      </p:sp>
      <p:pic>
        <p:nvPicPr>
          <p:cNvPr id="9218" name="Picture 2" descr="S:\Food Safety &amp; Lodging\Food Safety\Food Safety Photos\Sherman\ElReynaldo's.18june12\DSC039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028700"/>
            <a:ext cx="4745182" cy="4057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Food Safety &amp; Lodging\Food Safety\Food Safety Photos\Reno\Arlington\Prairie Lily Cafe 2.24.11\DSC0129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4607757" y="1556987"/>
            <a:ext cx="4022436" cy="296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4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85000" lnSpcReduction="10000"/>
          </a:bodyPr>
          <a:lstStyle/>
          <a:p>
            <a:r>
              <a:rPr lang="en-US" dirty="0"/>
              <a:t>Clean and sanitize all utensils and surfaces that touch food:</a:t>
            </a:r>
          </a:p>
          <a:p>
            <a:pPr lvl="1"/>
            <a:r>
              <a:rPr lang="en-US" dirty="0" smtClean="0"/>
              <a:t>after </a:t>
            </a:r>
            <a:r>
              <a:rPr lang="en-US" dirty="0"/>
              <a:t>each use</a:t>
            </a:r>
          </a:p>
          <a:p>
            <a:pPr lvl="1"/>
            <a:r>
              <a:rPr lang="en-US" dirty="0" smtClean="0"/>
              <a:t>when </a:t>
            </a:r>
            <a:r>
              <a:rPr lang="en-US" dirty="0"/>
              <a:t>changing product</a:t>
            </a:r>
          </a:p>
          <a:p>
            <a:pPr lvl="1"/>
            <a:r>
              <a:rPr lang="en-US" dirty="0" smtClean="0"/>
              <a:t>between raw animal types (beef, pork, fish, etc.)</a:t>
            </a:r>
            <a:endParaRPr lang="en-US" dirty="0"/>
          </a:p>
          <a:p>
            <a:pPr lvl="1"/>
            <a:r>
              <a:rPr lang="en-US" dirty="0" smtClean="0"/>
              <a:t>frequently </a:t>
            </a:r>
            <a:r>
              <a:rPr lang="en-US" dirty="0"/>
              <a:t>when preparing large amounts</a:t>
            </a:r>
          </a:p>
          <a:p>
            <a:pPr lvl="1"/>
            <a:r>
              <a:rPr lang="en-US" dirty="0" smtClean="0"/>
              <a:t>between </a:t>
            </a:r>
            <a:r>
              <a:rPr lang="en-US" dirty="0"/>
              <a:t>raw meats and cooked or ready-to-eat foods</a:t>
            </a:r>
          </a:p>
          <a:p>
            <a:endParaRPr lang="en-US" dirty="0"/>
          </a:p>
        </p:txBody>
      </p:sp>
      <p:sp>
        <p:nvSpPr>
          <p:cNvPr id="3" name="Title 2"/>
          <p:cNvSpPr>
            <a:spLocks noGrp="1"/>
          </p:cNvSpPr>
          <p:nvPr>
            <p:ph type="title"/>
          </p:nvPr>
        </p:nvSpPr>
        <p:spPr/>
        <p:txBody>
          <a:bodyPr/>
          <a:lstStyle/>
          <a:p>
            <a:r>
              <a:rPr lang="en-US" sz="3600" dirty="0" smtClean="0"/>
              <a:t>AVOID CROSS CONTAMINATION</a:t>
            </a:r>
            <a:endParaRPr lang="en-US" sz="3600"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102</a:t>
            </a:fld>
            <a:endParaRPr lang="en-US" dirty="0"/>
          </a:p>
        </p:txBody>
      </p:sp>
      <p:graphicFrame>
        <p:nvGraphicFramePr>
          <p:cNvPr id="5" name="Diagram 4"/>
          <p:cNvGraphicFramePr/>
          <p:nvPr>
            <p:extLst>
              <p:ext uri="{D42A27DB-BD31-4B8C-83A1-F6EECF244321}">
                <p14:modId xmlns:p14="http://schemas.microsoft.com/office/powerpoint/2010/main" val="351914365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134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1610519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CLEAN &amp; SANITIZE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103</a:t>
            </a:fld>
            <a:endParaRPr lang="en-US" dirty="0"/>
          </a:p>
        </p:txBody>
      </p:sp>
      <p:graphicFrame>
        <p:nvGraphicFramePr>
          <p:cNvPr id="5" name="Diagram 4"/>
          <p:cNvGraphicFramePr/>
          <p:nvPr>
            <p:extLst>
              <p:ext uri="{D42A27DB-BD31-4B8C-83A1-F6EECF244321}">
                <p14:modId xmlns:p14="http://schemas.microsoft.com/office/powerpoint/2010/main" val="87127715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958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IS IT CLEAN?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104</a:t>
            </a:fld>
            <a:endParaRPr lang="en-US" dirty="0"/>
          </a:p>
        </p:txBody>
      </p:sp>
      <p:pic>
        <p:nvPicPr>
          <p:cNvPr id="13315" name="Picture 3" descr="S:\Food Safety &amp; Lodging\Food Safety\Food Safety Photos\Reno\Arlington\Prairie Lily Cafe 2.24.11\DSC013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181100"/>
            <a:ext cx="4839050" cy="3308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Food Safety &amp; Lodging\Food Safety\Food Safety Photos\Barton\Ellinwood\H&amp;T\DSC005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81600" y="1200150"/>
            <a:ext cx="3770973"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90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IS IT CLEAN?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105</a:t>
            </a:fld>
            <a:endParaRPr lang="en-US" dirty="0"/>
          </a:p>
        </p:txBody>
      </p:sp>
      <p:pic>
        <p:nvPicPr>
          <p:cNvPr id="8" name="Picture 2" descr="S:\Food Safety &amp; Lodging\Food Safety\Food Safety Photos\Reno\Hutchinson\Fazolis 3.28.12\Fazolis_Hutchinson.3.28.12 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67400" y="1059426"/>
            <a:ext cx="2187008" cy="3950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Food Safety &amp; Lodging\Food Safety\Food Safety Photos\Presentation Photo Library\FOOD-Miscellaneous-KDA75\Food Residue on a Clean Meat Slic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041991"/>
            <a:ext cx="5379648" cy="403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4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MOLDY SODA NOZZLE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106</a:t>
            </a:fld>
            <a:endParaRPr lang="en-US" dirty="0"/>
          </a:p>
        </p:txBody>
      </p:sp>
      <p:pic>
        <p:nvPicPr>
          <p:cNvPr id="5122" name="Picture 2" descr="S:\Food Safety &amp; Lodging\Food Safety\Food Safety Photos\Sherman\ElReynaldo's.18june12\DSC039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1" y="1029420"/>
            <a:ext cx="5867400" cy="404047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Food Safety &amp; Lodging\Food Safety\Food Safety Photos\Sherman\ElReynaldo's.18june12\DSC039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8400" y="1858970"/>
            <a:ext cx="2286000" cy="219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9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Food Safety &amp; Lodging\Food Safety\Food Safety Photos\Presentation Photo Library\DSC018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2080" y="285750"/>
            <a:ext cx="6339840" cy="47548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MOLDY ICE BIN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107</a:t>
            </a:fld>
            <a:endParaRPr lang="en-US" dirty="0"/>
          </a:p>
        </p:txBody>
      </p:sp>
    </p:spTree>
    <p:extLst>
      <p:ext uri="{BB962C8B-B14F-4D97-AF65-F5344CB8AC3E}">
        <p14:creationId xmlns:p14="http://schemas.microsoft.com/office/powerpoint/2010/main" val="4024738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Scrap</a:t>
            </a:r>
          </a:p>
          <a:p>
            <a:r>
              <a:rPr lang="en-US" dirty="0" smtClean="0"/>
              <a:t>Wash</a:t>
            </a:r>
            <a:endParaRPr lang="en-US" dirty="0"/>
          </a:p>
          <a:p>
            <a:r>
              <a:rPr lang="en-US" dirty="0" smtClean="0"/>
              <a:t>Rinse</a:t>
            </a:r>
            <a:endParaRPr lang="en-US" dirty="0"/>
          </a:p>
          <a:p>
            <a:r>
              <a:rPr lang="en-US" dirty="0" smtClean="0"/>
              <a:t>Sanitize</a:t>
            </a:r>
            <a:endParaRPr lang="en-US" dirty="0"/>
          </a:p>
          <a:p>
            <a:r>
              <a:rPr lang="en-US" dirty="0" smtClean="0"/>
              <a:t>Air Dry</a:t>
            </a:r>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108</a:t>
            </a:fld>
            <a:endParaRPr lang="en-US" dirty="0"/>
          </a:p>
        </p:txBody>
      </p:sp>
      <p:pic>
        <p:nvPicPr>
          <p:cNvPr id="5" name="Picture 17" descr=" sink2.jpg                                                      000158BE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399" y="1302544"/>
            <a:ext cx="5281614" cy="2640806"/>
          </a:xfrm>
          <a:prstGeom prst="rect">
            <a:avLst/>
          </a:prstGeom>
          <a:noFill/>
          <a:ln w="41275">
            <a:noFill/>
            <a:miter lim="800000"/>
            <a:headEnd/>
            <a:tailEnd/>
          </a:ln>
          <a:effectLst/>
        </p:spPr>
      </p:pic>
      <p:graphicFrame>
        <p:nvGraphicFramePr>
          <p:cNvPr id="6" name="Diagram 5"/>
          <p:cNvGraphicFramePr/>
          <p:nvPr>
            <p:extLst>
              <p:ext uri="{D42A27DB-BD31-4B8C-83A1-F6EECF244321}">
                <p14:modId xmlns:p14="http://schemas.microsoft.com/office/powerpoint/2010/main" val="31203002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0306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Scrap</a:t>
            </a:r>
          </a:p>
          <a:p>
            <a:pPr lvl="1"/>
            <a:r>
              <a:rPr lang="en-US" dirty="0" smtClean="0"/>
              <a:t>Remove scraps so cleaning is more effective</a:t>
            </a:r>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109</a:t>
            </a:fld>
            <a:endParaRPr lang="en-US" dirty="0"/>
          </a:p>
        </p:txBody>
      </p:sp>
      <p:graphicFrame>
        <p:nvGraphicFramePr>
          <p:cNvPr id="6" name="Diagram 5"/>
          <p:cNvGraphicFramePr/>
          <p:nvPr>
            <p:extLst>
              <p:ext uri="{D42A27DB-BD31-4B8C-83A1-F6EECF244321}">
                <p14:modId xmlns:p14="http://schemas.microsoft.com/office/powerpoint/2010/main" val="208940183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descr=" sink2.jpg                                                      000158BEMacintosh HD                   ABA78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095749"/>
            <a:ext cx="1895475" cy="947737"/>
          </a:xfrm>
          <a:prstGeom prst="rect">
            <a:avLst/>
          </a:prstGeom>
          <a:noFill/>
          <a:ln w="41275">
            <a:noFill/>
            <a:miter lim="800000"/>
            <a:headEnd/>
            <a:tailEnd/>
          </a:ln>
          <a:effectLst/>
        </p:spPr>
      </p:pic>
    </p:spTree>
    <p:extLst>
      <p:ext uri="{BB962C8B-B14F-4D97-AF65-F5344CB8AC3E}">
        <p14:creationId xmlns:p14="http://schemas.microsoft.com/office/powerpoint/2010/main" val="3513177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11</a:t>
            </a:fld>
            <a:endParaRPr lang="en-US" dirty="0"/>
          </a:p>
        </p:txBody>
      </p:sp>
      <p:graphicFrame>
        <p:nvGraphicFramePr>
          <p:cNvPr id="5" name="Diagram 4"/>
          <p:cNvGraphicFramePr/>
          <p:nvPr>
            <p:extLst>
              <p:ext uri="{D42A27DB-BD31-4B8C-83A1-F6EECF244321}">
                <p14:modId xmlns:p14="http://schemas.microsoft.com/office/powerpoint/2010/main" val="341639617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630521358"/>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17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999" y="2571750"/>
            <a:ext cx="1586548" cy="1188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0590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Wash</a:t>
            </a:r>
            <a:endParaRPr lang="en-US" dirty="0"/>
          </a:p>
          <a:p>
            <a:pPr lvl="1"/>
            <a:r>
              <a:rPr lang="en-US" dirty="0" smtClean="0"/>
              <a:t>Clean </a:t>
            </a:r>
            <a:r>
              <a:rPr lang="en-US" dirty="0"/>
              <a:t>and sanitize sinks and drain boards</a:t>
            </a:r>
          </a:p>
          <a:p>
            <a:pPr lvl="1"/>
            <a:r>
              <a:rPr lang="en-US" dirty="0" smtClean="0"/>
              <a:t>Pre-soak/pre-rinse </a:t>
            </a:r>
            <a:r>
              <a:rPr lang="en-US" dirty="0"/>
              <a:t>all eating utensils and equipment</a:t>
            </a:r>
          </a:p>
          <a:p>
            <a:pPr lvl="1"/>
            <a:r>
              <a:rPr lang="en-US" dirty="0" smtClean="0"/>
              <a:t>Use 110°F water and detergent</a:t>
            </a:r>
            <a:endParaRPr lang="en-US" dirty="0"/>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110</a:t>
            </a:fld>
            <a:endParaRPr lang="en-US" dirty="0"/>
          </a:p>
        </p:txBody>
      </p:sp>
      <p:pic>
        <p:nvPicPr>
          <p:cNvPr id="5" name="Picture 17" descr=" sink2.jpg                                                      000158BEMacintosh HD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095749"/>
            <a:ext cx="1895475" cy="947737"/>
          </a:xfrm>
          <a:prstGeom prst="rect">
            <a:avLst/>
          </a:prstGeom>
          <a:noFill/>
          <a:ln w="41275">
            <a:noFill/>
            <a:miter lim="800000"/>
            <a:headEnd/>
            <a:tailEnd/>
          </a:ln>
          <a:effectLst/>
        </p:spPr>
      </p:pic>
      <p:graphicFrame>
        <p:nvGraphicFramePr>
          <p:cNvPr id="6" name="Diagram 5"/>
          <p:cNvGraphicFramePr/>
          <p:nvPr>
            <p:extLst>
              <p:ext uri="{D42A27DB-BD31-4B8C-83A1-F6EECF244321}">
                <p14:modId xmlns:p14="http://schemas.microsoft.com/office/powerpoint/2010/main" val="211081207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268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Rinse</a:t>
            </a:r>
            <a:endParaRPr lang="en-US" dirty="0"/>
          </a:p>
          <a:p>
            <a:pPr lvl="1"/>
            <a:r>
              <a:rPr lang="en-US" dirty="0" smtClean="0"/>
              <a:t>Use clean, 110°F water</a:t>
            </a:r>
            <a:endParaRPr lang="en-US" dirty="0"/>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111</a:t>
            </a:fld>
            <a:endParaRPr lang="en-US" dirty="0"/>
          </a:p>
        </p:txBody>
      </p:sp>
      <p:graphicFrame>
        <p:nvGraphicFramePr>
          <p:cNvPr id="6" name="Diagram 5"/>
          <p:cNvGraphicFramePr/>
          <p:nvPr>
            <p:extLst>
              <p:ext uri="{D42A27DB-BD31-4B8C-83A1-F6EECF244321}">
                <p14:modId xmlns:p14="http://schemas.microsoft.com/office/powerpoint/2010/main" val="386668057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descr=" sink2.jpg                                                      000158BEMacintosh HD                   ABA78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095749"/>
            <a:ext cx="1895475" cy="947737"/>
          </a:xfrm>
          <a:prstGeom prst="rect">
            <a:avLst/>
          </a:prstGeom>
          <a:noFill/>
          <a:ln w="41275">
            <a:noFill/>
            <a:miter lim="800000"/>
            <a:headEnd/>
            <a:tailEnd/>
          </a:ln>
          <a:effectLst/>
        </p:spPr>
      </p:pic>
    </p:spTree>
    <p:extLst>
      <p:ext uri="{BB962C8B-B14F-4D97-AF65-F5344CB8AC3E}">
        <p14:creationId xmlns:p14="http://schemas.microsoft.com/office/powerpoint/2010/main" val="2148465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Sanitize</a:t>
            </a:r>
            <a:endParaRPr lang="en-US" dirty="0"/>
          </a:p>
          <a:p>
            <a:pPr lvl="1"/>
            <a:r>
              <a:rPr lang="en-US" dirty="0" smtClean="0"/>
              <a:t>50-200 parts per million (ppm) chlorine</a:t>
            </a:r>
          </a:p>
          <a:p>
            <a:pPr lvl="1"/>
            <a:r>
              <a:rPr lang="en-US" dirty="0" smtClean="0"/>
              <a:t>200 </a:t>
            </a:r>
            <a:r>
              <a:rPr lang="en-US" dirty="0"/>
              <a:t>ppm quaternary </a:t>
            </a:r>
            <a:r>
              <a:rPr lang="en-US" dirty="0" smtClean="0"/>
              <a:t>ammonia (mix </a:t>
            </a:r>
            <a:r>
              <a:rPr lang="en-US" dirty="0"/>
              <a:t>with </a:t>
            </a:r>
            <a:r>
              <a:rPr lang="en-US" dirty="0" smtClean="0"/>
              <a:t>75°F water)</a:t>
            </a:r>
          </a:p>
          <a:p>
            <a:pPr lvl="1"/>
            <a:r>
              <a:rPr lang="en-US" dirty="0" smtClean="0"/>
              <a:t>25 ppm iodine</a:t>
            </a:r>
            <a:endParaRPr lang="en-US" dirty="0"/>
          </a:p>
          <a:p>
            <a:pPr lvl="1"/>
            <a:r>
              <a:rPr lang="en-US" dirty="0" smtClean="0"/>
              <a:t>Use correct immersion time</a:t>
            </a:r>
            <a:endParaRPr lang="en-US" dirty="0"/>
          </a:p>
          <a:p>
            <a:pPr lvl="1"/>
            <a:r>
              <a:rPr lang="en-US" dirty="0" smtClean="0"/>
              <a:t>Air </a:t>
            </a:r>
            <a:r>
              <a:rPr lang="en-US" dirty="0"/>
              <a:t>dry utensils and equipment</a:t>
            </a:r>
          </a:p>
          <a:p>
            <a:pPr lvl="1"/>
            <a:r>
              <a:rPr lang="en-US" dirty="0" smtClean="0"/>
              <a:t>Use </a:t>
            </a:r>
            <a:r>
              <a:rPr lang="en-US" dirty="0"/>
              <a:t>appropriate test strips to check </a:t>
            </a:r>
            <a:r>
              <a:rPr lang="en-US" dirty="0" smtClean="0"/>
              <a:t>concentration</a:t>
            </a:r>
            <a:endParaRPr lang="en-US" dirty="0"/>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112</a:t>
            </a:fld>
            <a:endParaRPr lang="en-US" dirty="0"/>
          </a:p>
        </p:txBody>
      </p:sp>
      <p:graphicFrame>
        <p:nvGraphicFramePr>
          <p:cNvPr id="6" name="Diagram 5"/>
          <p:cNvGraphicFramePr/>
          <p:nvPr>
            <p:extLst>
              <p:ext uri="{D42A27DB-BD31-4B8C-83A1-F6EECF244321}">
                <p14:modId xmlns:p14="http://schemas.microsoft.com/office/powerpoint/2010/main" val="293690594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descr=" sink2.jpg                                                      000158BEMacintosh HD                   ABA78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2876550"/>
            <a:ext cx="1895475" cy="947737"/>
          </a:xfrm>
          <a:prstGeom prst="rect">
            <a:avLst/>
          </a:prstGeom>
          <a:noFill/>
          <a:ln w="41275">
            <a:noFill/>
            <a:miter lim="800000"/>
            <a:headEnd/>
            <a:tailEnd/>
          </a:ln>
          <a:effectLst/>
        </p:spPr>
      </p:pic>
    </p:spTree>
    <p:extLst>
      <p:ext uri="{BB962C8B-B14F-4D97-AF65-F5344CB8AC3E}">
        <p14:creationId xmlns:p14="http://schemas.microsoft.com/office/powerpoint/2010/main" val="421958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dirty="0" smtClean="0"/>
              <a:t>CHECK THE CONCENTRATION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113</a:t>
            </a:fld>
            <a:endParaRPr lang="en-US" dirty="0"/>
          </a:p>
        </p:txBody>
      </p:sp>
      <p:pic>
        <p:nvPicPr>
          <p:cNvPr id="5124" name="Picture 4" descr="S:\Food Safety &amp; Lodging\Food Safety\Food Safety Photos\Reno\Hutchinson\Subway #25368-121 7.12.11\DSC023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421976"/>
            <a:ext cx="6096000" cy="360341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S:\Food Safety &amp; Lodging\Food Safety\Food Safety Photos\Barton\Great Bend\Wendys 2009\Wendys_Great.Bend.7.15.09 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19800" y="1421976"/>
            <a:ext cx="302514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162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Making a 100 ppm </a:t>
            </a:r>
            <a:r>
              <a:rPr lang="en-US" dirty="0"/>
              <a:t>Chlorine Solution is as Easy as 1-2-3 </a:t>
            </a:r>
            <a:endParaRPr lang="en-US" dirty="0" smtClean="0"/>
          </a:p>
          <a:p>
            <a:pPr lvl="1"/>
            <a:r>
              <a:rPr lang="en-US" dirty="0" smtClean="0"/>
              <a:t>1 </a:t>
            </a:r>
            <a:r>
              <a:rPr lang="en-US" dirty="0"/>
              <a:t>ounce </a:t>
            </a:r>
            <a:r>
              <a:rPr lang="en-US" dirty="0" smtClean="0"/>
              <a:t>of plain bleach </a:t>
            </a:r>
            <a:r>
              <a:rPr lang="en-US" dirty="0"/>
              <a:t>to 3 gallons </a:t>
            </a:r>
            <a:r>
              <a:rPr lang="en-US" dirty="0" smtClean="0"/>
              <a:t>water</a:t>
            </a:r>
          </a:p>
          <a:p>
            <a:pPr lvl="1"/>
            <a:r>
              <a:rPr lang="en-US" dirty="0" smtClean="0"/>
              <a:t>Read the label to confirm!</a:t>
            </a:r>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114</a:t>
            </a:fld>
            <a:endParaRPr lang="en-US" dirty="0"/>
          </a:p>
        </p:txBody>
      </p:sp>
      <p:graphicFrame>
        <p:nvGraphicFramePr>
          <p:cNvPr id="6" name="Diagram 5"/>
          <p:cNvGraphicFramePr/>
          <p:nvPr>
            <p:extLst>
              <p:ext uri="{D42A27DB-BD31-4B8C-83A1-F6EECF244321}">
                <p14:modId xmlns:p14="http://schemas.microsoft.com/office/powerpoint/2010/main" val="337151234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descr=" sink2.jpg                                                      000158BEMacintosh HD                   ABA78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095749"/>
            <a:ext cx="1895475" cy="947737"/>
          </a:xfrm>
          <a:prstGeom prst="rect">
            <a:avLst/>
          </a:prstGeom>
          <a:noFill/>
          <a:ln w="41275">
            <a:noFill/>
            <a:miter lim="800000"/>
            <a:headEnd/>
            <a:tailEnd/>
          </a:ln>
          <a:effectLst/>
        </p:spPr>
      </p:pic>
    </p:spTree>
    <p:extLst>
      <p:ext uri="{BB962C8B-B14F-4D97-AF65-F5344CB8AC3E}">
        <p14:creationId xmlns:p14="http://schemas.microsoft.com/office/powerpoint/2010/main" val="77833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Air Dry</a:t>
            </a:r>
          </a:p>
          <a:p>
            <a:pPr lvl="1"/>
            <a:r>
              <a:rPr lang="en-US" dirty="0" smtClean="0"/>
              <a:t>Allows sanitizer to continue working</a:t>
            </a:r>
          </a:p>
          <a:p>
            <a:pPr lvl="1"/>
            <a:r>
              <a:rPr lang="en-US" dirty="0" smtClean="0"/>
              <a:t>Prevents cross contamination</a:t>
            </a:r>
          </a:p>
          <a:p>
            <a:pPr lvl="1"/>
            <a:r>
              <a:rPr lang="en-US" dirty="0" smtClean="0"/>
              <a:t>Use clean, self-draining location.</a:t>
            </a:r>
          </a:p>
        </p:txBody>
      </p:sp>
      <p:sp>
        <p:nvSpPr>
          <p:cNvPr id="3" name="Title 2"/>
          <p:cNvSpPr>
            <a:spLocks noGrp="1"/>
          </p:cNvSpPr>
          <p:nvPr>
            <p:ph type="title"/>
          </p:nvPr>
        </p:nvSpPr>
        <p:spPr/>
        <p:txBody>
          <a:bodyPr/>
          <a:lstStyle/>
          <a:p>
            <a:r>
              <a:rPr lang="en-US" dirty="0" smtClean="0"/>
              <a:t>3-COMPARTMENT SINK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115</a:t>
            </a:fld>
            <a:endParaRPr lang="en-US" dirty="0"/>
          </a:p>
        </p:txBody>
      </p:sp>
      <p:graphicFrame>
        <p:nvGraphicFramePr>
          <p:cNvPr id="6" name="Diagram 5"/>
          <p:cNvGraphicFramePr/>
          <p:nvPr>
            <p:extLst>
              <p:ext uri="{D42A27DB-BD31-4B8C-83A1-F6EECF244321}">
                <p14:modId xmlns:p14="http://schemas.microsoft.com/office/powerpoint/2010/main" val="235600818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7" descr=" sink2.jpg                                                      000158BEMacintosh HD                   ABA78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095749"/>
            <a:ext cx="1895475" cy="947737"/>
          </a:xfrm>
          <a:prstGeom prst="rect">
            <a:avLst/>
          </a:prstGeom>
          <a:noFill/>
          <a:ln w="41275">
            <a:noFill/>
            <a:miter lim="800000"/>
            <a:headEnd/>
            <a:tailEnd/>
          </a:ln>
          <a:effectLst/>
        </p:spPr>
      </p:pic>
    </p:spTree>
    <p:extLst>
      <p:ext uri="{BB962C8B-B14F-4D97-AF65-F5344CB8AC3E}">
        <p14:creationId xmlns:p14="http://schemas.microsoft.com/office/powerpoint/2010/main" val="47309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High Temperature</a:t>
            </a:r>
          </a:p>
          <a:p>
            <a:pPr lvl="1"/>
            <a:r>
              <a:rPr lang="en-US" dirty="0"/>
              <a:t>Wash Temperature:</a:t>
            </a:r>
          </a:p>
          <a:p>
            <a:pPr lvl="2"/>
            <a:r>
              <a:rPr lang="en-US" dirty="0" smtClean="0"/>
              <a:t>Single </a:t>
            </a:r>
            <a:r>
              <a:rPr lang="en-US" dirty="0"/>
              <a:t>tank, stationary rack, dual temperature </a:t>
            </a:r>
            <a:r>
              <a:rPr lang="en-US" dirty="0" smtClean="0"/>
              <a:t>machine is 150°F</a:t>
            </a:r>
            <a:endParaRPr lang="en-US" dirty="0"/>
          </a:p>
          <a:p>
            <a:pPr lvl="2"/>
            <a:r>
              <a:rPr lang="en-US" dirty="0" smtClean="0"/>
              <a:t>Single </a:t>
            </a:r>
            <a:r>
              <a:rPr lang="en-US" dirty="0"/>
              <a:t>tank, conveyor </a:t>
            </a:r>
            <a:r>
              <a:rPr lang="en-US" dirty="0" smtClean="0"/>
              <a:t>machine is 160°F</a:t>
            </a:r>
            <a:endParaRPr lang="en-US" dirty="0"/>
          </a:p>
          <a:p>
            <a:pPr lvl="1"/>
            <a:r>
              <a:rPr lang="en-US" dirty="0"/>
              <a:t>Hot Water Sanitization:</a:t>
            </a:r>
          </a:p>
          <a:p>
            <a:pPr lvl="2"/>
            <a:r>
              <a:rPr lang="en-US" dirty="0" smtClean="0"/>
              <a:t>180°F </a:t>
            </a:r>
            <a:r>
              <a:rPr lang="en-US" dirty="0"/>
              <a:t>at manifold</a:t>
            </a:r>
          </a:p>
          <a:p>
            <a:pPr lvl="2"/>
            <a:r>
              <a:rPr lang="en-US" dirty="0" smtClean="0"/>
              <a:t>160°F </a:t>
            </a:r>
            <a:r>
              <a:rPr lang="en-US" dirty="0"/>
              <a:t>at plate </a:t>
            </a:r>
            <a:r>
              <a:rPr lang="en-US" dirty="0" smtClean="0"/>
              <a:t>level</a:t>
            </a:r>
            <a:endParaRPr lang="en-US" dirty="0"/>
          </a:p>
        </p:txBody>
      </p:sp>
      <p:sp>
        <p:nvSpPr>
          <p:cNvPr id="3" name="Title 2"/>
          <p:cNvSpPr>
            <a:spLocks noGrp="1"/>
          </p:cNvSpPr>
          <p:nvPr>
            <p:ph type="title"/>
          </p:nvPr>
        </p:nvSpPr>
        <p:spPr/>
        <p:txBody>
          <a:bodyPr/>
          <a:lstStyle/>
          <a:p>
            <a:r>
              <a:rPr lang="en-US" dirty="0" smtClean="0"/>
              <a:t>DISHMACHINE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116</a:t>
            </a:fld>
            <a:endParaRPr lang="en-US" dirty="0"/>
          </a:p>
        </p:txBody>
      </p:sp>
      <p:graphicFrame>
        <p:nvGraphicFramePr>
          <p:cNvPr id="5" name="Diagram 4"/>
          <p:cNvGraphicFramePr/>
          <p:nvPr>
            <p:extLst>
              <p:ext uri="{D42A27DB-BD31-4B8C-83A1-F6EECF244321}">
                <p14:modId xmlns:p14="http://schemas.microsoft.com/office/powerpoint/2010/main" val="222039016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8438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Low Temperature</a:t>
            </a:r>
          </a:p>
          <a:p>
            <a:pPr lvl="1"/>
            <a:r>
              <a:rPr lang="en-US" dirty="0"/>
              <a:t>Chemical Sanitization Required</a:t>
            </a:r>
          </a:p>
          <a:p>
            <a:pPr lvl="1"/>
            <a:r>
              <a:rPr lang="en-US" dirty="0" smtClean="0"/>
              <a:t>Water </a:t>
            </a:r>
            <a:r>
              <a:rPr lang="en-US" dirty="0"/>
              <a:t>Temperatures According to Manufacturer</a:t>
            </a:r>
          </a:p>
          <a:p>
            <a:pPr lvl="1"/>
            <a:r>
              <a:rPr lang="en-US" dirty="0" smtClean="0"/>
              <a:t>Chemicals </a:t>
            </a:r>
            <a:r>
              <a:rPr lang="en-US" dirty="0"/>
              <a:t>Must Be </a:t>
            </a:r>
            <a:r>
              <a:rPr lang="en-US" dirty="0" smtClean="0"/>
              <a:t>Auto-dispensed </a:t>
            </a:r>
            <a:r>
              <a:rPr lang="en-US" dirty="0"/>
              <a:t>into Final Rinse </a:t>
            </a:r>
            <a:r>
              <a:rPr lang="en-US" dirty="0" smtClean="0"/>
              <a:t>Water </a:t>
            </a:r>
          </a:p>
          <a:p>
            <a:pPr lvl="2"/>
            <a:r>
              <a:rPr lang="en-US" dirty="0" smtClean="0"/>
              <a:t>Check </a:t>
            </a:r>
            <a:r>
              <a:rPr lang="en-US" dirty="0"/>
              <a:t>Daily</a:t>
            </a:r>
          </a:p>
          <a:p>
            <a:pPr lvl="1"/>
            <a:r>
              <a:rPr lang="en-US" dirty="0" smtClean="0"/>
              <a:t>Must </a:t>
            </a:r>
            <a:r>
              <a:rPr lang="en-US" dirty="0"/>
              <a:t>Have a Visual or Audible Low Sanitizer Indicator</a:t>
            </a:r>
          </a:p>
        </p:txBody>
      </p:sp>
      <p:sp>
        <p:nvSpPr>
          <p:cNvPr id="3" name="Title 2"/>
          <p:cNvSpPr>
            <a:spLocks noGrp="1"/>
          </p:cNvSpPr>
          <p:nvPr>
            <p:ph type="title"/>
          </p:nvPr>
        </p:nvSpPr>
        <p:spPr/>
        <p:txBody>
          <a:bodyPr/>
          <a:lstStyle/>
          <a:p>
            <a:r>
              <a:rPr lang="en-US" dirty="0" smtClean="0"/>
              <a:t>DISHMACHINE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117</a:t>
            </a:fld>
            <a:endParaRPr lang="en-US" dirty="0"/>
          </a:p>
        </p:txBody>
      </p:sp>
      <p:graphicFrame>
        <p:nvGraphicFramePr>
          <p:cNvPr id="5" name="Diagram 4"/>
          <p:cNvGraphicFramePr/>
          <p:nvPr>
            <p:extLst>
              <p:ext uri="{D42A27DB-BD31-4B8C-83A1-F6EECF244321}">
                <p14:modId xmlns:p14="http://schemas.microsoft.com/office/powerpoint/2010/main" val="222039016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32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Air Dry</a:t>
            </a:r>
          </a:p>
          <a:p>
            <a:pPr lvl="1"/>
            <a:r>
              <a:rPr lang="en-US" dirty="0"/>
              <a:t>Allows sanitizer to continue working</a:t>
            </a:r>
          </a:p>
          <a:p>
            <a:pPr lvl="1"/>
            <a:r>
              <a:rPr lang="en-US" dirty="0"/>
              <a:t>Prevents cross contamination</a:t>
            </a:r>
          </a:p>
          <a:p>
            <a:pPr lvl="1"/>
            <a:r>
              <a:rPr lang="en-US" dirty="0"/>
              <a:t>Use clean, self-draining location.</a:t>
            </a:r>
          </a:p>
        </p:txBody>
      </p:sp>
      <p:sp>
        <p:nvSpPr>
          <p:cNvPr id="3" name="Title 2"/>
          <p:cNvSpPr>
            <a:spLocks noGrp="1"/>
          </p:cNvSpPr>
          <p:nvPr>
            <p:ph type="title"/>
          </p:nvPr>
        </p:nvSpPr>
        <p:spPr/>
        <p:txBody>
          <a:bodyPr/>
          <a:lstStyle/>
          <a:p>
            <a:r>
              <a:rPr lang="en-US" dirty="0" smtClean="0"/>
              <a:t>DISHMACHINE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118</a:t>
            </a:fld>
            <a:endParaRPr lang="en-US" dirty="0"/>
          </a:p>
        </p:txBody>
      </p:sp>
      <p:graphicFrame>
        <p:nvGraphicFramePr>
          <p:cNvPr id="5" name="Diagram 4"/>
          <p:cNvGraphicFramePr/>
          <p:nvPr>
            <p:extLst>
              <p:ext uri="{D42A27DB-BD31-4B8C-83A1-F6EECF244321}">
                <p14:modId xmlns:p14="http://schemas.microsoft.com/office/powerpoint/2010/main" val="225229748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2296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p:txBody>
      </p:sp>
      <p:sp>
        <p:nvSpPr>
          <p:cNvPr id="3" name="Title 2"/>
          <p:cNvSpPr>
            <a:spLocks noGrp="1"/>
          </p:cNvSpPr>
          <p:nvPr>
            <p:ph type="title"/>
          </p:nvPr>
        </p:nvSpPr>
        <p:spPr/>
        <p:txBody>
          <a:bodyPr/>
          <a:lstStyle/>
          <a:p>
            <a:r>
              <a:rPr lang="en-US" dirty="0" smtClean="0"/>
              <a:t>IS THIS OK?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119</a:t>
            </a:fld>
            <a:endParaRPr lang="en-US" dirty="0"/>
          </a:p>
        </p:txBody>
      </p:sp>
      <p:pic>
        <p:nvPicPr>
          <p:cNvPr id="6146" name="Picture 2" descr="S:\Food Safety &amp; Lodging\Food Safety\Food Safety Photos\Presentation Photo Library\Washing VegetableNo 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35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12</a:t>
            </a:fld>
            <a:endParaRPr lang="en-US" dirty="0"/>
          </a:p>
        </p:txBody>
      </p:sp>
      <p:graphicFrame>
        <p:nvGraphicFramePr>
          <p:cNvPr id="5" name="Diagram 4"/>
          <p:cNvGraphicFramePr/>
          <p:nvPr>
            <p:extLst>
              <p:ext uri="{D42A27DB-BD31-4B8C-83A1-F6EECF244321}">
                <p14:modId xmlns:p14="http://schemas.microsoft.com/office/powerpoint/2010/main" val="332187464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41154434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210" y="2568263"/>
            <a:ext cx="1722190" cy="11464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1836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POOR CONDITION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120</a:t>
            </a:fld>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0" y="1384589"/>
            <a:ext cx="5832764" cy="322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descr="S:\Food Safety &amp; Lodging\Food Safety\Food Safety Photos\Reno\Hutchinson\Fazolis 3.28.12\Fazolis_Hutchinson.3.28.12 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29200" y="1809750"/>
            <a:ext cx="4017818" cy="257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7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PROPER STORAGE?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121</a:t>
            </a:fld>
            <a:endParaRPr lang="en-US" dirty="0"/>
          </a:p>
        </p:txBody>
      </p:sp>
      <p:pic>
        <p:nvPicPr>
          <p:cNvPr id="18434" name="Picture 2" descr="S:\Food Safety &amp; Lodging\Food Safety\Food Safety Photos\Reno\Hutchinson\City Buffet 5.14.12\City.Buffet_Hutchinson.5.14.12 0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1276350"/>
            <a:ext cx="3829397" cy="307467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Food Safety &amp; Lodging\Food Safety\Food Safety Photos\Reno\Nickerson\Berridge IGA 2010\Berridges.IGA_Nickerson 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38600" y="1276350"/>
            <a:ext cx="5009803" cy="227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8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122</a:t>
            </a:fld>
            <a:endParaRPr lang="en-US" dirty="0"/>
          </a:p>
        </p:txBody>
      </p:sp>
      <p:pic>
        <p:nvPicPr>
          <p:cNvPr id="13314" name="Picture 2" descr="S:\Food Safety &amp; Lodging\Food Safety\Food Safety Photos\Marshall\Lillis\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23950"/>
            <a:ext cx="51054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77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1334813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123</a:t>
            </a:fld>
            <a:endParaRPr lang="en-US" dirty="0"/>
          </a:p>
        </p:txBody>
      </p:sp>
      <p:graphicFrame>
        <p:nvGraphicFramePr>
          <p:cNvPr id="5" name="Diagram 4"/>
          <p:cNvGraphicFramePr/>
          <p:nvPr>
            <p:extLst>
              <p:ext uri="{D42A27DB-BD31-4B8C-83A1-F6EECF244321}">
                <p14:modId xmlns:p14="http://schemas.microsoft.com/office/powerpoint/2010/main" val="48764994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9565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Insects and rodents carry diseases and can contaminate food and food-contact surfaces.  Utilize measures to minimize their </a:t>
            </a:r>
            <a:r>
              <a:rPr lang="en-US" dirty="0" smtClean="0"/>
              <a:t>presence</a:t>
            </a:r>
          </a:p>
          <a:p>
            <a:r>
              <a:rPr lang="en-US" dirty="0"/>
              <a:t>Protect outer </a:t>
            </a:r>
            <a:r>
              <a:rPr lang="en-US" dirty="0" smtClean="0"/>
              <a:t>openings</a:t>
            </a:r>
          </a:p>
          <a:p>
            <a:pPr lvl="1"/>
            <a:r>
              <a:rPr lang="en-US" dirty="0" smtClean="0"/>
              <a:t>outer </a:t>
            </a:r>
            <a:r>
              <a:rPr lang="en-US" dirty="0"/>
              <a:t>doors closed, repair screens, </a:t>
            </a:r>
            <a:r>
              <a:rPr lang="en-US" dirty="0" smtClean="0"/>
              <a:t>maintain </a:t>
            </a:r>
            <a:r>
              <a:rPr lang="en-US" dirty="0"/>
              <a:t>tight fitting doors </a:t>
            </a:r>
            <a:r>
              <a:rPr lang="en-US" dirty="0" smtClean="0"/>
              <a:t>&amp; openings</a:t>
            </a:r>
            <a:r>
              <a:rPr lang="en-US" dirty="0"/>
              <a:t>, use air curtains</a:t>
            </a:r>
          </a:p>
          <a:p>
            <a:r>
              <a:rPr lang="en-US" dirty="0" smtClean="0"/>
              <a:t>Eliminate </a:t>
            </a:r>
            <a:r>
              <a:rPr lang="en-US" dirty="0"/>
              <a:t>harborage conditions</a:t>
            </a:r>
          </a:p>
          <a:p>
            <a:r>
              <a:rPr lang="en-US" dirty="0" smtClean="0"/>
              <a:t>Use Integrated Pest Management practices</a:t>
            </a:r>
            <a:endParaRPr lang="en-US" dirty="0"/>
          </a:p>
        </p:txBody>
      </p:sp>
      <p:sp>
        <p:nvSpPr>
          <p:cNvPr id="3" name="Title 2"/>
          <p:cNvSpPr>
            <a:spLocks noGrp="1"/>
          </p:cNvSpPr>
          <p:nvPr>
            <p:ph type="title"/>
          </p:nvPr>
        </p:nvSpPr>
        <p:spPr/>
        <p:txBody>
          <a:bodyPr/>
          <a:lstStyle/>
          <a:p>
            <a:r>
              <a:rPr lang="en-US" dirty="0" smtClean="0"/>
              <a:t>PEST CONTROL</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124</a:t>
            </a:fld>
            <a:endParaRPr lang="en-US" dirty="0"/>
          </a:p>
        </p:txBody>
      </p:sp>
      <p:graphicFrame>
        <p:nvGraphicFramePr>
          <p:cNvPr id="5" name="Diagram 4"/>
          <p:cNvGraphicFramePr/>
          <p:nvPr>
            <p:extLst>
              <p:ext uri="{D42A27DB-BD31-4B8C-83A1-F6EECF244321}">
                <p14:modId xmlns:p14="http://schemas.microsoft.com/office/powerpoint/2010/main" val="251239066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2" descr="mouse-trap-helmet.jpg                                          000158BEMacintosh HD                   ABA7815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58000" y="88934"/>
            <a:ext cx="2194560" cy="1017113"/>
          </a:xfrm>
          <a:prstGeom prst="rect">
            <a:avLst/>
          </a:prstGeom>
          <a:noFill/>
          <a:ln w="41275">
            <a:no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2304" y="88934"/>
            <a:ext cx="1965096" cy="1111216"/>
          </a:xfrm>
          <a:prstGeom prst="rect">
            <a:avLst/>
          </a:prstGeom>
        </p:spPr>
      </p:pic>
      <p:pic>
        <p:nvPicPr>
          <p:cNvPr id="8" name="Picture 512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696200" y="3333750"/>
            <a:ext cx="1281545" cy="752294"/>
          </a:xfrm>
          <a:prstGeom prst="rect">
            <a:avLst/>
          </a:prstGeom>
          <a:noFill/>
          <a:ln w="9525">
            <a:noFill/>
            <a:miter lim="800000"/>
            <a:headEnd/>
            <a:tailEnd/>
          </a:ln>
        </p:spPr>
      </p:pic>
    </p:spTree>
    <p:extLst>
      <p:ext uri="{BB962C8B-B14F-4D97-AF65-F5344CB8AC3E}">
        <p14:creationId xmlns:p14="http://schemas.microsoft.com/office/powerpoint/2010/main" val="318961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0-#ppt_w/2"/>
                                          </p:val>
                                        </p:tav>
                                        <p:tav tm="100000">
                                          <p:val>
                                            <p:strVal val="#ppt_x"/>
                                          </p:val>
                                        </p:tav>
                                      </p:tavLst>
                                    </p:anim>
                                    <p:anim calcmode="lin" valueType="num">
                                      <p:cBhvr additive="base">
                                        <p:cTn id="8"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125</a:t>
            </a:fld>
            <a:endParaRPr lang="en-US" dirty="0"/>
          </a:p>
        </p:txBody>
      </p:sp>
      <p:pic>
        <p:nvPicPr>
          <p:cNvPr id="12291" name="Picture 3" descr="S:\Food Safety &amp; Lodging\Food Safety\Food Safety Photos\Marshall\Lillis\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7635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a:stretch/>
        </p:blipFill>
        <p:spPr bwMode="auto">
          <a:xfrm>
            <a:off x="609600" y="3028950"/>
            <a:ext cx="2811997" cy="200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1000" y="971550"/>
            <a:ext cx="3512127" cy="200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26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These Items Can Be Poisonous Or Toxic If Ingested</a:t>
            </a:r>
          </a:p>
          <a:p>
            <a:pPr lvl="1"/>
            <a:r>
              <a:rPr lang="en-US" dirty="0" smtClean="0"/>
              <a:t>Detergents</a:t>
            </a:r>
            <a:endParaRPr lang="en-US" dirty="0"/>
          </a:p>
          <a:p>
            <a:pPr lvl="1"/>
            <a:r>
              <a:rPr lang="en-US" dirty="0" smtClean="0"/>
              <a:t>Sanitizers</a:t>
            </a:r>
            <a:endParaRPr lang="en-US" dirty="0"/>
          </a:p>
          <a:p>
            <a:pPr lvl="1"/>
            <a:r>
              <a:rPr lang="en-US" dirty="0" smtClean="0"/>
              <a:t>Polishes </a:t>
            </a:r>
            <a:r>
              <a:rPr lang="en-US" dirty="0"/>
              <a:t>&amp; Cleaners</a:t>
            </a:r>
          </a:p>
          <a:p>
            <a:pPr lvl="1"/>
            <a:r>
              <a:rPr lang="en-US" dirty="0" smtClean="0"/>
              <a:t>Insecticides</a:t>
            </a:r>
            <a:endParaRPr lang="en-US" dirty="0"/>
          </a:p>
          <a:p>
            <a:pPr lvl="1"/>
            <a:r>
              <a:rPr lang="en-US" dirty="0" smtClean="0"/>
              <a:t>Rodenticides</a:t>
            </a:r>
            <a:endParaRPr lang="en-US" dirty="0"/>
          </a:p>
          <a:p>
            <a:pPr lvl="1"/>
            <a:r>
              <a:rPr lang="en-US" dirty="0" smtClean="0"/>
              <a:t>First </a:t>
            </a:r>
            <a:r>
              <a:rPr lang="en-US" dirty="0"/>
              <a:t>Aid Supplies &amp; Personal </a:t>
            </a:r>
            <a:r>
              <a:rPr lang="en-US" dirty="0" smtClean="0"/>
              <a:t>Medication</a:t>
            </a:r>
            <a:endParaRPr lang="en-US" dirty="0"/>
          </a:p>
        </p:txBody>
      </p:sp>
      <p:sp>
        <p:nvSpPr>
          <p:cNvPr id="3" name="Title 2"/>
          <p:cNvSpPr>
            <a:spLocks noGrp="1"/>
          </p:cNvSpPr>
          <p:nvPr>
            <p:ph type="title"/>
          </p:nvPr>
        </p:nvSpPr>
        <p:spPr/>
        <p:txBody>
          <a:bodyPr/>
          <a:lstStyle/>
          <a:p>
            <a:r>
              <a:rPr lang="en-US" dirty="0" smtClean="0"/>
              <a:t>CHEMICALS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126</a:t>
            </a:fld>
            <a:endParaRPr lang="en-US" dirty="0"/>
          </a:p>
        </p:txBody>
      </p:sp>
      <p:graphicFrame>
        <p:nvGraphicFramePr>
          <p:cNvPr id="5" name="Diagram 4"/>
          <p:cNvGraphicFramePr/>
          <p:nvPr>
            <p:extLst>
              <p:ext uri="{D42A27DB-BD31-4B8C-83A1-F6EECF244321}">
                <p14:modId xmlns:p14="http://schemas.microsoft.com/office/powerpoint/2010/main" val="290636270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2" descr="&#10;Incorrect.jpg                                                  000158BEMacintosh HD                   ABA781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962150"/>
            <a:ext cx="1611313" cy="1859756"/>
          </a:xfrm>
          <a:prstGeom prst="rect">
            <a:avLst/>
          </a:prstGeom>
          <a:noFill/>
          <a:ln w="41275">
            <a:noFill/>
            <a:miter lim="800000"/>
            <a:headEnd/>
            <a:tailEnd/>
          </a:ln>
          <a:effectLst/>
        </p:spPr>
      </p:pic>
      <p:pic>
        <p:nvPicPr>
          <p:cNvPr id="7" name="Picture 11" descr="ChemicalsBelow.jpg                                             000158BEMacintosh HD                   ABA78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190750"/>
            <a:ext cx="1836738" cy="1801416"/>
          </a:xfrm>
          <a:prstGeom prst="rect">
            <a:avLst/>
          </a:prstGeom>
          <a:noFill/>
          <a:ln w="41275">
            <a:noFill/>
            <a:miter lim="800000"/>
            <a:headEnd/>
            <a:tailEnd/>
          </a:ln>
          <a:effectLst/>
        </p:spPr>
      </p:pic>
    </p:spTree>
    <p:extLst>
      <p:ext uri="{BB962C8B-B14F-4D97-AF65-F5344CB8AC3E}">
        <p14:creationId xmlns:p14="http://schemas.microsoft.com/office/powerpoint/2010/main" val="367507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1" fill="hold" nodeType="afterEffect">
                                  <p:stCondLst>
                                    <p:cond delay="200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Storage, Labeling &amp; Use</a:t>
            </a:r>
          </a:p>
          <a:p>
            <a:pPr lvl="1"/>
            <a:r>
              <a:rPr lang="en-US" dirty="0" smtClean="0"/>
              <a:t>Store </a:t>
            </a:r>
            <a:r>
              <a:rPr lang="en-US" dirty="0"/>
              <a:t>separately from foods &amp; food-contact  </a:t>
            </a:r>
            <a:r>
              <a:rPr lang="en-US" dirty="0" smtClean="0"/>
              <a:t>surfaces</a:t>
            </a:r>
            <a:endParaRPr lang="en-US" dirty="0"/>
          </a:p>
          <a:p>
            <a:pPr lvl="1"/>
            <a:r>
              <a:rPr lang="en-US" dirty="0" smtClean="0"/>
              <a:t>Never </a:t>
            </a:r>
            <a:r>
              <a:rPr lang="en-US" dirty="0"/>
              <a:t>store above foods or food surfaces</a:t>
            </a:r>
          </a:p>
          <a:p>
            <a:pPr lvl="1"/>
            <a:r>
              <a:rPr lang="en-US" dirty="0" smtClean="0"/>
              <a:t>Label </a:t>
            </a:r>
            <a:r>
              <a:rPr lang="en-US" dirty="0"/>
              <a:t>all toxins</a:t>
            </a:r>
          </a:p>
          <a:p>
            <a:pPr lvl="1"/>
            <a:r>
              <a:rPr lang="en-US" dirty="0" smtClean="0"/>
              <a:t>Use </a:t>
            </a:r>
            <a:r>
              <a:rPr lang="en-US" dirty="0"/>
              <a:t>only approved chemical in food areas</a:t>
            </a:r>
          </a:p>
          <a:p>
            <a:endParaRPr lang="en-US" dirty="0"/>
          </a:p>
        </p:txBody>
      </p:sp>
      <p:sp>
        <p:nvSpPr>
          <p:cNvPr id="3" name="Title 2"/>
          <p:cNvSpPr>
            <a:spLocks noGrp="1"/>
          </p:cNvSpPr>
          <p:nvPr>
            <p:ph type="title"/>
          </p:nvPr>
        </p:nvSpPr>
        <p:spPr/>
        <p:txBody>
          <a:bodyPr/>
          <a:lstStyle/>
          <a:p>
            <a:r>
              <a:rPr lang="en-US" dirty="0" smtClean="0"/>
              <a:t>CHEMICALS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127</a:t>
            </a:fld>
            <a:endParaRPr lang="en-US" dirty="0"/>
          </a:p>
        </p:txBody>
      </p:sp>
      <p:graphicFrame>
        <p:nvGraphicFramePr>
          <p:cNvPr id="5" name="Diagram 4"/>
          <p:cNvGraphicFramePr/>
          <p:nvPr>
            <p:extLst>
              <p:ext uri="{D42A27DB-BD31-4B8C-83A1-F6EECF244321}">
                <p14:modId xmlns:p14="http://schemas.microsoft.com/office/powerpoint/2010/main" val="27703377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10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 OK</a:t>
            </a:r>
            <a:r>
              <a:rPr lang="en-US" dirty="0"/>
              <a:t>?</a:t>
            </a:r>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128</a:t>
            </a:fld>
            <a:endParaRPr lang="en-US" dirty="0"/>
          </a:p>
        </p:txBody>
      </p:sp>
      <p:pic>
        <p:nvPicPr>
          <p:cNvPr id="8194" name="Picture 2" descr="S:\Food Safety &amp; Lodging\Food Safety\Food Safety Photos\Sherman\ElReynaldo's.18june12\DSC03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02722"/>
            <a:ext cx="5334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Food Safety &amp; Lodging\Food Safety\Food Safety Photos\Reno\Hutchinson\City Buffet 5.14.12\City.Buffet_Hutchinson.5.14.12 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38800" y="1004454"/>
            <a:ext cx="3290455" cy="290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8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 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129</a:t>
            </a:fld>
            <a:endParaRPr lang="en-US" dirty="0"/>
          </a:p>
        </p:txBody>
      </p:sp>
      <p:pic>
        <p:nvPicPr>
          <p:cNvPr id="25602" name="Picture 2" descr="S:\Food Safety &amp; Lodging\Food Safety\Food Safety Photos\Thomas\Colby\Bamboo Garden\DSC007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79964" y="1025236"/>
            <a:ext cx="5597236" cy="40611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98510"/>
            <a:ext cx="2057400" cy="329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85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13</a:t>
            </a:fld>
            <a:endParaRPr lang="en-US" dirty="0"/>
          </a:p>
        </p:txBody>
      </p:sp>
      <p:graphicFrame>
        <p:nvGraphicFramePr>
          <p:cNvPr id="5" name="Diagram 4"/>
          <p:cNvGraphicFramePr/>
          <p:nvPr>
            <p:extLst>
              <p:ext uri="{D42A27DB-BD31-4B8C-83A1-F6EECF244321}">
                <p14:modId xmlns:p14="http://schemas.microsoft.com/office/powerpoint/2010/main" val="303723568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340467285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21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304800" y="2606040"/>
            <a:ext cx="1495076" cy="1463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69578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4700" y="1257300"/>
            <a:ext cx="4953499" cy="3314700"/>
          </a:xfrm>
        </p:spPr>
        <p:txBody>
          <a:bodyPr>
            <a:normAutofit lnSpcReduction="10000"/>
          </a:bodyPr>
          <a:lstStyle/>
          <a:p>
            <a:r>
              <a:rPr lang="en-US" dirty="0" smtClean="0">
                <a:latin typeface="Times New Roman" pitchFamily="18" charset="0"/>
                <a:cs typeface="Times New Roman" pitchFamily="18" charset="0"/>
              </a:rPr>
              <a:t>“This material mistaken for flour contains 92.6% sodium fluoride. It was responsible for the death of one person and the illness of approximately thirty others.” 1944</a:t>
            </a:r>
            <a:endParaRPr lang="en-US" dirty="0">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US" dirty="0" smtClean="0"/>
              <a:t>LABEL THE BOTTLE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130</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2" y="1200150"/>
            <a:ext cx="3048379" cy="382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43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131</a:t>
            </a:fld>
            <a:endParaRPr lang="en-US" dirty="0"/>
          </a:p>
        </p:txBody>
      </p:sp>
      <p:pic>
        <p:nvPicPr>
          <p:cNvPr id="24578" name="Picture 2" descr="S:\Food Safety &amp; Lodging\Food Safety\Food Safety Photos\Barton\Great Bend\Zip Stop #2\zip.stop.2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5424" y="180109"/>
            <a:ext cx="5063836" cy="478155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S:\Food Safety &amp; Lodging\Food Safety\Food Safety Photos\Barton\Great Bend\Zip Stop #2\zip.stop2_follow.up_great.bend 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09260" y="197427"/>
            <a:ext cx="3177540" cy="44005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LABEL THE BOTTLE</a:t>
            </a:r>
            <a:endParaRPr lang="en-US" dirty="0"/>
          </a:p>
        </p:txBody>
      </p:sp>
    </p:spTree>
    <p:extLst>
      <p:ext uri="{BB962C8B-B14F-4D97-AF65-F5344CB8AC3E}">
        <p14:creationId xmlns:p14="http://schemas.microsoft.com/office/powerpoint/2010/main" val="256865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HARBORAGE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132</a:t>
            </a:fld>
            <a:endParaRPr lang="en-US" dirty="0"/>
          </a:p>
        </p:txBody>
      </p:sp>
      <p:pic>
        <p:nvPicPr>
          <p:cNvPr id="21507" name="Picture 3" descr="S:\Food Safety &amp; Lodging\Food Safety\Food Safety Photos\Reno\Partridge\Partridge Cafe 5.31.11\DSC02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71550"/>
            <a:ext cx="5461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9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133</a:t>
            </a:fld>
            <a:endParaRPr lang="en-US" dirty="0"/>
          </a:p>
        </p:txBody>
      </p:sp>
      <p:pic>
        <p:nvPicPr>
          <p:cNvPr id="21506" name="Picture 2" descr="S:\Food Safety &amp; Lodging\Food Safety\Food Safety Photos\Reno\Partridge\Partridge Cafe 5.31.11\DSC02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7155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inman\AppData\Local\Microsoft\Windows\Temporary Internet Files\Content.IE5\K34FZM4U\MP90042784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72213" y="1278730"/>
            <a:ext cx="2100263" cy="386476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lnSpcReduction="10000"/>
          </a:bodyPr>
          <a:lstStyle/>
          <a:p>
            <a:r>
              <a:rPr lang="en-US" dirty="0" smtClean="0"/>
              <a:t>Water from a Public Water Supply</a:t>
            </a:r>
          </a:p>
          <a:p>
            <a:r>
              <a:rPr lang="en-US" dirty="0" smtClean="0"/>
              <a:t>Water from a Private Water Supply</a:t>
            </a:r>
          </a:p>
          <a:p>
            <a:pPr lvl="1"/>
            <a:r>
              <a:rPr lang="en-US" dirty="0" smtClean="0"/>
              <a:t>Appropriate well construction</a:t>
            </a:r>
          </a:p>
          <a:p>
            <a:pPr lvl="1"/>
            <a:r>
              <a:rPr lang="en-US" dirty="0" smtClean="0"/>
              <a:t>Water tested for: </a:t>
            </a:r>
          </a:p>
          <a:p>
            <a:pPr lvl="2"/>
            <a:r>
              <a:rPr lang="en-US" dirty="0" smtClean="0"/>
              <a:t>total coliforms (0 CFU) </a:t>
            </a:r>
          </a:p>
          <a:p>
            <a:pPr lvl="2"/>
            <a:r>
              <a:rPr lang="en-US" dirty="0" smtClean="0"/>
              <a:t>fecal coliforms (0 CFU) </a:t>
            </a:r>
          </a:p>
          <a:p>
            <a:pPr lvl="2"/>
            <a:r>
              <a:rPr lang="en-US" dirty="0" smtClean="0"/>
              <a:t>nitrates (&lt;20 PPM)</a:t>
            </a:r>
            <a:endParaRPr lang="en-US" dirty="0"/>
          </a:p>
        </p:txBody>
      </p:sp>
      <p:sp>
        <p:nvSpPr>
          <p:cNvPr id="3" name="Title 2"/>
          <p:cNvSpPr>
            <a:spLocks noGrp="1"/>
          </p:cNvSpPr>
          <p:nvPr>
            <p:ph type="title"/>
          </p:nvPr>
        </p:nvSpPr>
        <p:spPr/>
        <p:txBody>
          <a:bodyPr/>
          <a:lstStyle/>
          <a:p>
            <a:r>
              <a:rPr lang="en-US" dirty="0" smtClean="0"/>
              <a:t>WATER SOURCE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134</a:t>
            </a:fld>
            <a:endParaRPr lang="en-US" dirty="0"/>
          </a:p>
        </p:txBody>
      </p:sp>
    </p:spTree>
    <p:extLst>
      <p:ext uri="{BB962C8B-B14F-4D97-AF65-F5344CB8AC3E}">
        <p14:creationId xmlns:p14="http://schemas.microsoft.com/office/powerpoint/2010/main" val="2657747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16235254"/>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PLUMBING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135</a:t>
            </a:fld>
            <a:endParaRPr lang="en-US" dirty="0"/>
          </a:p>
        </p:txBody>
      </p:sp>
    </p:spTree>
    <p:extLst>
      <p:ext uri="{BB962C8B-B14F-4D97-AF65-F5344CB8AC3E}">
        <p14:creationId xmlns:p14="http://schemas.microsoft.com/office/powerpoint/2010/main" val="5927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PROPER PLUMBING?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136</a:t>
            </a:fld>
            <a:endParaRPr lang="en-US" dirty="0"/>
          </a:p>
        </p:txBody>
      </p:sp>
      <p:pic>
        <p:nvPicPr>
          <p:cNvPr id="15362" name="Picture 2" descr="S:\Food Safety &amp; Lodging\Food Safety\Food Safety Photos\Reno\Yoder\Dutch Mill Bakery 2010\Dutch.Mill.Bakery_Yoder.2010 0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28800" y="1168259"/>
            <a:ext cx="5486400" cy="391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1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PROPER PLUMBING?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137</a:t>
            </a:fld>
            <a:endParaRPr lang="en-US" dirty="0"/>
          </a:p>
        </p:txBody>
      </p:sp>
      <p:pic>
        <p:nvPicPr>
          <p:cNvPr id="15364" name="Picture 4" descr="S:\Food Safety &amp; Lodging\Food Safety\Food Safety Photos\Reno\Hutchinson\Dillons #48 RSL 3.8.11\DSC015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345" y="1111826"/>
            <a:ext cx="5359400" cy="380307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S:\Food Safety &amp; Lodging\Food Safety\Food Safety Photos\Reno\Hutchinson\City Buffet 5.14.12\City.Buffet_Hutchinson.5.14.12 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858" y="1111827"/>
            <a:ext cx="4023360"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4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3979637831"/>
              </p:ext>
            </p:extLst>
          </p:nvPr>
        </p:nvGraphicFramePr>
        <p:xfrm>
          <a:off x="685800" y="1257300"/>
          <a:ext cx="7772400" cy="271272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r>
                        <a:rPr lang="en-US" sz="2800" b="1" dirty="0" smtClean="0">
                          <a:latin typeface="Arial" pitchFamily="34" charset="0"/>
                          <a:cs typeface="Arial" pitchFamily="34" charset="0"/>
                        </a:rPr>
                        <a:t>Approved Source/Sound Condition</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Food from unapproved/unlicensed source or in unsound condition</a:t>
                      </a:r>
                      <a:endParaRPr lang="en-US" dirty="0">
                        <a:latin typeface="Arial" pitchFamily="34" charset="0"/>
                        <a:cs typeface="Arial" pitchFamily="34" charset="0"/>
                      </a:endParaRP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p>
                    <a:p>
                      <a:pPr marL="285750" indent="-285750">
                        <a:buFont typeface="Arial" pitchFamily="34" charset="0"/>
                        <a:buChar char="•"/>
                      </a:pPr>
                      <a:r>
                        <a:rPr lang="en-US" dirty="0" smtClean="0">
                          <a:latin typeface="Arial" pitchFamily="34" charset="0"/>
                          <a:cs typeface="Arial" pitchFamily="34" charset="0"/>
                        </a:rPr>
                        <a:t>Reject</a:t>
                      </a:r>
                    </a:p>
                    <a:p>
                      <a:pPr marL="285750" indent="-285750">
                        <a:buFont typeface="Arial" pitchFamily="34" charset="0"/>
                        <a:buChar char="•"/>
                      </a:pPr>
                      <a:r>
                        <a:rPr lang="en-US" dirty="0" smtClean="0">
                          <a:latin typeface="Arial" pitchFamily="34" charset="0"/>
                          <a:cs typeface="Arial" pitchFamily="34" charset="0"/>
                        </a:rPr>
                        <a:t>Return</a:t>
                      </a:r>
                      <a:endParaRPr lang="en-US" dirty="0">
                        <a:latin typeface="Arial" pitchFamily="34" charset="0"/>
                        <a:cs typeface="Arial" pitchFamily="34" charset="0"/>
                      </a:endParaRP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138</a:t>
            </a:fld>
            <a:endParaRPr lang="en-US" dirty="0"/>
          </a:p>
        </p:txBody>
      </p:sp>
      <p:graphicFrame>
        <p:nvGraphicFramePr>
          <p:cNvPr id="5" name="Diagram 4"/>
          <p:cNvGraphicFramePr/>
          <p:nvPr>
            <p:extLst>
              <p:ext uri="{D42A27DB-BD31-4B8C-83A1-F6EECF244321}">
                <p14:modId xmlns:p14="http://schemas.microsoft.com/office/powerpoint/2010/main" val="239814637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094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2505345825"/>
              </p:ext>
            </p:extLst>
          </p:nvPr>
        </p:nvGraphicFramePr>
        <p:xfrm>
          <a:off x="685800" y="1257300"/>
          <a:ext cx="7772400" cy="185928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r>
                        <a:rPr lang="en-US" sz="2800" b="1" dirty="0" smtClean="0">
                          <a:latin typeface="Arial" pitchFamily="34" charset="0"/>
                          <a:cs typeface="Arial" pitchFamily="34" charset="0"/>
                        </a:rPr>
                        <a:t>Handwashing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Food worker failed to wash hands as needed</a:t>
                      </a:r>
                      <a:endParaRPr lang="en-US" dirty="0">
                        <a:latin typeface="Arial" pitchFamily="34" charset="0"/>
                        <a:cs typeface="Arial" pitchFamily="34" charset="0"/>
                      </a:endParaRPr>
                    </a:p>
                  </a:txBody>
                  <a:tcPr/>
                </a:tc>
                <a:tc>
                  <a:txBody>
                    <a:bodyPr/>
                    <a:lstStyle/>
                    <a:p>
                      <a:pPr marL="285750" indent="-285750">
                        <a:buFont typeface="Arial" pitchFamily="34" charset="0"/>
                        <a:buChar char="•"/>
                      </a:pPr>
                      <a:r>
                        <a:rPr lang="en-US" dirty="0" smtClean="0">
                          <a:latin typeface="Arial" pitchFamily="34" charset="0"/>
                          <a:cs typeface="Arial" pitchFamily="34" charset="0"/>
                        </a:rPr>
                        <a:t>Instruct worker about handwashing</a:t>
                      </a:r>
                    </a:p>
                    <a:p>
                      <a:pPr marL="285750" indent="-285750">
                        <a:buFont typeface="Arial" pitchFamily="34" charset="0"/>
                        <a:buChar char="•"/>
                      </a:pPr>
                      <a:r>
                        <a:rPr lang="en-US" dirty="0" smtClean="0">
                          <a:latin typeface="Arial" pitchFamily="34" charset="0"/>
                          <a:cs typeface="Arial" pitchFamily="34" charset="0"/>
                        </a:rPr>
                        <a:t>Discard any contaminated food</a:t>
                      </a: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139</a:t>
            </a:fld>
            <a:endParaRPr lang="en-US" dirty="0"/>
          </a:p>
        </p:txBody>
      </p:sp>
      <p:graphicFrame>
        <p:nvGraphicFramePr>
          <p:cNvPr id="5" name="Diagram 4"/>
          <p:cNvGraphicFramePr/>
          <p:nvPr>
            <p:extLst>
              <p:ext uri="{D42A27DB-BD31-4B8C-83A1-F6EECF244321}">
                <p14:modId xmlns:p14="http://schemas.microsoft.com/office/powerpoint/2010/main" val="163380966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59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14</a:t>
            </a:fld>
            <a:endParaRPr lang="en-US" dirty="0"/>
          </a:p>
        </p:txBody>
      </p:sp>
      <p:graphicFrame>
        <p:nvGraphicFramePr>
          <p:cNvPr id="5" name="Diagram 4"/>
          <p:cNvGraphicFramePr/>
          <p:nvPr>
            <p:extLst>
              <p:ext uri="{D42A27DB-BD31-4B8C-83A1-F6EECF244321}">
                <p14:modId xmlns:p14="http://schemas.microsoft.com/office/powerpoint/2010/main" val="2092061298"/>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59124762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4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2981" y="2647950"/>
            <a:ext cx="1684419" cy="114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p:cNvSpPr txBox="1"/>
          <p:nvPr/>
        </p:nvSpPr>
        <p:spPr>
          <a:xfrm rot="20725001">
            <a:off x="441240" y="2839707"/>
            <a:ext cx="1621614" cy="769441"/>
          </a:xfrm>
          <a:prstGeom prst="rect">
            <a:avLst/>
          </a:prstGeom>
          <a:noFill/>
        </p:spPr>
        <p:txBody>
          <a:bodyPr wrap="square" rtlCol="0">
            <a:spAutoFit/>
          </a:bodyPr>
          <a:lstStyle/>
          <a:p>
            <a:r>
              <a:rPr lang="en-US" sz="4400" dirty="0" smtClean="0">
                <a:ln w="15875">
                  <a:solidFill>
                    <a:schemeClr val="bg1"/>
                  </a:solidFill>
                </a:ln>
                <a:solidFill>
                  <a:srgbClr val="FF0000"/>
                </a:solidFill>
                <a:latin typeface="Stencil" pitchFamily="82" charset="0"/>
              </a:rPr>
              <a:t>Big 5</a:t>
            </a:r>
            <a:endParaRPr lang="en-US" sz="4400" dirty="0">
              <a:ln w="15875">
                <a:solidFill>
                  <a:schemeClr val="bg1"/>
                </a:solidFill>
              </a:ln>
              <a:solidFill>
                <a:srgbClr val="FF0000"/>
              </a:solidFill>
              <a:latin typeface="Stencil" pitchFamily="82" charset="0"/>
            </a:endParaRPr>
          </a:p>
        </p:txBody>
      </p:sp>
    </p:spTree>
    <p:extLst>
      <p:ext uri="{BB962C8B-B14F-4D97-AF65-F5344CB8AC3E}">
        <p14:creationId xmlns:p14="http://schemas.microsoft.com/office/powerpoint/2010/main" val="1072298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2393308655"/>
              </p:ext>
            </p:extLst>
          </p:nvPr>
        </p:nvGraphicFramePr>
        <p:xfrm>
          <a:off x="685800" y="1257300"/>
          <a:ext cx="7772400" cy="249936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Cold Holding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TCS Food above 41°F for MORE than 4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TCS Food above 41°F for LESS than 4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Use</a:t>
                      </a:r>
                      <a:r>
                        <a:rPr lang="en-US" baseline="0" dirty="0" smtClean="0">
                          <a:latin typeface="Arial" pitchFamily="34" charset="0"/>
                          <a:cs typeface="Arial" pitchFamily="34" charset="0"/>
                        </a:rPr>
                        <a:t> immediately</a:t>
                      </a:r>
                    </a:p>
                    <a:p>
                      <a:pPr marL="285750" indent="-285750">
                        <a:buFont typeface="Arial" pitchFamily="34" charset="0"/>
                        <a:buChar char="•"/>
                      </a:pPr>
                      <a:r>
                        <a:rPr lang="en-US" baseline="0" dirty="0" smtClean="0">
                          <a:latin typeface="Arial" pitchFamily="34" charset="0"/>
                          <a:cs typeface="Arial" pitchFamily="34" charset="0"/>
                        </a:rPr>
                        <a:t>Cool below 41°F before total time reaches 4 hours</a:t>
                      </a:r>
                      <a:endParaRPr lang="en-US" dirty="0" smtClean="0">
                        <a:latin typeface="Arial" pitchFamily="34" charset="0"/>
                        <a:cs typeface="Arial" pitchFamily="34" charset="0"/>
                      </a:endParaRP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140</a:t>
            </a:fld>
            <a:endParaRPr lang="en-US" dirty="0"/>
          </a:p>
        </p:txBody>
      </p:sp>
      <p:graphicFrame>
        <p:nvGraphicFramePr>
          <p:cNvPr id="5" name="Diagram 4"/>
          <p:cNvGraphicFramePr/>
          <p:nvPr>
            <p:extLst>
              <p:ext uri="{D42A27DB-BD31-4B8C-83A1-F6EECF244321}">
                <p14:modId xmlns:p14="http://schemas.microsoft.com/office/powerpoint/2010/main" val="253667245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562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3370093627"/>
              </p:ext>
            </p:extLst>
          </p:nvPr>
        </p:nvGraphicFramePr>
        <p:xfrm>
          <a:off x="685800" y="1257300"/>
          <a:ext cx="7772400" cy="185928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Cooking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Raw Animal Food is</a:t>
                      </a:r>
                      <a:r>
                        <a:rPr lang="en-US" baseline="0" dirty="0" smtClean="0">
                          <a:latin typeface="Arial" pitchFamily="34" charset="0"/>
                          <a:cs typeface="Arial" pitchFamily="34" charset="0"/>
                        </a:rPr>
                        <a:t> undercooked</a:t>
                      </a:r>
                      <a:endParaRPr lang="en-US" dirty="0" smtClean="0">
                        <a:latin typeface="Arial" pitchFamily="34" charset="0"/>
                        <a:cs typeface="Arial" pitchFamily="34" charset="0"/>
                      </a:endParaRPr>
                    </a:p>
                  </a:txBody>
                  <a:tcPr/>
                </a:tc>
                <a:tc>
                  <a:txBody>
                    <a:bodyPr/>
                    <a:lstStyle/>
                    <a:p>
                      <a:pPr marL="285750" indent="-285750">
                        <a:buFont typeface="Arial" pitchFamily="34" charset="0"/>
                        <a:buChar char="•"/>
                      </a:pPr>
                      <a:r>
                        <a:rPr lang="en-US" dirty="0" smtClean="0">
                          <a:latin typeface="Arial" pitchFamily="34" charset="0"/>
                          <a:cs typeface="Arial" pitchFamily="34" charset="0"/>
                        </a:rPr>
                        <a:t>Continue Cooking</a:t>
                      </a:r>
                      <a:r>
                        <a:rPr lang="en-US" baseline="0" dirty="0" smtClean="0">
                          <a:latin typeface="Arial" pitchFamily="34" charset="0"/>
                          <a:cs typeface="Arial" pitchFamily="34" charset="0"/>
                        </a:rPr>
                        <a:t> process until minimum temperature is reached</a:t>
                      </a:r>
                    </a:p>
                    <a:p>
                      <a:pPr marL="285750" indent="-285750">
                        <a:buFont typeface="Arial" pitchFamily="34" charset="0"/>
                        <a:buChar char="•"/>
                      </a:pPr>
                      <a:r>
                        <a:rPr lang="en-US" baseline="0" dirty="0" smtClean="0">
                          <a:latin typeface="Arial" pitchFamily="34" charset="0"/>
                          <a:cs typeface="Arial" pitchFamily="34" charset="0"/>
                        </a:rPr>
                        <a:t>See page 15 for Temperatures</a:t>
                      </a:r>
                      <a:endParaRPr lang="en-US" dirty="0" smtClean="0">
                        <a:latin typeface="Arial" pitchFamily="34" charset="0"/>
                        <a:cs typeface="Arial" pitchFamily="34" charset="0"/>
                      </a:endParaRP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141</a:t>
            </a:fld>
            <a:endParaRPr lang="en-US" dirty="0"/>
          </a:p>
        </p:txBody>
      </p:sp>
      <p:graphicFrame>
        <p:nvGraphicFramePr>
          <p:cNvPr id="5" name="Diagram 4"/>
          <p:cNvGraphicFramePr/>
          <p:nvPr>
            <p:extLst>
              <p:ext uri="{D42A27DB-BD31-4B8C-83A1-F6EECF244321}">
                <p14:modId xmlns:p14="http://schemas.microsoft.com/office/powerpoint/2010/main" val="166588832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4252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2851340953"/>
              </p:ext>
            </p:extLst>
          </p:nvPr>
        </p:nvGraphicFramePr>
        <p:xfrm>
          <a:off x="685800" y="1257300"/>
          <a:ext cx="7772400" cy="249936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Hot Holding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TCS Food below 135°F for MORE than 4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TCS Food below 135°F for LESS than 4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Use</a:t>
                      </a:r>
                      <a:r>
                        <a:rPr lang="en-US" baseline="0" dirty="0" smtClean="0">
                          <a:latin typeface="Arial" pitchFamily="34" charset="0"/>
                          <a:cs typeface="Arial" pitchFamily="34" charset="0"/>
                        </a:rPr>
                        <a:t> immediately</a:t>
                      </a:r>
                    </a:p>
                    <a:p>
                      <a:pPr marL="285750" indent="-285750">
                        <a:buFont typeface="Arial" pitchFamily="34" charset="0"/>
                        <a:buChar char="•"/>
                      </a:pPr>
                      <a:r>
                        <a:rPr lang="en-US" baseline="0" dirty="0" smtClean="0">
                          <a:latin typeface="Arial" pitchFamily="34" charset="0"/>
                          <a:cs typeface="Arial" pitchFamily="34" charset="0"/>
                        </a:rPr>
                        <a:t>Reheat to 165°F before total time reaches 4 hours</a:t>
                      </a:r>
                      <a:endParaRPr lang="en-US" dirty="0" smtClean="0">
                        <a:latin typeface="Arial" pitchFamily="34" charset="0"/>
                        <a:cs typeface="Arial" pitchFamily="34" charset="0"/>
                      </a:endParaRP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142</a:t>
            </a:fld>
            <a:endParaRPr lang="en-US" dirty="0"/>
          </a:p>
        </p:txBody>
      </p:sp>
      <p:graphicFrame>
        <p:nvGraphicFramePr>
          <p:cNvPr id="5" name="Diagram 4"/>
          <p:cNvGraphicFramePr/>
          <p:nvPr>
            <p:extLst>
              <p:ext uri="{D42A27DB-BD31-4B8C-83A1-F6EECF244321}">
                <p14:modId xmlns:p14="http://schemas.microsoft.com/office/powerpoint/2010/main" val="59810883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456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1618816821"/>
              </p:ext>
            </p:extLst>
          </p:nvPr>
        </p:nvGraphicFramePr>
        <p:xfrm>
          <a:off x="685800" y="1257300"/>
          <a:ext cx="7772400" cy="313944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Cooling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TCS Food cooled from 135°F to 70°F</a:t>
                      </a:r>
                      <a:r>
                        <a:rPr lang="en-US" baseline="0" dirty="0" smtClean="0">
                          <a:latin typeface="Arial" pitchFamily="34" charset="0"/>
                          <a:cs typeface="Arial" pitchFamily="34" charset="0"/>
                        </a:rPr>
                        <a:t> in</a:t>
                      </a:r>
                      <a:r>
                        <a:rPr lang="en-US" dirty="0" smtClean="0">
                          <a:latin typeface="Arial" pitchFamily="34" charset="0"/>
                          <a:cs typeface="Arial" pitchFamily="34" charset="0"/>
                        </a:rPr>
                        <a:t> MORE than 2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TCS Food cooled from 135°F to 41°F in MORE than 6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endParaRPr lang="en-US" baseline="0" dirty="0" smtClean="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Room temperature TCS Food ingredients cooled to 41°F in MORE than 4 hours</a:t>
                      </a:r>
                    </a:p>
                  </a:txBody>
                  <a:tcPr/>
                </a:tc>
                <a:tc>
                  <a:txBody>
                    <a:bodyPr/>
                    <a:lstStyle/>
                    <a:p>
                      <a:pPr marL="285750" indent="-285750">
                        <a:buFont typeface="Arial" pitchFamily="34" charset="0"/>
                        <a:buChar char="•"/>
                      </a:pPr>
                      <a:r>
                        <a:rPr lang="en-US" baseline="0" dirty="0" smtClean="0">
                          <a:latin typeface="Arial" pitchFamily="34" charset="0"/>
                          <a:cs typeface="Arial" pitchFamily="34" charset="0"/>
                        </a:rPr>
                        <a:t>Discard</a:t>
                      </a: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143</a:t>
            </a:fld>
            <a:endParaRPr lang="en-US" dirty="0"/>
          </a:p>
        </p:txBody>
      </p:sp>
      <p:graphicFrame>
        <p:nvGraphicFramePr>
          <p:cNvPr id="5" name="Diagram 4"/>
          <p:cNvGraphicFramePr/>
          <p:nvPr>
            <p:extLst>
              <p:ext uri="{D42A27DB-BD31-4B8C-83A1-F6EECF244321}">
                <p14:modId xmlns:p14="http://schemas.microsoft.com/office/powerpoint/2010/main" val="353099277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700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801325114"/>
              </p:ext>
            </p:extLst>
          </p:nvPr>
        </p:nvGraphicFramePr>
        <p:xfrm>
          <a:off x="685800" y="1257300"/>
          <a:ext cx="7772400" cy="1584960"/>
        </p:xfrm>
        <a:graphic>
          <a:graphicData uri="http://schemas.openxmlformats.org/drawingml/2006/table">
            <a:tbl>
              <a:tblPr firstRow="1" bandRow="1">
                <a:tableStyleId>{93296810-A885-4BE3-A3E7-6D5BEEA58F35}</a:tableStyleId>
              </a:tblPr>
              <a:tblGrid>
                <a:gridCol w="3886200"/>
                <a:gridCol w="3886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Reheating</a:t>
                      </a:r>
                      <a:endParaRPr lang="en-US" sz="28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itchFamily="34" charset="0"/>
                          <a:cs typeface="Arial" pitchFamily="34" charset="0"/>
                        </a:rPr>
                        <a:t>Corrective Action</a:t>
                      </a:r>
                      <a:endParaRPr lang="en-US" sz="28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TCS Food heated</a:t>
                      </a:r>
                      <a:r>
                        <a:rPr lang="en-US" baseline="0" dirty="0" smtClean="0">
                          <a:latin typeface="Arial" pitchFamily="34" charset="0"/>
                          <a:cs typeface="Arial" pitchFamily="34" charset="0"/>
                        </a:rPr>
                        <a:t> </a:t>
                      </a:r>
                      <a:r>
                        <a:rPr lang="en-US" dirty="0" smtClean="0">
                          <a:latin typeface="Arial" pitchFamily="34" charset="0"/>
                          <a:cs typeface="Arial" pitchFamily="34" charset="0"/>
                        </a:rPr>
                        <a:t>from 41°F to 165°F</a:t>
                      </a:r>
                      <a:r>
                        <a:rPr lang="en-US" baseline="0" dirty="0" smtClean="0">
                          <a:latin typeface="Arial" pitchFamily="34" charset="0"/>
                          <a:cs typeface="Arial" pitchFamily="34" charset="0"/>
                        </a:rPr>
                        <a:t> in</a:t>
                      </a:r>
                      <a:r>
                        <a:rPr lang="en-US" dirty="0" smtClean="0">
                          <a:latin typeface="Arial" pitchFamily="34" charset="0"/>
                          <a:cs typeface="Arial" pitchFamily="34" charset="0"/>
                        </a:rPr>
                        <a:t> MORE than 2 hours</a:t>
                      </a:r>
                    </a:p>
                  </a:txBody>
                  <a:tcPr/>
                </a:tc>
                <a:tc>
                  <a:txBody>
                    <a:bodyPr/>
                    <a:lstStyle/>
                    <a:p>
                      <a:pPr marL="285750" indent="-285750">
                        <a:buFont typeface="Arial" pitchFamily="34" charset="0"/>
                        <a:buChar char="•"/>
                      </a:pPr>
                      <a:r>
                        <a:rPr lang="en-US" dirty="0" smtClean="0">
                          <a:latin typeface="Arial" pitchFamily="34" charset="0"/>
                          <a:cs typeface="Arial" pitchFamily="34" charset="0"/>
                        </a:rPr>
                        <a:t>Discard</a:t>
                      </a:r>
                    </a:p>
                  </a:txBody>
                  <a:tcPr/>
                </a:tc>
              </a:tr>
            </a:tbl>
          </a:graphicData>
        </a:graphic>
      </p:graphicFrame>
      <p:sp>
        <p:nvSpPr>
          <p:cNvPr id="3" name="Title 2"/>
          <p:cNvSpPr>
            <a:spLocks noGrp="1"/>
          </p:cNvSpPr>
          <p:nvPr>
            <p:ph type="title"/>
          </p:nvPr>
        </p:nvSpPr>
        <p:spPr/>
        <p:txBody>
          <a:bodyPr/>
          <a:lstStyle/>
          <a:p>
            <a:r>
              <a:rPr lang="en-US" dirty="0" smtClean="0"/>
              <a:t>CORRECTIVE ACTIONS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144</a:t>
            </a:fld>
            <a:endParaRPr lang="en-US" dirty="0"/>
          </a:p>
        </p:txBody>
      </p:sp>
      <p:graphicFrame>
        <p:nvGraphicFramePr>
          <p:cNvPr id="5" name="Diagram 4"/>
          <p:cNvGraphicFramePr/>
          <p:nvPr>
            <p:extLst>
              <p:ext uri="{D42A27DB-BD31-4B8C-83A1-F6EECF244321}">
                <p14:modId xmlns:p14="http://schemas.microsoft.com/office/powerpoint/2010/main" val="114959537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36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5598977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CONTACT KDA</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145</a:t>
            </a:fld>
            <a:endParaRPr lang="en-US" dirty="0"/>
          </a:p>
        </p:txBody>
      </p:sp>
      <p:graphicFrame>
        <p:nvGraphicFramePr>
          <p:cNvPr id="5" name="Diagram 4"/>
          <p:cNvGraphicFramePr/>
          <p:nvPr>
            <p:extLst>
              <p:ext uri="{D42A27DB-BD31-4B8C-83A1-F6EECF244321}">
                <p14:modId xmlns:p14="http://schemas.microsoft.com/office/powerpoint/2010/main" val="236270917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662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7291675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CONTACT KDA</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146</a:t>
            </a:fld>
            <a:endParaRPr lang="en-US" dirty="0"/>
          </a:p>
        </p:txBody>
      </p:sp>
      <p:graphicFrame>
        <p:nvGraphicFramePr>
          <p:cNvPr id="5" name="Diagram 4"/>
          <p:cNvGraphicFramePr/>
          <p:nvPr>
            <p:extLst>
              <p:ext uri="{D42A27DB-BD31-4B8C-83A1-F6EECF244321}">
                <p14:modId xmlns:p14="http://schemas.microsoft.com/office/powerpoint/2010/main" val="94867188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76938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UNSANITARY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147</a:t>
            </a:fld>
            <a:endParaRPr lang="en-US" dirty="0"/>
          </a:p>
        </p:txBody>
      </p:sp>
      <p:pic>
        <p:nvPicPr>
          <p:cNvPr id="22532" name="Picture 4" descr="S:\Food Safety &amp; Lodging\Food Safety\Food Safety Photos\Thomas\Colby\Bamboo Garden\DSC007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4775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2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ICE PRESERVATION</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148</a:t>
            </a:fld>
            <a:endParaRPr lang="en-US" dirty="0"/>
          </a:p>
        </p:txBody>
      </p:sp>
      <p:pic>
        <p:nvPicPr>
          <p:cNvPr id="22530" name="Picture 2" descr="S:\Food Safety &amp; Lodging\Food Safety\Food Safety Photos\Barton\Great Bend\Barton County Community College\DSC01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123950"/>
            <a:ext cx="5920814" cy="394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89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NECESSARY CONDIMENTS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149</a:t>
            </a:fld>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123950"/>
            <a:ext cx="5202231" cy="390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41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15</a:t>
            </a:fld>
            <a:endParaRPr lang="en-US" dirty="0"/>
          </a:p>
        </p:txBody>
      </p:sp>
      <p:graphicFrame>
        <p:nvGraphicFramePr>
          <p:cNvPr id="5" name="Diagram 4"/>
          <p:cNvGraphicFramePr/>
          <p:nvPr>
            <p:extLst>
              <p:ext uri="{D42A27DB-BD31-4B8C-83A1-F6EECF244321}">
                <p14:modId xmlns:p14="http://schemas.microsoft.com/office/powerpoint/2010/main" val="372515509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32443798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26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2571750"/>
            <a:ext cx="1600200" cy="11452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TextBox 7"/>
          <p:cNvSpPr txBox="1"/>
          <p:nvPr/>
        </p:nvSpPr>
        <p:spPr>
          <a:xfrm rot="20725001">
            <a:off x="441240" y="2829752"/>
            <a:ext cx="1621614" cy="769441"/>
          </a:xfrm>
          <a:prstGeom prst="rect">
            <a:avLst/>
          </a:prstGeom>
          <a:noFill/>
        </p:spPr>
        <p:txBody>
          <a:bodyPr wrap="square" rtlCol="0">
            <a:spAutoFit/>
          </a:bodyPr>
          <a:lstStyle/>
          <a:p>
            <a:r>
              <a:rPr lang="en-US" sz="4400" dirty="0" smtClean="0">
                <a:ln w="15875">
                  <a:solidFill>
                    <a:schemeClr val="bg1"/>
                  </a:solidFill>
                </a:ln>
                <a:solidFill>
                  <a:srgbClr val="FF0000"/>
                </a:solidFill>
                <a:latin typeface="Stencil" pitchFamily="82" charset="0"/>
              </a:rPr>
              <a:t>Big 5</a:t>
            </a:r>
            <a:endParaRPr lang="en-US" sz="4400" dirty="0">
              <a:ln w="15875">
                <a:solidFill>
                  <a:schemeClr val="bg1"/>
                </a:solidFill>
              </a:ln>
              <a:solidFill>
                <a:srgbClr val="FF0000"/>
              </a:solidFill>
              <a:latin typeface="Stencil" pitchFamily="82" charset="0"/>
            </a:endParaRPr>
          </a:p>
        </p:txBody>
      </p:sp>
    </p:spTree>
    <p:extLst>
      <p:ext uri="{BB962C8B-B14F-4D97-AF65-F5344CB8AC3E}">
        <p14:creationId xmlns:p14="http://schemas.microsoft.com/office/powerpoint/2010/main" val="220900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 POTATO CHIP PRINTER</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150</a:t>
            </a:fld>
            <a:endParaRPr lang="en-US" dirty="0"/>
          </a:p>
        </p:txBody>
      </p:sp>
      <p:pic>
        <p:nvPicPr>
          <p:cNvPr id="22531" name="Picture 3" descr="S:\Food Safety &amp; Lodging\Food Safety\Food Safety Photos\Barton\Great Bend\Days Inn\DSC014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90800" y="1254274"/>
            <a:ext cx="3977640" cy="381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15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151</a:t>
            </a:fld>
            <a:endParaRPr lang="en-US" dirty="0"/>
          </a:p>
        </p:txBody>
      </p:sp>
      <p:pic>
        <p:nvPicPr>
          <p:cNvPr id="5122" name="Picture 2" descr="C:\Users\ainman\AppData\Local\Microsoft\Windows\Temporary Internet Files\Content.IE5\XB6ZAU3L\questions_graphic[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250" y="1490662"/>
            <a:ext cx="28575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59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76723204"/>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CONTACT KDA</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152</a:t>
            </a:fld>
            <a:endParaRPr lang="en-US" dirty="0"/>
          </a:p>
        </p:txBody>
      </p:sp>
      <p:graphicFrame>
        <p:nvGraphicFramePr>
          <p:cNvPr id="5" name="Diagram 4"/>
          <p:cNvGraphicFramePr/>
          <p:nvPr>
            <p:extLst>
              <p:ext uri="{D42A27DB-BD31-4B8C-83A1-F6EECF244321}">
                <p14:modId xmlns:p14="http://schemas.microsoft.com/office/powerpoint/2010/main" val="382243667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1386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16</a:t>
            </a:fld>
            <a:endParaRPr lang="en-US" dirty="0"/>
          </a:p>
        </p:txBody>
      </p:sp>
      <p:graphicFrame>
        <p:nvGraphicFramePr>
          <p:cNvPr id="5" name="Diagram 4"/>
          <p:cNvGraphicFramePr/>
          <p:nvPr>
            <p:extLst>
              <p:ext uri="{D42A27DB-BD31-4B8C-83A1-F6EECF244321}">
                <p14:modId xmlns:p14="http://schemas.microsoft.com/office/powerpoint/2010/main" val="1413266778"/>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381960029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2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2800350"/>
            <a:ext cx="1345034" cy="1554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022307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17</a:t>
            </a:fld>
            <a:endParaRPr lang="en-US" dirty="0"/>
          </a:p>
        </p:txBody>
      </p:sp>
      <p:graphicFrame>
        <p:nvGraphicFramePr>
          <p:cNvPr id="5" name="Diagram 4"/>
          <p:cNvGraphicFramePr/>
          <p:nvPr>
            <p:extLst>
              <p:ext uri="{D42A27DB-BD31-4B8C-83A1-F6EECF244321}">
                <p14:modId xmlns:p14="http://schemas.microsoft.com/office/powerpoint/2010/main" val="98669230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228426179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31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8600" y="2495550"/>
            <a:ext cx="1726355" cy="1188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TextBox 7"/>
          <p:cNvSpPr txBox="1"/>
          <p:nvPr/>
        </p:nvSpPr>
        <p:spPr>
          <a:xfrm rot="20725001">
            <a:off x="295386" y="2763507"/>
            <a:ext cx="1621614" cy="769441"/>
          </a:xfrm>
          <a:prstGeom prst="rect">
            <a:avLst/>
          </a:prstGeom>
          <a:noFill/>
        </p:spPr>
        <p:txBody>
          <a:bodyPr wrap="square" rtlCol="0">
            <a:spAutoFit/>
          </a:bodyPr>
          <a:lstStyle/>
          <a:p>
            <a:r>
              <a:rPr lang="en-US" sz="4400" dirty="0" smtClean="0">
                <a:ln w="15875">
                  <a:solidFill>
                    <a:schemeClr val="bg1"/>
                  </a:solidFill>
                </a:ln>
                <a:solidFill>
                  <a:srgbClr val="FF0000"/>
                </a:solidFill>
                <a:latin typeface="Stencil" pitchFamily="82" charset="0"/>
              </a:rPr>
              <a:t>Big 5</a:t>
            </a:r>
            <a:endParaRPr lang="en-US" sz="4400" dirty="0">
              <a:ln w="15875">
                <a:solidFill>
                  <a:schemeClr val="bg1"/>
                </a:solidFill>
              </a:ln>
              <a:solidFill>
                <a:srgbClr val="FF0000"/>
              </a:solidFill>
              <a:latin typeface="Stencil" pitchFamily="82" charset="0"/>
            </a:endParaRPr>
          </a:p>
        </p:txBody>
      </p:sp>
    </p:spTree>
    <p:extLst>
      <p:ext uri="{BB962C8B-B14F-4D97-AF65-F5344CB8AC3E}">
        <p14:creationId xmlns:p14="http://schemas.microsoft.com/office/powerpoint/2010/main" val="270240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IL Image 1246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0998" y="2495550"/>
            <a:ext cx="1504253" cy="1375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18</a:t>
            </a:fld>
            <a:endParaRPr lang="en-US" dirty="0"/>
          </a:p>
        </p:txBody>
      </p:sp>
      <p:graphicFrame>
        <p:nvGraphicFramePr>
          <p:cNvPr id="5" name="Diagram 4"/>
          <p:cNvGraphicFramePr/>
          <p:nvPr>
            <p:extLst>
              <p:ext uri="{D42A27DB-BD31-4B8C-83A1-F6EECF244321}">
                <p14:modId xmlns:p14="http://schemas.microsoft.com/office/powerpoint/2010/main" val="295309113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84261705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p:cNvSpPr txBox="1"/>
          <p:nvPr/>
        </p:nvSpPr>
        <p:spPr>
          <a:xfrm rot="20725001">
            <a:off x="295386" y="2802232"/>
            <a:ext cx="1621614" cy="769441"/>
          </a:xfrm>
          <a:prstGeom prst="rect">
            <a:avLst/>
          </a:prstGeom>
          <a:noFill/>
        </p:spPr>
        <p:txBody>
          <a:bodyPr wrap="square" rtlCol="0">
            <a:spAutoFit/>
          </a:bodyPr>
          <a:lstStyle/>
          <a:p>
            <a:r>
              <a:rPr lang="en-US" sz="4400" dirty="0" smtClean="0">
                <a:ln w="15875">
                  <a:solidFill>
                    <a:schemeClr val="bg1"/>
                  </a:solidFill>
                </a:ln>
                <a:solidFill>
                  <a:srgbClr val="FF0000"/>
                </a:solidFill>
                <a:latin typeface="Stencil" pitchFamily="82" charset="0"/>
              </a:rPr>
              <a:t>Big 5</a:t>
            </a:r>
            <a:endParaRPr lang="en-US" sz="4400" dirty="0">
              <a:ln w="15875">
                <a:solidFill>
                  <a:schemeClr val="bg1"/>
                </a:solidFill>
              </a:ln>
              <a:solidFill>
                <a:srgbClr val="FF0000"/>
              </a:solidFill>
              <a:latin typeface="Stencil" pitchFamily="82" charset="0"/>
            </a:endParaRPr>
          </a:p>
        </p:txBody>
      </p:sp>
    </p:spTree>
    <p:extLst>
      <p:ext uri="{BB962C8B-B14F-4D97-AF65-F5344CB8AC3E}">
        <p14:creationId xmlns:p14="http://schemas.microsoft.com/office/powerpoint/2010/main" val="2530431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19</a:t>
            </a:fld>
            <a:endParaRPr lang="en-US" dirty="0"/>
          </a:p>
        </p:txBody>
      </p:sp>
      <p:graphicFrame>
        <p:nvGraphicFramePr>
          <p:cNvPr id="5" name="Diagram 4"/>
          <p:cNvGraphicFramePr/>
          <p:nvPr>
            <p:extLst>
              <p:ext uri="{D42A27DB-BD31-4B8C-83A1-F6EECF244321}">
                <p14:modId xmlns:p14="http://schemas.microsoft.com/office/powerpoint/2010/main" val="234370701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343370396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2419349"/>
            <a:ext cx="1697075" cy="904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66754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0197860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FOLLOW ALONG </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a:t>
            </a:fld>
            <a:endParaRPr lang="en-US" dirty="0"/>
          </a:p>
        </p:txBody>
      </p:sp>
      <p:graphicFrame>
        <p:nvGraphicFramePr>
          <p:cNvPr id="6" name="Diagram 5"/>
          <p:cNvGraphicFramePr/>
          <p:nvPr>
            <p:extLst>
              <p:ext uri="{D42A27DB-BD31-4B8C-83A1-F6EECF244321}">
                <p14:modId xmlns:p14="http://schemas.microsoft.com/office/powerpoint/2010/main" val="1255789264"/>
              </p:ext>
            </p:extLst>
          </p:nvPr>
        </p:nvGraphicFramePr>
        <p:xfrm>
          <a:off x="2438400" y="2724150"/>
          <a:ext cx="4568613" cy="14500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Right Arrow 7"/>
          <p:cNvSpPr/>
          <p:nvPr/>
        </p:nvSpPr>
        <p:spPr bwMode="auto">
          <a:xfrm flipH="1">
            <a:off x="6781800" y="1504950"/>
            <a:ext cx="1905000" cy="2438400"/>
          </a:xfrm>
          <a:prstGeom prst="curvedRightArrow">
            <a:avLst>
              <a:gd name="adj1" fmla="val 18388"/>
              <a:gd name="adj2" fmla="val 50000"/>
              <a:gd name="adj3" fmla="val 2500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spTree>
    <p:extLst>
      <p:ext uri="{BB962C8B-B14F-4D97-AF65-F5344CB8AC3E}">
        <p14:creationId xmlns:p14="http://schemas.microsoft.com/office/powerpoint/2010/main" val="121697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92" y="2266950"/>
            <a:ext cx="1576602" cy="2089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itle 2"/>
          <p:cNvSpPr>
            <a:spLocks noGrp="1"/>
          </p:cNvSpPr>
          <p:nvPr>
            <p:ph type="title"/>
          </p:nvPr>
        </p:nvSpPr>
        <p:spPr/>
        <p:txBody>
          <a:bodyPr/>
          <a:lstStyle/>
          <a:p>
            <a:r>
              <a:rPr lang="en-US" dirty="0" smtClean="0"/>
              <a:t>FOODBORNE ILLNESSES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20</a:t>
            </a:fld>
            <a:endParaRPr lang="en-US" dirty="0"/>
          </a:p>
        </p:txBody>
      </p:sp>
      <p:graphicFrame>
        <p:nvGraphicFramePr>
          <p:cNvPr id="5" name="Diagram 4"/>
          <p:cNvGraphicFramePr/>
          <p:nvPr>
            <p:extLst>
              <p:ext uri="{D42A27DB-BD31-4B8C-83A1-F6EECF244321}">
                <p14:modId xmlns:p14="http://schemas.microsoft.com/office/powerpoint/2010/main" val="253704361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256280621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p:cNvSpPr txBox="1"/>
          <p:nvPr/>
        </p:nvSpPr>
        <p:spPr>
          <a:xfrm rot="20725001">
            <a:off x="295386" y="3068307"/>
            <a:ext cx="1621614" cy="769441"/>
          </a:xfrm>
          <a:prstGeom prst="rect">
            <a:avLst/>
          </a:prstGeom>
          <a:noFill/>
        </p:spPr>
        <p:txBody>
          <a:bodyPr wrap="square" rtlCol="0">
            <a:spAutoFit/>
          </a:bodyPr>
          <a:lstStyle/>
          <a:p>
            <a:r>
              <a:rPr lang="en-US" sz="4400" dirty="0" smtClean="0">
                <a:ln w="15875">
                  <a:solidFill>
                    <a:schemeClr val="bg1"/>
                  </a:solidFill>
                </a:ln>
                <a:solidFill>
                  <a:srgbClr val="FF0000"/>
                </a:solidFill>
                <a:latin typeface="Stencil" pitchFamily="82" charset="0"/>
              </a:rPr>
              <a:t>Big 5</a:t>
            </a:r>
            <a:endParaRPr lang="en-US" sz="4400" dirty="0">
              <a:ln w="15875">
                <a:solidFill>
                  <a:schemeClr val="bg1"/>
                </a:solidFill>
              </a:ln>
              <a:solidFill>
                <a:srgbClr val="FF0000"/>
              </a:solidFill>
              <a:latin typeface="Stencil" pitchFamily="82" charset="0"/>
            </a:endParaRPr>
          </a:p>
        </p:txBody>
      </p:sp>
    </p:spTree>
    <p:extLst>
      <p:ext uri="{BB962C8B-B14F-4D97-AF65-F5344CB8AC3E}">
        <p14:creationId xmlns:p14="http://schemas.microsoft.com/office/powerpoint/2010/main" val="152798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Growth Conditions</a:t>
            </a:r>
          </a:p>
          <a:p>
            <a:pPr lvl="1"/>
            <a:r>
              <a:rPr lang="en-US" dirty="0" smtClean="0"/>
              <a:t>Food Source</a:t>
            </a:r>
          </a:p>
          <a:p>
            <a:pPr lvl="1"/>
            <a:r>
              <a:rPr lang="en-US" dirty="0" smtClean="0"/>
              <a:t>Acidity</a:t>
            </a:r>
          </a:p>
          <a:p>
            <a:pPr lvl="1"/>
            <a:r>
              <a:rPr lang="en-US" dirty="0" smtClean="0"/>
              <a:t>Time</a:t>
            </a:r>
          </a:p>
          <a:p>
            <a:pPr lvl="1"/>
            <a:r>
              <a:rPr lang="en-US" dirty="0" smtClean="0"/>
              <a:t>Temperature</a:t>
            </a:r>
          </a:p>
          <a:p>
            <a:pPr lvl="1"/>
            <a:r>
              <a:rPr lang="en-US" dirty="0" smtClean="0"/>
              <a:t>Oxygen</a:t>
            </a:r>
          </a:p>
          <a:p>
            <a:pPr lvl="1"/>
            <a:r>
              <a:rPr lang="en-US" dirty="0" smtClean="0"/>
              <a:t>Moisture</a:t>
            </a:r>
            <a:endParaRPr lang="en-US" dirty="0"/>
          </a:p>
        </p:txBody>
      </p:sp>
      <p:sp>
        <p:nvSpPr>
          <p:cNvPr id="3" name="Title 2"/>
          <p:cNvSpPr>
            <a:spLocks noGrp="1"/>
          </p:cNvSpPr>
          <p:nvPr>
            <p:ph type="title"/>
          </p:nvPr>
        </p:nvSpPr>
        <p:spPr/>
        <p:txBody>
          <a:bodyPr/>
          <a:lstStyle/>
          <a:p>
            <a:r>
              <a:rPr lang="en-US" dirty="0" smtClean="0"/>
              <a:t>FOOD MICROBIOLOGY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21</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885" y="1352550"/>
            <a:ext cx="410991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302093081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76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6666677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TCS FOODS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22</a:t>
            </a:fld>
            <a:endParaRPr lang="en-US" dirty="0"/>
          </a:p>
        </p:txBody>
      </p:sp>
      <p:graphicFrame>
        <p:nvGraphicFramePr>
          <p:cNvPr id="12" name="Diagram 11"/>
          <p:cNvGraphicFramePr/>
          <p:nvPr>
            <p:extLst>
              <p:ext uri="{D42A27DB-BD31-4B8C-83A1-F6EECF244321}">
                <p14:modId xmlns:p14="http://schemas.microsoft.com/office/powerpoint/2010/main" val="246458218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1026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0508707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TCS FOODS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23</a:t>
            </a:fld>
            <a:endParaRPr lang="en-US" dirty="0"/>
          </a:p>
        </p:txBody>
      </p:sp>
      <p:pic>
        <p:nvPicPr>
          <p:cNvPr id="6" name="Picture 12" descr="meat/dairy.tif                                                 00000019KDHE Food Safety               B9125AD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 t="-1" r="-574"/>
          <a:stretch/>
        </p:blipFill>
        <p:spPr bwMode="auto">
          <a:xfrm>
            <a:off x="1295400" y="4171950"/>
            <a:ext cx="52120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98197695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5788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2026115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TCS FOODS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24</a:t>
            </a:fld>
            <a:endParaRPr lang="en-US" dirty="0"/>
          </a:p>
        </p:txBody>
      </p:sp>
      <p:pic>
        <p:nvPicPr>
          <p:cNvPr id="6" name="Picture 14" descr="&#10;Starch.tif                                                     00000019KDHE Food Safety               B9125AD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9713" y="4160044"/>
            <a:ext cx="5145087" cy="92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251939755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793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3208918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TCS FOODS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25</a:t>
            </a:fld>
            <a:endParaRPr lang="en-US"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7713" y="4171950"/>
            <a:ext cx="51085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143361749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7332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2222051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TIME &amp; TEMPERATURE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26</a:t>
            </a:fld>
            <a:endParaRPr lang="en-US" dirty="0"/>
          </a:p>
        </p:txBody>
      </p:sp>
      <p:graphicFrame>
        <p:nvGraphicFramePr>
          <p:cNvPr id="6" name="Diagram 5"/>
          <p:cNvGraphicFramePr/>
          <p:nvPr>
            <p:extLst>
              <p:ext uri="{D42A27DB-BD31-4B8C-83A1-F6EECF244321}">
                <p14:modId xmlns:p14="http://schemas.microsoft.com/office/powerpoint/2010/main" val="298880493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6703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8175766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THERMOMETERS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27</a:t>
            </a:fld>
            <a:endParaRPr lang="en-US" dirty="0"/>
          </a:p>
        </p:txBody>
      </p:sp>
      <p:graphicFrame>
        <p:nvGraphicFramePr>
          <p:cNvPr id="6" name="Diagram 5"/>
          <p:cNvGraphicFramePr/>
          <p:nvPr>
            <p:extLst>
              <p:ext uri="{D42A27DB-BD31-4B8C-83A1-F6EECF244321}">
                <p14:modId xmlns:p14="http://schemas.microsoft.com/office/powerpoint/2010/main" val="245602451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9920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THERMOMETERS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28</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81150"/>
            <a:ext cx="42672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bwMode="auto">
          <a:xfrm>
            <a:off x="5715000" y="4019550"/>
            <a:ext cx="1295400" cy="8382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0700" y="1233053"/>
            <a:ext cx="5600700" cy="310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49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4613352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CHECK FOR ACCURACY</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29</a:t>
            </a:fld>
            <a:endParaRPr lang="en-US" dirty="0"/>
          </a:p>
        </p:txBody>
      </p:sp>
      <p:graphicFrame>
        <p:nvGraphicFramePr>
          <p:cNvPr id="6" name="Diagram 5"/>
          <p:cNvGraphicFramePr/>
          <p:nvPr>
            <p:extLst>
              <p:ext uri="{D42A27DB-BD31-4B8C-83A1-F6EECF244321}">
                <p14:modId xmlns:p14="http://schemas.microsoft.com/office/powerpoint/2010/main" val="78585126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53723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715963" y="905376"/>
            <a:ext cx="8016875"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nSpc>
                <a:spcPct val="70000"/>
              </a:lnSpc>
            </a:pPr>
            <a:r>
              <a:rPr lang="en-US" dirty="0"/>
              <a:t>	</a:t>
            </a:r>
            <a:r>
              <a:rPr lang="en-US" sz="1400"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48073501"/>
              </p:ext>
            </p:extLst>
          </p:nvPr>
        </p:nvGraphicFramePr>
        <p:xfrm>
          <a:off x="685800" y="1257300"/>
          <a:ext cx="8047038"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85800" y="285750"/>
            <a:ext cx="7772400" cy="857250"/>
          </a:xfrm>
        </p:spPr>
        <p:txBody>
          <a:bodyPr/>
          <a:lstStyle/>
          <a:p>
            <a:r>
              <a:rPr lang="en-US" dirty="0" smtClean="0"/>
              <a:t>PRESENTATION OVERVIEW</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a:t>
            </a:fld>
            <a:endParaRPr lang="en-US" dirty="0"/>
          </a:p>
        </p:txBody>
      </p:sp>
      <p:pic>
        <p:nvPicPr>
          <p:cNvPr id="59394" name="Picture 2" descr="C:\Users\ainman\AppData\Local\Microsoft\Windows\Temporary Internet Files\Content.IE5\K34FZM4U\MP90044252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2266950"/>
            <a:ext cx="3095625" cy="2063750"/>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421424771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03312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30</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2372115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82743664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8838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31</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5505152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2520171418"/>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6474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32</a:t>
            </a:fld>
            <a:endParaRPr lang="en-US" dirty="0"/>
          </a:p>
        </p:txBody>
      </p:sp>
      <p:pic>
        <p:nvPicPr>
          <p:cNvPr id="23554" name="Picture 2" descr="S:\Food Safety &amp; Lodging\Food Safety\Food Safety Photos\Barton\Great Bend\Stoneridge 72711\DSC010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472"/>
            <a:ext cx="7391400" cy="49276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S:\Food Safety &amp; Lodging\Food Safety\Food Safety Photos\Barton\Great Bend\Stoneridge 72711\DSC010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400" y="63472"/>
            <a:ext cx="7239000" cy="494543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Food Safety &amp; Lodging\Food Safety\Food Safety Photos\Barton\Great Bend\Stoneridge 72711\DSC011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836420" y="63472"/>
            <a:ext cx="5478780" cy="496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8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Food Safety &amp; Lodging\Food Safety\Food Safety Photos\Reno\Nickerson\Berridge IGA 2010\Berridges.IGA_Nickerson 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3350"/>
            <a:ext cx="6553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IMPROPER LABELING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33</a:t>
            </a:fld>
            <a:endParaRPr lang="en-US" dirty="0"/>
          </a:p>
        </p:txBody>
      </p:sp>
    </p:spTree>
    <p:extLst>
      <p:ext uri="{BB962C8B-B14F-4D97-AF65-F5344CB8AC3E}">
        <p14:creationId xmlns:p14="http://schemas.microsoft.com/office/powerpoint/2010/main" val="66133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34</a:t>
            </a:fld>
            <a:endParaRPr lang="en-US" dirty="0"/>
          </a:p>
        </p:txBody>
      </p:sp>
      <p:pic>
        <p:nvPicPr>
          <p:cNvPr id="17411" name="Picture 3" descr="S:\Food Safety &amp; Lodging\Food Safety\Food Safety Photos\Reno\Hutchinson\Dulceria La Pinata\dulceria.la.pinata_hutchinson07 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0" y="977000"/>
            <a:ext cx="4572000" cy="40698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IMPROPER LABELING</a:t>
            </a:r>
            <a:endParaRPr lang="en-US" dirty="0"/>
          </a:p>
        </p:txBody>
      </p:sp>
    </p:spTree>
    <p:extLst>
      <p:ext uri="{BB962C8B-B14F-4D97-AF65-F5344CB8AC3E}">
        <p14:creationId xmlns:p14="http://schemas.microsoft.com/office/powerpoint/2010/main" val="534491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35</a:t>
            </a:fld>
            <a:endParaRPr lang="en-US" dirty="0"/>
          </a:p>
        </p:txBody>
      </p:sp>
      <p:pic>
        <p:nvPicPr>
          <p:cNvPr id="17410" name="Picture 2" descr="S:\Food Safety &amp; Lodging\Food Safety\Food Safety Photos\Reno\Hutchinson\anas.remedias\anas.remedias_hutchinson07 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57275"/>
            <a:ext cx="5257800" cy="39433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IMPROPER LABELING</a:t>
            </a:r>
            <a:endParaRPr lang="en-US" dirty="0"/>
          </a:p>
        </p:txBody>
      </p:sp>
    </p:spTree>
    <p:extLst>
      <p:ext uri="{BB962C8B-B14F-4D97-AF65-F5344CB8AC3E}">
        <p14:creationId xmlns:p14="http://schemas.microsoft.com/office/powerpoint/2010/main" val="163227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36</a:t>
            </a:fld>
            <a:endParaRPr lang="en-US" dirty="0"/>
          </a:p>
        </p:txBody>
      </p:sp>
      <p:pic>
        <p:nvPicPr>
          <p:cNvPr id="26626" name="Picture 2" descr="S:\Food Safety &amp; Lodging\Food Safety\Food Safety Photos\Seward\Liberal\el.mercadito_liberal\el.mercadito_liberal 0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0600" y="186572"/>
            <a:ext cx="6858000" cy="47900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IMPROPER LABELING</a:t>
            </a:r>
            <a:endParaRPr lang="en-US" dirty="0"/>
          </a:p>
        </p:txBody>
      </p:sp>
    </p:spTree>
    <p:extLst>
      <p:ext uri="{BB962C8B-B14F-4D97-AF65-F5344CB8AC3E}">
        <p14:creationId xmlns:p14="http://schemas.microsoft.com/office/powerpoint/2010/main" val="239959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3712871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37</a:t>
            </a:fld>
            <a:endParaRPr lang="en-US" dirty="0"/>
          </a:p>
        </p:txBody>
      </p:sp>
      <p:graphicFrame>
        <p:nvGraphicFramePr>
          <p:cNvPr id="6" name="Diagram 5"/>
          <p:cNvGraphicFramePr/>
          <p:nvPr>
            <p:extLst>
              <p:ext uri="{D42A27DB-BD31-4B8C-83A1-F6EECF244321}">
                <p14:modId xmlns:p14="http://schemas.microsoft.com/office/powerpoint/2010/main" val="149267496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29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3014671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38</a:t>
            </a:fld>
            <a:endParaRPr lang="en-US" dirty="0"/>
          </a:p>
        </p:txBody>
      </p:sp>
      <p:graphicFrame>
        <p:nvGraphicFramePr>
          <p:cNvPr id="6" name="Diagram 5"/>
          <p:cNvGraphicFramePr/>
          <p:nvPr>
            <p:extLst>
              <p:ext uri="{D42A27DB-BD31-4B8C-83A1-F6EECF244321}">
                <p14:modId xmlns:p14="http://schemas.microsoft.com/office/powerpoint/2010/main" val="7453676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0173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46070168"/>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39</a:t>
            </a:fld>
            <a:endParaRPr lang="en-US" dirty="0"/>
          </a:p>
        </p:txBody>
      </p:sp>
      <p:graphicFrame>
        <p:nvGraphicFramePr>
          <p:cNvPr id="6" name="Diagram 5"/>
          <p:cNvGraphicFramePr/>
          <p:nvPr>
            <p:extLst>
              <p:ext uri="{D42A27DB-BD31-4B8C-83A1-F6EECF244321}">
                <p14:modId xmlns:p14="http://schemas.microsoft.com/office/powerpoint/2010/main" val="252046078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1040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ainman\Local Settings\Temporary Internet Files\Content.IE5\K21T89D3\MP9003988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343150"/>
            <a:ext cx="3886200" cy="2081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POP QUIZ</a:t>
            </a:r>
            <a:endParaRPr lang="en-US" dirty="0"/>
          </a:p>
        </p:txBody>
      </p:sp>
      <p:sp>
        <p:nvSpPr>
          <p:cNvPr id="3" name="Content Placeholder 2"/>
          <p:cNvSpPr>
            <a:spLocks noGrp="1"/>
          </p:cNvSpPr>
          <p:nvPr>
            <p:ph idx="1"/>
          </p:nvPr>
        </p:nvSpPr>
        <p:spPr/>
        <p:txBody>
          <a:bodyPr/>
          <a:lstStyle/>
          <a:p>
            <a:r>
              <a:rPr lang="en-US" dirty="0" smtClean="0"/>
              <a:t>Q. What ingredient/s of potato salad require refrigeration?</a:t>
            </a:r>
          </a:p>
          <a:p>
            <a:r>
              <a:rPr lang="en-US" dirty="0" smtClean="0"/>
              <a:t>A. Potatoes, eggs.</a:t>
            </a:r>
            <a:endParaRPr lang="en-US" dirty="0"/>
          </a:p>
        </p:txBody>
      </p:sp>
      <p:sp>
        <p:nvSpPr>
          <p:cNvPr id="4" name="Slide Number Placeholder 3"/>
          <p:cNvSpPr>
            <a:spLocks noGrp="1"/>
          </p:cNvSpPr>
          <p:nvPr>
            <p:ph type="sldNum" sz="quarter" idx="12"/>
          </p:nvPr>
        </p:nvSpPr>
        <p:spPr/>
        <p:txBody>
          <a:bodyPr/>
          <a:lstStyle/>
          <a:p>
            <a:pPr>
              <a:defRPr/>
            </a:pPr>
            <a:fld id="{7F0985A4-0F80-481E-ACC8-D086D0921EF4}" type="slidenum">
              <a:rPr lang="en-US" smtClean="0"/>
              <a:pPr>
                <a:defRPr/>
              </a:pPr>
              <a:t>4</a:t>
            </a:fld>
            <a:endParaRPr lang="en-US"/>
          </a:p>
        </p:txBody>
      </p:sp>
    </p:spTree>
    <p:extLst>
      <p:ext uri="{BB962C8B-B14F-4D97-AF65-F5344CB8AC3E}">
        <p14:creationId xmlns:p14="http://schemas.microsoft.com/office/powerpoint/2010/main" val="398460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9370201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40</a:t>
            </a:fld>
            <a:endParaRPr lang="en-US" dirty="0"/>
          </a:p>
        </p:txBody>
      </p:sp>
      <p:graphicFrame>
        <p:nvGraphicFramePr>
          <p:cNvPr id="6" name="Diagram 5"/>
          <p:cNvGraphicFramePr/>
          <p:nvPr>
            <p:extLst>
              <p:ext uri="{D42A27DB-BD31-4B8C-83A1-F6EECF244321}">
                <p14:modId xmlns:p14="http://schemas.microsoft.com/office/powerpoint/2010/main" val="196309100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2718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0664972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41</a:t>
            </a:fld>
            <a:endParaRPr lang="en-US" dirty="0"/>
          </a:p>
        </p:txBody>
      </p:sp>
      <p:graphicFrame>
        <p:nvGraphicFramePr>
          <p:cNvPr id="6" name="Diagram 5"/>
          <p:cNvGraphicFramePr/>
          <p:nvPr>
            <p:extLst>
              <p:ext uri="{D42A27DB-BD31-4B8C-83A1-F6EECF244321}">
                <p14:modId xmlns:p14="http://schemas.microsoft.com/office/powerpoint/2010/main" val="58782363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5485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6397322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42</a:t>
            </a:fld>
            <a:endParaRPr lang="en-US" dirty="0"/>
          </a:p>
        </p:txBody>
      </p:sp>
      <p:graphicFrame>
        <p:nvGraphicFramePr>
          <p:cNvPr id="6" name="Diagram 5"/>
          <p:cNvGraphicFramePr/>
          <p:nvPr>
            <p:extLst>
              <p:ext uri="{D42A27DB-BD31-4B8C-83A1-F6EECF244321}">
                <p14:modId xmlns:p14="http://schemas.microsoft.com/office/powerpoint/2010/main" val="15606434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475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3188882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43</a:t>
            </a:fld>
            <a:endParaRPr lang="en-US" dirty="0"/>
          </a:p>
        </p:txBody>
      </p:sp>
      <p:graphicFrame>
        <p:nvGraphicFramePr>
          <p:cNvPr id="6" name="Diagram 5"/>
          <p:cNvGraphicFramePr/>
          <p:nvPr>
            <p:extLst>
              <p:ext uri="{D42A27DB-BD31-4B8C-83A1-F6EECF244321}">
                <p14:modId xmlns:p14="http://schemas.microsoft.com/office/powerpoint/2010/main" val="43966666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496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7608053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44</a:t>
            </a:fld>
            <a:endParaRPr lang="en-US" dirty="0"/>
          </a:p>
        </p:txBody>
      </p:sp>
      <p:graphicFrame>
        <p:nvGraphicFramePr>
          <p:cNvPr id="6" name="Diagram 5"/>
          <p:cNvGraphicFramePr/>
          <p:nvPr>
            <p:extLst>
              <p:ext uri="{D42A27DB-BD31-4B8C-83A1-F6EECF244321}">
                <p14:modId xmlns:p14="http://schemas.microsoft.com/office/powerpoint/2010/main" val="94595009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68042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6437276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45</a:t>
            </a:fld>
            <a:endParaRPr lang="en-US" dirty="0"/>
          </a:p>
        </p:txBody>
      </p:sp>
      <p:graphicFrame>
        <p:nvGraphicFramePr>
          <p:cNvPr id="6" name="Diagram 5"/>
          <p:cNvGraphicFramePr/>
          <p:nvPr>
            <p:extLst>
              <p:ext uri="{D42A27DB-BD31-4B8C-83A1-F6EECF244321}">
                <p14:modId xmlns:p14="http://schemas.microsoft.com/office/powerpoint/2010/main" val="334381181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368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926371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46</a:t>
            </a:fld>
            <a:endParaRPr lang="en-US" dirty="0"/>
          </a:p>
        </p:txBody>
      </p:sp>
      <p:graphicFrame>
        <p:nvGraphicFramePr>
          <p:cNvPr id="6" name="Diagram 5"/>
          <p:cNvGraphicFramePr/>
          <p:nvPr>
            <p:extLst>
              <p:ext uri="{D42A27DB-BD31-4B8C-83A1-F6EECF244321}">
                <p14:modId xmlns:p14="http://schemas.microsoft.com/office/powerpoint/2010/main" val="262435393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67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2453619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47</a:t>
            </a:fld>
            <a:endParaRPr lang="en-US" dirty="0"/>
          </a:p>
        </p:txBody>
      </p:sp>
      <p:graphicFrame>
        <p:nvGraphicFramePr>
          <p:cNvPr id="6" name="Diagram 5"/>
          <p:cNvGraphicFramePr/>
          <p:nvPr>
            <p:extLst>
              <p:ext uri="{D42A27DB-BD31-4B8C-83A1-F6EECF244321}">
                <p14:modId xmlns:p14="http://schemas.microsoft.com/office/powerpoint/2010/main" val="98673921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11042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8310707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48</a:t>
            </a:fld>
            <a:endParaRPr lang="en-US" dirty="0"/>
          </a:p>
        </p:txBody>
      </p:sp>
      <p:graphicFrame>
        <p:nvGraphicFramePr>
          <p:cNvPr id="6" name="Diagram 5"/>
          <p:cNvGraphicFramePr/>
          <p:nvPr>
            <p:extLst>
              <p:ext uri="{D42A27DB-BD31-4B8C-83A1-F6EECF244321}">
                <p14:modId xmlns:p14="http://schemas.microsoft.com/office/powerpoint/2010/main" val="328286271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5321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267204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EMPLOYEE HEALTH</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49</a:t>
            </a:fld>
            <a:endParaRPr lang="en-US" dirty="0"/>
          </a:p>
        </p:txBody>
      </p:sp>
      <p:graphicFrame>
        <p:nvGraphicFramePr>
          <p:cNvPr id="6" name="Diagram 5"/>
          <p:cNvGraphicFramePr/>
          <p:nvPr>
            <p:extLst>
              <p:ext uri="{D42A27DB-BD31-4B8C-83A1-F6EECF244321}">
                <p14:modId xmlns:p14="http://schemas.microsoft.com/office/powerpoint/2010/main" val="44225868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93610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 SAFETY IS… </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5</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91584954"/>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57760247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77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7C6029F-D50F-4E04-BA8D-4843AFBD2F2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1F4027D6-66AB-4746-A015-533B03CF0A9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DF34EAD6-E2B3-4B78-92FF-9CD5804D395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BE834659-0D4E-47FE-8FE0-27DCCD015F6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70F84DA2-9C89-4961-B13B-FDE59F05BEE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239CC437-25FD-47F4-A36A-38973205714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7B036DDA-92F6-4782-8733-F10DB74AE10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8AA11E7E-34A9-4C00-BCA5-2231075FE8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1996987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50</a:t>
            </a:fld>
            <a:endParaRPr lang="en-US" dirty="0"/>
          </a:p>
        </p:txBody>
      </p:sp>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81000" y="3833910"/>
            <a:ext cx="1772920" cy="11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ext uri="{D42A27DB-BD31-4B8C-83A1-F6EECF244321}">
                <p14:modId xmlns:p14="http://schemas.microsoft.com/office/powerpoint/2010/main" val="118121038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6" descr="F:\envhealth\FOOD\Photos\barehandsandJPG.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381000" y="2473035"/>
            <a:ext cx="1485900" cy="1261099"/>
          </a:xfrm>
          <a:prstGeom prst="rect">
            <a:avLst/>
          </a:prstGeom>
          <a:noFill/>
          <a:ln w="9525">
            <a:noFill/>
            <a:miter lim="800000"/>
            <a:headEnd/>
            <a:tailEnd/>
          </a:ln>
        </p:spPr>
      </p:pic>
    </p:spTree>
    <p:extLst>
      <p:ext uri="{BB962C8B-B14F-4D97-AF65-F5344CB8AC3E}">
        <p14:creationId xmlns:p14="http://schemas.microsoft.com/office/powerpoint/2010/main" val="94303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2246322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PRACTICE GOOD HYGIENE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51</a:t>
            </a:fld>
            <a:endParaRPr lang="en-US" dirty="0"/>
          </a:p>
        </p:txBody>
      </p:sp>
      <p:graphicFrame>
        <p:nvGraphicFramePr>
          <p:cNvPr id="6" name="Diagram 5"/>
          <p:cNvGraphicFramePr/>
          <p:nvPr>
            <p:extLst>
              <p:ext uri="{D42A27DB-BD31-4B8C-83A1-F6EECF244321}">
                <p14:modId xmlns:p14="http://schemas.microsoft.com/office/powerpoint/2010/main" val="57992860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Rectangle 1"/>
          <p:cNvSpPr/>
          <p:nvPr/>
        </p:nvSpPr>
        <p:spPr>
          <a:xfrm>
            <a:off x="28575" y="4552950"/>
            <a:ext cx="4800600" cy="400110"/>
          </a:xfrm>
          <a:prstGeom prst="rect">
            <a:avLst/>
          </a:prstGeom>
        </p:spPr>
        <p:txBody>
          <a:bodyPr wrap="square">
            <a:spAutoFit/>
          </a:bodyPr>
          <a:lstStyle/>
          <a:p>
            <a:r>
              <a:rPr lang="en-US" sz="2000" dirty="0">
                <a:latin typeface="+mn-lt"/>
                <a:cs typeface="Arial" pitchFamily="34" charset="0"/>
              </a:rPr>
              <a:t>Does Mr. Yucky work in your kitchen?</a:t>
            </a:r>
          </a:p>
        </p:txBody>
      </p:sp>
    </p:spTree>
    <p:extLst>
      <p:ext uri="{BB962C8B-B14F-4D97-AF65-F5344CB8AC3E}">
        <p14:creationId xmlns:p14="http://schemas.microsoft.com/office/powerpoint/2010/main" val="3060595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3924168"/>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PRACTICE GOOD HYGIENE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52</a:t>
            </a:fld>
            <a:endParaRPr lang="en-US" dirty="0"/>
          </a:p>
        </p:txBody>
      </p:sp>
      <p:graphicFrame>
        <p:nvGraphicFramePr>
          <p:cNvPr id="6" name="Diagram 5"/>
          <p:cNvGraphicFramePr/>
          <p:nvPr>
            <p:extLst>
              <p:ext uri="{D42A27DB-BD31-4B8C-83A1-F6EECF244321}">
                <p14:modId xmlns:p14="http://schemas.microsoft.com/office/powerpoint/2010/main" val="255993653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p:cNvSpPr/>
          <p:nvPr/>
        </p:nvSpPr>
        <p:spPr>
          <a:xfrm>
            <a:off x="28575" y="4552950"/>
            <a:ext cx="4800600" cy="400110"/>
          </a:xfrm>
          <a:prstGeom prst="rect">
            <a:avLst/>
          </a:prstGeom>
        </p:spPr>
        <p:txBody>
          <a:bodyPr wrap="square">
            <a:spAutoFit/>
          </a:bodyPr>
          <a:lstStyle/>
          <a:p>
            <a:r>
              <a:rPr lang="en-US" sz="2000" dirty="0">
                <a:latin typeface="+mn-lt"/>
                <a:cs typeface="Arial" pitchFamily="34" charset="0"/>
              </a:rPr>
              <a:t>Does Mr. Yucky work in your kitchen?</a:t>
            </a:r>
          </a:p>
        </p:txBody>
      </p:sp>
    </p:spTree>
    <p:extLst>
      <p:ext uri="{BB962C8B-B14F-4D97-AF65-F5344CB8AC3E}">
        <p14:creationId xmlns:p14="http://schemas.microsoft.com/office/powerpoint/2010/main" val="45363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4345215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PRACTICE GOOD HYGIENE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53</a:t>
            </a:fld>
            <a:endParaRPr lang="en-US" dirty="0"/>
          </a:p>
        </p:txBody>
      </p:sp>
      <p:pic>
        <p:nvPicPr>
          <p:cNvPr id="717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524000" y="1113703"/>
            <a:ext cx="6096000" cy="389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562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4488558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PRACTICE GOOD HYGIENE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54</a:t>
            </a:fld>
            <a:endParaRPr lang="en-US" dirty="0"/>
          </a:p>
        </p:txBody>
      </p:sp>
      <p:pic>
        <p:nvPicPr>
          <p:cNvPr id="7" name="Picture 2" descr="C:\MyFiles\Food Safety Education Month\Bandaid.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1352550"/>
            <a:ext cx="3810000" cy="2857500"/>
          </a:xfrm>
          <a:prstGeom prst="rect">
            <a:avLst/>
          </a:prstGeom>
          <a:noFill/>
          <a:ln w="9525">
            <a:noFill/>
            <a:miter lim="800000"/>
            <a:headEnd/>
            <a:tailEnd/>
          </a:ln>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10869"/>
          <a:stretch/>
        </p:blipFill>
        <p:spPr>
          <a:xfrm>
            <a:off x="277443" y="1338695"/>
            <a:ext cx="4266848" cy="2852305"/>
          </a:xfrm>
          <a:prstGeom prst="rect">
            <a:avLst/>
          </a:prstGeom>
        </p:spPr>
      </p:pic>
    </p:spTree>
    <p:extLst>
      <p:ext uri="{BB962C8B-B14F-4D97-AF65-F5344CB8AC3E}">
        <p14:creationId xmlns:p14="http://schemas.microsoft.com/office/powerpoint/2010/main" val="323855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18300984"/>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sz="3600" dirty="0" smtClean="0"/>
              <a:t>FOOD SAFETY IS IN YOUR HANDS</a:t>
            </a:r>
            <a:endParaRPr lang="en-US" sz="3600"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55</a:t>
            </a:fld>
            <a:endParaRPr lang="en-US" dirty="0"/>
          </a:p>
        </p:txBody>
      </p:sp>
      <p:sp>
        <p:nvSpPr>
          <p:cNvPr id="6" name="TextBox 5"/>
          <p:cNvSpPr txBox="1"/>
          <p:nvPr/>
        </p:nvSpPr>
        <p:spPr>
          <a:xfrm>
            <a:off x="76200" y="1047750"/>
            <a:ext cx="3505200" cy="461665"/>
          </a:xfrm>
          <a:prstGeom prst="rect">
            <a:avLst/>
          </a:prstGeom>
          <a:noFill/>
        </p:spPr>
        <p:txBody>
          <a:bodyPr vert="horz" wrap="square" rtlCol="0">
            <a:spAutoFit/>
          </a:bodyPr>
          <a:lstStyle/>
          <a:p>
            <a:r>
              <a:rPr lang="en-US" dirty="0" smtClean="0">
                <a:latin typeface="+mn-lt"/>
              </a:rPr>
              <a:t>Wash your Hands After:</a:t>
            </a:r>
            <a:endParaRPr lang="en-US" dirty="0">
              <a:latin typeface="+mn-lt"/>
            </a:endParaRPr>
          </a:p>
        </p:txBody>
      </p:sp>
      <p:graphicFrame>
        <p:nvGraphicFramePr>
          <p:cNvPr id="9" name="Diagram 8"/>
          <p:cNvGraphicFramePr/>
          <p:nvPr>
            <p:extLst>
              <p:ext uri="{D42A27DB-BD31-4B8C-83A1-F6EECF244321}">
                <p14:modId xmlns:p14="http://schemas.microsoft.com/office/powerpoint/2010/main" val="303483310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4731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Wet under warm water </a:t>
            </a:r>
          </a:p>
          <a:p>
            <a:r>
              <a:rPr lang="en-US" sz="2800" dirty="0" smtClean="0"/>
              <a:t>Apply Soap</a:t>
            </a:r>
          </a:p>
          <a:p>
            <a:r>
              <a:rPr lang="en-US" sz="2800" dirty="0" smtClean="0"/>
              <a:t>Scrub for 10-15 seconds</a:t>
            </a:r>
          </a:p>
          <a:p>
            <a:r>
              <a:rPr lang="en-US" sz="2800" dirty="0" smtClean="0"/>
              <a:t>Rinse with warm water</a:t>
            </a:r>
          </a:p>
          <a:p>
            <a:r>
              <a:rPr lang="en-US" sz="2800" dirty="0" smtClean="0"/>
              <a:t>Use </a:t>
            </a:r>
            <a:r>
              <a:rPr lang="en-US" sz="2800" dirty="0"/>
              <a:t>paper towel to </a:t>
            </a:r>
            <a:r>
              <a:rPr lang="en-US" sz="2800" dirty="0" smtClean="0"/>
              <a:t>dry, turn off water, open door </a:t>
            </a:r>
            <a:endParaRPr lang="en-US" dirty="0"/>
          </a:p>
        </p:txBody>
      </p:sp>
      <p:sp>
        <p:nvSpPr>
          <p:cNvPr id="3" name="Title 2"/>
          <p:cNvSpPr>
            <a:spLocks noGrp="1"/>
          </p:cNvSpPr>
          <p:nvPr>
            <p:ph type="title"/>
          </p:nvPr>
        </p:nvSpPr>
        <p:spPr/>
        <p:txBody>
          <a:bodyPr/>
          <a:lstStyle/>
          <a:p>
            <a:r>
              <a:rPr lang="en-US" dirty="0" smtClean="0"/>
              <a:t>HANDWASH PROCEDURE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56</a:t>
            </a:fld>
            <a:endParaRPr lang="en-US" dirty="0"/>
          </a:p>
        </p:txBody>
      </p:sp>
      <p:graphicFrame>
        <p:nvGraphicFramePr>
          <p:cNvPr id="5" name="Diagram 4"/>
          <p:cNvGraphicFramePr/>
          <p:nvPr>
            <p:extLst>
              <p:ext uri="{D42A27DB-BD31-4B8C-83A1-F6EECF244321}">
                <p14:modId xmlns:p14="http://schemas.microsoft.com/office/powerpoint/2010/main" val="786899578"/>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WashHands2.jpg                                                 000158BEMacintosh HD                   ABA7815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829947" y="1352550"/>
            <a:ext cx="3091259" cy="1828800"/>
          </a:xfrm>
          <a:prstGeom prst="rect">
            <a:avLst/>
          </a:prstGeom>
          <a:noFill/>
          <a:ln w="41275">
            <a:noFill/>
            <a:miter lim="800000"/>
            <a:headEnd/>
            <a:tailEnd/>
          </a:ln>
          <a:effectLst/>
        </p:spPr>
      </p:pic>
    </p:spTree>
    <p:extLst>
      <p:ext uri="{BB962C8B-B14F-4D97-AF65-F5344CB8AC3E}">
        <p14:creationId xmlns:p14="http://schemas.microsoft.com/office/powerpoint/2010/main" val="285744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68038661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NO BARE HAND CONTACT</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57</a:t>
            </a:fld>
            <a:endParaRPr lang="en-US" dirty="0"/>
          </a:p>
        </p:txBody>
      </p:sp>
      <p:graphicFrame>
        <p:nvGraphicFramePr>
          <p:cNvPr id="5" name="Diagram 4"/>
          <p:cNvGraphicFramePr/>
          <p:nvPr>
            <p:extLst>
              <p:ext uri="{D42A27DB-BD31-4B8C-83A1-F6EECF244321}">
                <p14:modId xmlns:p14="http://schemas.microsoft.com/office/powerpoint/2010/main" val="35744110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4200" y="2903538"/>
            <a:ext cx="1554163"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903538"/>
            <a:ext cx="1554163"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ot;No&quot; Symbol 5"/>
          <p:cNvSpPr/>
          <p:nvPr/>
        </p:nvSpPr>
        <p:spPr bwMode="auto">
          <a:xfrm>
            <a:off x="6834981" y="2724150"/>
            <a:ext cx="1752600" cy="1676400"/>
          </a:xfrm>
          <a:prstGeom prst="noSmoking">
            <a:avLst>
              <a:gd name="adj" fmla="val 454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spTree>
    <p:extLst>
      <p:ext uri="{BB962C8B-B14F-4D97-AF65-F5344CB8AC3E}">
        <p14:creationId xmlns:p14="http://schemas.microsoft.com/office/powerpoint/2010/main" val="4561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1484596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GLOVE USE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58</a:t>
            </a:fld>
            <a:endParaRPr lang="en-US" dirty="0"/>
          </a:p>
        </p:txBody>
      </p:sp>
      <p:graphicFrame>
        <p:nvGraphicFramePr>
          <p:cNvPr id="6" name="Diagram 5"/>
          <p:cNvGraphicFramePr/>
          <p:nvPr>
            <p:extLst>
              <p:ext uri="{D42A27DB-BD31-4B8C-83A1-F6EECF244321}">
                <p14:modId xmlns:p14="http://schemas.microsoft.com/office/powerpoint/2010/main" val="215649481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06035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4324159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GLOVE USE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59</a:t>
            </a:fld>
            <a:endParaRPr lang="en-US" dirty="0"/>
          </a:p>
        </p:txBody>
      </p:sp>
      <p:graphicFrame>
        <p:nvGraphicFramePr>
          <p:cNvPr id="6" name="Diagram 5"/>
          <p:cNvGraphicFramePr/>
          <p:nvPr>
            <p:extLst>
              <p:ext uri="{D42A27DB-BD31-4B8C-83A1-F6EECF244321}">
                <p14:modId xmlns:p14="http://schemas.microsoft.com/office/powerpoint/2010/main" val="42982768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0678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70715153"/>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FOODBORNE ILLNESS </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6</a:t>
            </a:fld>
            <a:endParaRPr lang="en-US" dirty="0"/>
          </a:p>
        </p:txBody>
      </p:sp>
      <p:graphicFrame>
        <p:nvGraphicFramePr>
          <p:cNvPr id="6" name="Diagram 5"/>
          <p:cNvGraphicFramePr/>
          <p:nvPr>
            <p:extLst>
              <p:ext uri="{D42A27DB-BD31-4B8C-83A1-F6EECF244321}">
                <p14:modId xmlns:p14="http://schemas.microsoft.com/office/powerpoint/2010/main" val="1786377969"/>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3195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IS THIS OK?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60</a:t>
            </a:fld>
            <a:endParaRPr lang="en-US" dirty="0"/>
          </a:p>
        </p:txBody>
      </p:sp>
      <p:pic>
        <p:nvPicPr>
          <p:cNvPr id="10242" name="Picture 2" descr="S:\Food Safety &amp; Lodging\Food Safety\Food Safety Photos\Sherman\ElReynaldo's.18june12\DSC039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44980" y="1113284"/>
            <a:ext cx="5646420" cy="393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2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5692748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61</a:t>
            </a:fld>
            <a:endParaRPr lang="en-US" dirty="0"/>
          </a:p>
        </p:txBody>
      </p:sp>
      <p:graphicFrame>
        <p:nvGraphicFramePr>
          <p:cNvPr id="6" name="Diagram 5"/>
          <p:cNvGraphicFramePr/>
          <p:nvPr>
            <p:extLst>
              <p:ext uri="{D42A27DB-BD31-4B8C-83A1-F6EECF244321}">
                <p14:modId xmlns:p14="http://schemas.microsoft.com/office/powerpoint/2010/main" val="410467630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85112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CRITICAL TEMPERATURES</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62</a:t>
            </a:fld>
            <a:endParaRPr lang="en-US" dirty="0"/>
          </a:p>
        </p:txBody>
      </p:sp>
      <p:graphicFrame>
        <p:nvGraphicFramePr>
          <p:cNvPr id="11" name="Diagram 10"/>
          <p:cNvGraphicFramePr/>
          <p:nvPr>
            <p:extLst>
              <p:ext uri="{D42A27DB-BD31-4B8C-83A1-F6EECF244321}">
                <p14:modId xmlns:p14="http://schemas.microsoft.com/office/powerpoint/2010/main" val="307167576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304800" y="1123950"/>
            <a:ext cx="1143000" cy="3886200"/>
            <a:chOff x="1295400" y="1276350"/>
            <a:chExt cx="990600" cy="3276600"/>
          </a:xfrm>
        </p:grpSpPr>
        <p:sp>
          <p:nvSpPr>
            <p:cNvPr id="9" name="Oval 8"/>
            <p:cNvSpPr/>
            <p:nvPr/>
          </p:nvSpPr>
          <p:spPr bwMode="auto">
            <a:xfrm>
              <a:off x="1295400" y="3562350"/>
              <a:ext cx="990600" cy="990600"/>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sp>
          <p:nvSpPr>
            <p:cNvPr id="8" name="Rectangle 7"/>
            <p:cNvSpPr/>
            <p:nvPr/>
          </p:nvSpPr>
          <p:spPr bwMode="auto">
            <a:xfrm>
              <a:off x="1447800" y="1276350"/>
              <a:ext cx="685800" cy="24384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grpSp>
      <p:sp>
        <p:nvSpPr>
          <p:cNvPr id="12" name="Rectangle 11"/>
          <p:cNvSpPr/>
          <p:nvPr/>
        </p:nvSpPr>
        <p:spPr bwMode="auto">
          <a:xfrm>
            <a:off x="480646" y="1962150"/>
            <a:ext cx="791308" cy="16002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cxnSp>
        <p:nvCxnSpPr>
          <p:cNvPr id="15" name="Straight Connector 14"/>
          <p:cNvCxnSpPr/>
          <p:nvPr/>
        </p:nvCxnSpPr>
        <p:spPr bwMode="auto">
          <a:xfrm>
            <a:off x="914400" y="21145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914400" y="35623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914400" y="19621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914400" y="37147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914400" y="17335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914400" y="15049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914400" y="12763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sp>
        <p:nvSpPr>
          <p:cNvPr id="14" name="Rectangle 13"/>
          <p:cNvSpPr/>
          <p:nvPr/>
        </p:nvSpPr>
        <p:spPr>
          <a:xfrm>
            <a:off x="1676400" y="1271885"/>
            <a:ext cx="7473456" cy="461665"/>
          </a:xfrm>
          <a:prstGeom prst="rect">
            <a:avLst/>
          </a:prstGeom>
        </p:spPr>
        <p:txBody>
          <a:bodyPr wrap="none">
            <a:spAutoFit/>
          </a:bodyPr>
          <a:lstStyle/>
          <a:p>
            <a:pPr lvl="0"/>
            <a:r>
              <a:rPr lang="en-US" dirty="0" smtClean="0">
                <a:solidFill>
                  <a:srgbClr val="000000"/>
                </a:solidFill>
                <a:latin typeface="Calibri"/>
              </a:rPr>
              <a:t>155</a:t>
            </a:r>
            <a:r>
              <a:rPr lang="en-US" dirty="0" smtClean="0">
                <a:solidFill>
                  <a:srgbClr val="000000"/>
                </a:solidFill>
              </a:rPr>
              <a:t>°</a:t>
            </a:r>
            <a:r>
              <a:rPr lang="en-US" dirty="0" smtClean="0">
                <a:solidFill>
                  <a:srgbClr val="000000"/>
                </a:solidFill>
                <a:latin typeface="Calibri"/>
              </a:rPr>
              <a:t>F - Ground </a:t>
            </a:r>
            <a:r>
              <a:rPr lang="en-US" dirty="0">
                <a:solidFill>
                  <a:srgbClr val="000000"/>
                </a:solidFill>
                <a:latin typeface="Calibri"/>
              </a:rPr>
              <a:t>beef or pork (tenderized or injected meats</a:t>
            </a:r>
            <a:r>
              <a:rPr lang="en-US" dirty="0" smtClean="0">
                <a:solidFill>
                  <a:srgbClr val="000000"/>
                </a:solidFill>
                <a:latin typeface="Calibri"/>
              </a:rPr>
              <a:t>)</a:t>
            </a:r>
            <a:endParaRPr lang="en-US" dirty="0">
              <a:solidFill>
                <a:srgbClr val="000000"/>
              </a:solidFill>
              <a:latin typeface="Calibri"/>
            </a:endParaRPr>
          </a:p>
        </p:txBody>
      </p:sp>
      <p:sp>
        <p:nvSpPr>
          <p:cNvPr id="26" name="Rectangle 25"/>
          <p:cNvSpPr/>
          <p:nvPr/>
        </p:nvSpPr>
        <p:spPr>
          <a:xfrm>
            <a:off x="1676400" y="1581150"/>
            <a:ext cx="6166625" cy="461665"/>
          </a:xfrm>
          <a:prstGeom prst="rect">
            <a:avLst/>
          </a:prstGeom>
        </p:spPr>
        <p:txBody>
          <a:bodyPr wrap="none">
            <a:spAutoFit/>
          </a:bodyPr>
          <a:lstStyle/>
          <a:p>
            <a:pPr lvl="0"/>
            <a:r>
              <a:rPr lang="en-US" dirty="0" smtClean="0">
                <a:solidFill>
                  <a:srgbClr val="000000"/>
                </a:solidFill>
                <a:latin typeface="Calibri"/>
              </a:rPr>
              <a:t>145</a:t>
            </a:r>
            <a:r>
              <a:rPr lang="en-US" dirty="0" smtClean="0">
                <a:solidFill>
                  <a:srgbClr val="000000"/>
                </a:solidFill>
              </a:rPr>
              <a:t>°</a:t>
            </a:r>
            <a:r>
              <a:rPr lang="en-US" dirty="0" smtClean="0">
                <a:solidFill>
                  <a:srgbClr val="000000"/>
                </a:solidFill>
                <a:latin typeface="Calibri"/>
              </a:rPr>
              <a:t>F - Whole </a:t>
            </a:r>
            <a:r>
              <a:rPr lang="en-US" dirty="0">
                <a:solidFill>
                  <a:srgbClr val="000000"/>
                </a:solidFill>
                <a:latin typeface="Calibri"/>
              </a:rPr>
              <a:t>muscle meat (beef, </a:t>
            </a:r>
            <a:r>
              <a:rPr lang="en-US" dirty="0" smtClean="0">
                <a:solidFill>
                  <a:srgbClr val="000000"/>
                </a:solidFill>
                <a:latin typeface="Calibri"/>
              </a:rPr>
              <a:t>pork) or fish</a:t>
            </a:r>
            <a:endParaRPr lang="en-US" dirty="0">
              <a:solidFill>
                <a:srgbClr val="000000"/>
              </a:solidFill>
              <a:latin typeface="Calibri"/>
            </a:endParaRPr>
          </a:p>
        </p:txBody>
      </p:sp>
      <p:sp>
        <p:nvSpPr>
          <p:cNvPr id="27" name="Rectangle 26"/>
          <p:cNvSpPr/>
          <p:nvPr/>
        </p:nvSpPr>
        <p:spPr>
          <a:xfrm>
            <a:off x="1676400" y="1885950"/>
            <a:ext cx="4347409" cy="461665"/>
          </a:xfrm>
          <a:prstGeom prst="rect">
            <a:avLst/>
          </a:prstGeom>
        </p:spPr>
        <p:txBody>
          <a:bodyPr wrap="none">
            <a:spAutoFit/>
          </a:bodyPr>
          <a:lstStyle/>
          <a:p>
            <a:pPr lvl="0"/>
            <a:r>
              <a:rPr lang="en-US" dirty="0" smtClean="0">
                <a:solidFill>
                  <a:srgbClr val="FF0000"/>
                </a:solidFill>
                <a:latin typeface="Calibri"/>
              </a:rPr>
              <a:t>135</a:t>
            </a:r>
            <a:r>
              <a:rPr lang="en-US" dirty="0" smtClean="0">
                <a:solidFill>
                  <a:srgbClr val="FF0000"/>
                </a:solidFill>
              </a:rPr>
              <a:t>°</a:t>
            </a:r>
            <a:r>
              <a:rPr lang="en-US" dirty="0" smtClean="0">
                <a:solidFill>
                  <a:srgbClr val="FF0000"/>
                </a:solidFill>
                <a:latin typeface="Calibri"/>
              </a:rPr>
              <a:t>F - MINIMUM </a:t>
            </a:r>
            <a:r>
              <a:rPr lang="en-US" dirty="0">
                <a:solidFill>
                  <a:srgbClr val="FF0000"/>
                </a:solidFill>
                <a:latin typeface="Calibri"/>
              </a:rPr>
              <a:t>HOT </a:t>
            </a:r>
            <a:r>
              <a:rPr lang="en-US" dirty="0" smtClean="0">
                <a:solidFill>
                  <a:srgbClr val="FF0000"/>
                </a:solidFill>
                <a:latin typeface="Calibri"/>
              </a:rPr>
              <a:t>HOLDING</a:t>
            </a:r>
            <a:endParaRPr lang="en-US" dirty="0">
              <a:solidFill>
                <a:srgbClr val="FF0000"/>
              </a:solidFill>
              <a:latin typeface="Calibri"/>
            </a:endParaRPr>
          </a:p>
        </p:txBody>
      </p:sp>
      <p:sp>
        <p:nvSpPr>
          <p:cNvPr id="28" name="Rectangle 27"/>
          <p:cNvSpPr/>
          <p:nvPr/>
        </p:nvSpPr>
        <p:spPr>
          <a:xfrm>
            <a:off x="1676400" y="2190750"/>
            <a:ext cx="3050130" cy="461665"/>
          </a:xfrm>
          <a:prstGeom prst="rect">
            <a:avLst/>
          </a:prstGeom>
        </p:spPr>
        <p:txBody>
          <a:bodyPr wrap="none">
            <a:spAutoFit/>
          </a:bodyPr>
          <a:lstStyle/>
          <a:p>
            <a:pPr lvl="0"/>
            <a:r>
              <a:rPr lang="en-US" dirty="0" smtClean="0">
                <a:solidFill>
                  <a:srgbClr val="000000"/>
                </a:solidFill>
                <a:latin typeface="Calibri"/>
              </a:rPr>
              <a:t>130</a:t>
            </a:r>
            <a:r>
              <a:rPr lang="en-US" dirty="0" smtClean="0">
                <a:solidFill>
                  <a:srgbClr val="000000"/>
                </a:solidFill>
              </a:rPr>
              <a:t>°</a:t>
            </a:r>
            <a:r>
              <a:rPr lang="en-US" dirty="0" smtClean="0">
                <a:solidFill>
                  <a:srgbClr val="000000"/>
                </a:solidFill>
                <a:latin typeface="Calibri"/>
              </a:rPr>
              <a:t>F - Rare </a:t>
            </a:r>
            <a:r>
              <a:rPr lang="en-US" dirty="0">
                <a:solidFill>
                  <a:srgbClr val="000000"/>
                </a:solidFill>
                <a:latin typeface="Calibri"/>
              </a:rPr>
              <a:t>roast </a:t>
            </a:r>
            <a:r>
              <a:rPr lang="en-US" dirty="0" smtClean="0">
                <a:solidFill>
                  <a:srgbClr val="000000"/>
                </a:solidFill>
                <a:latin typeface="Calibri"/>
              </a:rPr>
              <a:t>beef</a:t>
            </a:r>
            <a:endParaRPr lang="en-US" dirty="0">
              <a:solidFill>
                <a:srgbClr val="000000"/>
              </a:solidFill>
              <a:latin typeface="Calibri"/>
            </a:endParaRPr>
          </a:p>
        </p:txBody>
      </p:sp>
      <p:sp>
        <p:nvSpPr>
          <p:cNvPr id="29" name="Rectangle 28"/>
          <p:cNvSpPr/>
          <p:nvPr/>
        </p:nvSpPr>
        <p:spPr>
          <a:xfrm>
            <a:off x="1828800" y="3253085"/>
            <a:ext cx="4468403" cy="461665"/>
          </a:xfrm>
          <a:prstGeom prst="rect">
            <a:avLst/>
          </a:prstGeom>
        </p:spPr>
        <p:txBody>
          <a:bodyPr wrap="none">
            <a:spAutoFit/>
          </a:bodyPr>
          <a:lstStyle/>
          <a:p>
            <a:pPr lvl="0"/>
            <a:r>
              <a:rPr lang="en-US" dirty="0" smtClean="0">
                <a:solidFill>
                  <a:srgbClr val="0070C0"/>
                </a:solidFill>
                <a:latin typeface="Calibri"/>
              </a:rPr>
              <a:t>41</a:t>
            </a:r>
            <a:r>
              <a:rPr lang="en-US" dirty="0" smtClean="0">
                <a:solidFill>
                  <a:srgbClr val="0070C0"/>
                </a:solidFill>
              </a:rPr>
              <a:t>°</a:t>
            </a:r>
            <a:r>
              <a:rPr lang="en-US" dirty="0" smtClean="0">
                <a:solidFill>
                  <a:srgbClr val="0070C0"/>
                </a:solidFill>
                <a:latin typeface="Calibri"/>
              </a:rPr>
              <a:t>F - </a:t>
            </a:r>
            <a:r>
              <a:rPr lang="en-US" dirty="0">
                <a:solidFill>
                  <a:srgbClr val="0070C0"/>
                </a:solidFill>
                <a:latin typeface="Calibri"/>
              </a:rPr>
              <a:t>MAXIMUM COLD HOLDING</a:t>
            </a:r>
          </a:p>
        </p:txBody>
      </p:sp>
      <p:sp>
        <p:nvSpPr>
          <p:cNvPr id="30" name="Rectangle 29"/>
          <p:cNvSpPr/>
          <p:nvPr/>
        </p:nvSpPr>
        <p:spPr>
          <a:xfrm>
            <a:off x="1981200" y="3938885"/>
            <a:ext cx="3416384" cy="461665"/>
          </a:xfrm>
          <a:prstGeom prst="rect">
            <a:avLst/>
          </a:prstGeom>
        </p:spPr>
        <p:txBody>
          <a:bodyPr wrap="none">
            <a:spAutoFit/>
          </a:bodyPr>
          <a:lstStyle/>
          <a:p>
            <a:pPr lvl="0"/>
            <a:r>
              <a:rPr lang="en-US" dirty="0" smtClean="0">
                <a:solidFill>
                  <a:srgbClr val="000000"/>
                </a:solidFill>
                <a:latin typeface="Calibri"/>
              </a:rPr>
              <a:t>0°F - Frozen Food Storage</a:t>
            </a:r>
            <a:endParaRPr lang="en-US" dirty="0">
              <a:solidFill>
                <a:srgbClr val="000000"/>
              </a:solidFill>
              <a:latin typeface="Calibri"/>
            </a:endParaRPr>
          </a:p>
        </p:txBody>
      </p:sp>
      <p:sp>
        <p:nvSpPr>
          <p:cNvPr id="31" name="Rectangle 30"/>
          <p:cNvSpPr/>
          <p:nvPr/>
        </p:nvSpPr>
        <p:spPr>
          <a:xfrm>
            <a:off x="1676400" y="971550"/>
            <a:ext cx="6505179" cy="461665"/>
          </a:xfrm>
          <a:prstGeom prst="rect">
            <a:avLst/>
          </a:prstGeom>
        </p:spPr>
        <p:txBody>
          <a:bodyPr wrap="none">
            <a:spAutoFit/>
          </a:bodyPr>
          <a:lstStyle/>
          <a:p>
            <a:pPr lvl="0"/>
            <a:r>
              <a:rPr lang="en-US" dirty="0" smtClean="0">
                <a:solidFill>
                  <a:srgbClr val="000000"/>
                </a:solidFill>
                <a:latin typeface="Calibri"/>
              </a:rPr>
              <a:t>165</a:t>
            </a:r>
            <a:r>
              <a:rPr lang="en-US" dirty="0" smtClean="0">
                <a:solidFill>
                  <a:srgbClr val="000000"/>
                </a:solidFill>
              </a:rPr>
              <a:t>°</a:t>
            </a:r>
            <a:r>
              <a:rPr lang="en-US" dirty="0" smtClean="0">
                <a:solidFill>
                  <a:srgbClr val="000000"/>
                </a:solidFill>
                <a:latin typeface="Calibri"/>
              </a:rPr>
              <a:t>F - Poultry</a:t>
            </a:r>
            <a:r>
              <a:rPr lang="en-US" dirty="0">
                <a:solidFill>
                  <a:srgbClr val="000000"/>
                </a:solidFill>
                <a:latin typeface="Calibri"/>
              </a:rPr>
              <a:t>, stuffed meats and pasta, </a:t>
            </a:r>
            <a:r>
              <a:rPr lang="en-US" dirty="0" smtClean="0">
                <a:solidFill>
                  <a:srgbClr val="000000"/>
                </a:solidFill>
                <a:latin typeface="Calibri"/>
              </a:rPr>
              <a:t>reheating</a:t>
            </a:r>
            <a:endParaRPr lang="en-US" dirty="0">
              <a:solidFill>
                <a:srgbClr val="000000"/>
              </a:solidFill>
              <a:latin typeface="Calibri"/>
            </a:endParaRPr>
          </a:p>
        </p:txBody>
      </p:sp>
      <p:sp>
        <p:nvSpPr>
          <p:cNvPr id="7" name="Rectangle 6"/>
          <p:cNvSpPr/>
          <p:nvPr/>
        </p:nvSpPr>
        <p:spPr>
          <a:xfrm>
            <a:off x="1828800" y="3592890"/>
            <a:ext cx="2286000" cy="461665"/>
          </a:xfrm>
          <a:prstGeom prst="rect">
            <a:avLst/>
          </a:prstGeom>
        </p:spPr>
        <p:txBody>
          <a:bodyPr wrap="square">
            <a:spAutoFit/>
          </a:bodyPr>
          <a:lstStyle/>
          <a:p>
            <a:r>
              <a:rPr lang="en-US" dirty="0" smtClean="0">
                <a:latin typeface="+mn-lt"/>
              </a:rPr>
              <a:t>32°F -</a:t>
            </a:r>
            <a:r>
              <a:rPr lang="en-US" dirty="0" smtClean="0">
                <a:solidFill>
                  <a:srgbClr val="000000"/>
                </a:solidFill>
                <a:latin typeface="Calibri"/>
              </a:rPr>
              <a:t> </a:t>
            </a:r>
            <a:r>
              <a:rPr lang="en-US" dirty="0">
                <a:solidFill>
                  <a:srgbClr val="000000"/>
                </a:solidFill>
                <a:latin typeface="Calibri"/>
              </a:rPr>
              <a:t>Freezing</a:t>
            </a:r>
            <a:endParaRPr lang="en-US" dirty="0">
              <a:latin typeface="+mn-lt"/>
            </a:endParaRPr>
          </a:p>
        </p:txBody>
      </p:sp>
      <p:sp>
        <p:nvSpPr>
          <p:cNvPr id="32" name="Rectangle 31"/>
          <p:cNvSpPr/>
          <p:nvPr/>
        </p:nvSpPr>
        <p:spPr>
          <a:xfrm rot="16200000">
            <a:off x="-591486" y="2559832"/>
            <a:ext cx="1635704" cy="369332"/>
          </a:xfrm>
          <a:prstGeom prst="rect">
            <a:avLst/>
          </a:prstGeom>
        </p:spPr>
        <p:txBody>
          <a:bodyPr wrap="none">
            <a:spAutoFit/>
          </a:bodyPr>
          <a:lstStyle/>
          <a:p>
            <a:pPr lvl="0"/>
            <a:r>
              <a:rPr lang="en-US" sz="1800" dirty="0" smtClean="0">
                <a:solidFill>
                  <a:srgbClr val="000000"/>
                </a:solidFill>
                <a:latin typeface="Calibri"/>
              </a:rPr>
              <a:t>DANGER ZONE!</a:t>
            </a:r>
            <a:endParaRPr lang="en-US" sz="1800" dirty="0">
              <a:solidFill>
                <a:srgbClr val="000000"/>
              </a:solidFill>
              <a:latin typeface="Calibri"/>
            </a:endParaRPr>
          </a:p>
        </p:txBody>
      </p:sp>
      <p:cxnSp>
        <p:nvCxnSpPr>
          <p:cNvPr id="34" name="Straight Arrow Connector 33"/>
          <p:cNvCxnSpPr>
            <a:endCxn id="31" idx="1"/>
          </p:cNvCxnSpPr>
          <p:nvPr/>
        </p:nvCxnSpPr>
        <p:spPr bwMode="auto">
          <a:xfrm flipV="1">
            <a:off x="1257300" y="1202383"/>
            <a:ext cx="419100" cy="73968"/>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37" name="Straight Arrow Connector 36"/>
          <p:cNvCxnSpPr>
            <a:endCxn id="14" idx="1"/>
          </p:cNvCxnSpPr>
          <p:nvPr/>
        </p:nvCxnSpPr>
        <p:spPr bwMode="auto">
          <a:xfrm>
            <a:off x="1257300" y="1502717"/>
            <a:ext cx="419100" cy="1"/>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42" name="Straight Arrow Connector 41"/>
          <p:cNvCxnSpPr>
            <a:endCxn id="26" idx="1"/>
          </p:cNvCxnSpPr>
          <p:nvPr/>
        </p:nvCxnSpPr>
        <p:spPr bwMode="auto">
          <a:xfrm>
            <a:off x="1257300" y="1733550"/>
            <a:ext cx="419100" cy="78433"/>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45" name="Straight Arrow Connector 44"/>
          <p:cNvCxnSpPr>
            <a:endCxn id="27" idx="1"/>
          </p:cNvCxnSpPr>
          <p:nvPr/>
        </p:nvCxnSpPr>
        <p:spPr bwMode="auto">
          <a:xfrm>
            <a:off x="1257300" y="1962150"/>
            <a:ext cx="419100" cy="154633"/>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48" name="Straight Arrow Connector 47"/>
          <p:cNvCxnSpPr>
            <a:endCxn id="28" idx="1"/>
          </p:cNvCxnSpPr>
          <p:nvPr/>
        </p:nvCxnSpPr>
        <p:spPr bwMode="auto">
          <a:xfrm>
            <a:off x="1257300" y="2114550"/>
            <a:ext cx="419100" cy="307033"/>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57" name="Straight Connector 56"/>
          <p:cNvCxnSpPr/>
          <p:nvPr/>
        </p:nvCxnSpPr>
        <p:spPr bwMode="auto">
          <a:xfrm>
            <a:off x="914400" y="3943350"/>
            <a:ext cx="342900" cy="0"/>
          </a:xfrm>
          <a:prstGeom prst="line">
            <a:avLst/>
          </a:prstGeom>
          <a:solidFill>
            <a:srgbClr val="4E628C"/>
          </a:solidFill>
          <a:ln w="9525" cap="flat" cmpd="sng" algn="ctr">
            <a:solidFill>
              <a:schemeClr val="tx1"/>
            </a:solidFill>
            <a:prstDash val="solid"/>
            <a:round/>
            <a:headEnd type="none" w="med" len="med"/>
            <a:tailEnd type="none" w="med" len="med"/>
          </a:ln>
          <a:effectLst/>
        </p:spPr>
      </p:cxnSp>
      <p:cxnSp>
        <p:nvCxnSpPr>
          <p:cNvPr id="58" name="Straight Arrow Connector 57"/>
          <p:cNvCxnSpPr>
            <a:endCxn id="29" idx="1"/>
          </p:cNvCxnSpPr>
          <p:nvPr/>
        </p:nvCxnSpPr>
        <p:spPr bwMode="auto">
          <a:xfrm flipV="1">
            <a:off x="1252538" y="3483918"/>
            <a:ext cx="576262" cy="80813"/>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62" name="Straight Arrow Connector 61"/>
          <p:cNvCxnSpPr>
            <a:endCxn id="7" idx="1"/>
          </p:cNvCxnSpPr>
          <p:nvPr/>
        </p:nvCxnSpPr>
        <p:spPr bwMode="auto">
          <a:xfrm>
            <a:off x="1257300" y="3714750"/>
            <a:ext cx="571500" cy="108973"/>
          </a:xfrm>
          <a:prstGeom prst="straightConnector1">
            <a:avLst/>
          </a:prstGeom>
          <a:solidFill>
            <a:srgbClr val="4E628C"/>
          </a:solidFill>
          <a:ln w="9525" cap="flat" cmpd="sng" algn="ctr">
            <a:solidFill>
              <a:schemeClr val="tx1"/>
            </a:solidFill>
            <a:prstDash val="solid"/>
            <a:round/>
            <a:headEnd type="none" w="med" len="med"/>
            <a:tailEnd type="arrow"/>
          </a:ln>
          <a:effectLst/>
        </p:spPr>
      </p:cxnSp>
      <p:cxnSp>
        <p:nvCxnSpPr>
          <p:cNvPr id="65" name="Straight Arrow Connector 64"/>
          <p:cNvCxnSpPr>
            <a:endCxn id="30" idx="1"/>
          </p:cNvCxnSpPr>
          <p:nvPr/>
        </p:nvCxnSpPr>
        <p:spPr bwMode="auto">
          <a:xfrm>
            <a:off x="1257300" y="3943350"/>
            <a:ext cx="723900" cy="226368"/>
          </a:xfrm>
          <a:prstGeom prst="straightConnector1">
            <a:avLst/>
          </a:prstGeom>
          <a:solidFill>
            <a:srgbClr val="4E628C"/>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894605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145°F - Intact Fish, Beef, Pork and Eggs</a:t>
            </a:r>
          </a:p>
          <a:p>
            <a:endParaRPr lang="en-US" dirty="0" smtClean="0"/>
          </a:p>
          <a:p>
            <a:endParaRPr lang="en-US" dirty="0" smtClean="0"/>
          </a:p>
          <a:p>
            <a:r>
              <a:rPr lang="en-US" dirty="0" smtClean="0"/>
              <a:t>155°F - Non-intact Fish, Beef, Pork, Pooled Eggs</a:t>
            </a:r>
          </a:p>
          <a:p>
            <a:endParaRPr lang="en-US" dirty="0" smtClean="0"/>
          </a:p>
          <a:p>
            <a:endParaRPr lang="en-US" dirty="0" smtClean="0"/>
          </a:p>
          <a:p>
            <a:r>
              <a:rPr lang="en-US" dirty="0" smtClean="0"/>
              <a:t>165°F - Raw Poultry  </a:t>
            </a:r>
            <a:endParaRPr lang="en-US" dirty="0"/>
          </a:p>
        </p:txBody>
      </p:sp>
      <p:sp>
        <p:nvSpPr>
          <p:cNvPr id="25602" name="Rectangle 2"/>
          <p:cNvSpPr>
            <a:spLocks noChangeArrowheads="1"/>
          </p:cNvSpPr>
          <p:nvPr/>
        </p:nvSpPr>
        <p:spPr bwMode="auto">
          <a:xfrm>
            <a:off x="381000" y="228600"/>
            <a:ext cx="8458200" cy="800100"/>
          </a:xfrm>
          <a:prstGeom prst="rect">
            <a:avLst/>
          </a:prstGeom>
          <a:noFill/>
          <a:ln w="9525">
            <a:noFill/>
            <a:miter lim="800000"/>
            <a:headEnd/>
            <a:tailEnd/>
          </a:ln>
        </p:spPr>
        <p:txBody>
          <a:bodyPr wrap="none" anchor="ctr"/>
          <a:lstStyle/>
          <a:p>
            <a:endParaRPr lang="en-US"/>
          </a:p>
        </p:txBody>
      </p:sp>
      <p:pic>
        <p:nvPicPr>
          <p:cNvPr id="2561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997" y="3955257"/>
            <a:ext cx="990600" cy="616744"/>
          </a:xfrm>
          <a:prstGeom prst="rect">
            <a:avLst/>
          </a:prstGeom>
          <a:noFill/>
          <a:ln w="9525">
            <a:noFill/>
            <a:miter lim="800000"/>
            <a:headEnd/>
            <a:tailEnd/>
          </a:ln>
        </p:spPr>
      </p:pic>
      <p:pic>
        <p:nvPicPr>
          <p:cNvPr id="2561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515" y="2876550"/>
            <a:ext cx="1027113" cy="489347"/>
          </a:xfrm>
          <a:prstGeom prst="rect">
            <a:avLst/>
          </a:prstGeom>
          <a:noFill/>
          <a:ln w="9525">
            <a:noFill/>
            <a:miter lim="800000"/>
            <a:headEnd/>
            <a:tailEnd/>
          </a:ln>
        </p:spPr>
      </p:pic>
      <p:pic>
        <p:nvPicPr>
          <p:cNvPr id="25615" name="Picture 2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936628" y="1673349"/>
            <a:ext cx="1143000" cy="703010"/>
          </a:xfrm>
          <a:prstGeom prst="rect">
            <a:avLst/>
          </a:prstGeom>
          <a:noFill/>
          <a:ln w="9525">
            <a:noFill/>
            <a:miter lim="800000"/>
            <a:headEnd/>
            <a:tailEnd/>
          </a:ln>
        </p:spPr>
      </p:pic>
      <p:pic>
        <p:nvPicPr>
          <p:cNvPr id="25616"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5055" y="1685526"/>
            <a:ext cx="1752600" cy="55727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Safe Cooking Temperatures</a:t>
            </a:r>
            <a:endParaRPr lang="en-US" dirty="0"/>
          </a:p>
        </p:txBody>
      </p:sp>
      <p:sp>
        <p:nvSpPr>
          <p:cNvPr id="4" name="Slide Number Placeholder 3"/>
          <p:cNvSpPr>
            <a:spLocks noGrp="1"/>
          </p:cNvSpPr>
          <p:nvPr>
            <p:ph type="sldNum" sz="quarter" idx="12"/>
          </p:nvPr>
        </p:nvSpPr>
        <p:spPr/>
        <p:txBody>
          <a:bodyPr/>
          <a:lstStyle/>
          <a:p>
            <a:fld id="{E2AF8DBB-D578-4488-BB7C-B01513A32CA7}" type="slidenum">
              <a:rPr lang="en-US" smtClean="0"/>
              <a:t>63</a:t>
            </a:fld>
            <a:endParaRPr lang="en-US"/>
          </a:p>
        </p:txBody>
      </p:sp>
      <p:pic>
        <p:nvPicPr>
          <p:cNvPr id="5122" name="Picture 2" descr="C:\Users\ainman\AppData\Local\Microsoft\Windows\Temporary Internet Files\Content.IE5\K34FZM4U\MP90044244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1" y="1673350"/>
            <a:ext cx="762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Food Safety &amp; Lodging\Food Safety\Old Docs\H drive Files &amp; folders\Food Protection &amp; Consumer Safety\PHE\food pix\raw steak2.gif"/>
          <p:cNvPicPr>
            <a:picLocks noChangeAspect="1" noChangeArrowheads="1"/>
          </p:cNvPicPr>
          <p:nvPr/>
        </p:nvPicPr>
        <p:blipFill rotWithShape="1">
          <a:blip r:embed="rId7">
            <a:extLst>
              <a:ext uri="{28A0092B-C50C-407E-A947-70E740481C1C}">
                <a14:useLocalDpi xmlns:a14="http://schemas.microsoft.com/office/drawing/2010/main" val="0"/>
              </a:ext>
            </a:extLst>
          </a:blip>
          <a:srcRect b="12670"/>
          <a:stretch/>
        </p:blipFill>
        <p:spPr bwMode="auto">
          <a:xfrm>
            <a:off x="3909515" y="1673350"/>
            <a:ext cx="971550" cy="70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7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IT DONE?</a:t>
            </a:r>
            <a:endParaRPr lang="en-US" dirty="0"/>
          </a:p>
        </p:txBody>
      </p:sp>
      <p:sp>
        <p:nvSpPr>
          <p:cNvPr id="3" name="Content Placeholder 2"/>
          <p:cNvSpPr>
            <a:spLocks noGrp="1"/>
          </p:cNvSpPr>
          <p:nvPr>
            <p:ph idx="1"/>
          </p:nvPr>
        </p:nvSpPr>
        <p:spPr/>
        <p:txBody>
          <a:bodyPr/>
          <a:lstStyle/>
          <a:p>
            <a:r>
              <a:rPr lang="en-US" dirty="0" smtClean="0"/>
              <a:t>Eyeball test</a:t>
            </a:r>
          </a:p>
        </p:txBody>
      </p:sp>
      <p:sp>
        <p:nvSpPr>
          <p:cNvPr id="4" name="Slide Number Placeholder 3"/>
          <p:cNvSpPr>
            <a:spLocks noGrp="1"/>
          </p:cNvSpPr>
          <p:nvPr>
            <p:ph type="sldNum" sz="quarter" idx="12"/>
          </p:nvPr>
        </p:nvSpPr>
        <p:spPr/>
        <p:txBody>
          <a:bodyPr/>
          <a:lstStyle/>
          <a:p>
            <a:fld id="{E2AF8DBB-D578-4488-BB7C-B01513A32CA7}" type="slidenum">
              <a:rPr lang="en-US" smtClean="0"/>
              <a:t>64</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2171700"/>
            <a:ext cx="4030207" cy="275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334" y="4437295"/>
            <a:ext cx="3143534" cy="523220"/>
          </a:xfrm>
          <a:prstGeom prst="rect">
            <a:avLst/>
          </a:prstGeom>
        </p:spPr>
        <p:txBody>
          <a:bodyPr wrap="square">
            <a:spAutoFit/>
          </a:bodyPr>
          <a:lstStyle/>
          <a:p>
            <a:r>
              <a:rPr lang="en-US" sz="1400" i="1" dirty="0">
                <a:latin typeface="+mn-lt"/>
              </a:rPr>
              <a:t>Picture courtesy of the Kansas State University Meat Science Program.</a:t>
            </a:r>
            <a:endParaRPr lang="en-US" sz="1400" dirty="0">
              <a:latin typeface="+mn-lt"/>
            </a:endParaRPr>
          </a:p>
        </p:txBody>
      </p:sp>
    </p:spTree>
    <p:extLst>
      <p:ext uri="{BB962C8B-B14F-4D97-AF65-F5344CB8AC3E}">
        <p14:creationId xmlns:p14="http://schemas.microsoft.com/office/powerpoint/2010/main" val="71831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3" name="Content Placeholder 2"/>
          <p:cNvSpPr>
            <a:spLocks noGrp="1"/>
          </p:cNvSpPr>
          <p:nvPr>
            <p:ph idx="1"/>
          </p:nvPr>
        </p:nvSpPr>
        <p:spPr/>
        <p:txBody>
          <a:bodyPr/>
          <a:lstStyle/>
          <a:p>
            <a:pPr lvl="1"/>
            <a:endParaRPr lang="en-US" dirty="0"/>
          </a:p>
        </p:txBody>
      </p:sp>
      <p:sp>
        <p:nvSpPr>
          <p:cNvPr id="4" name="Slide Number Placeholder 3"/>
          <p:cNvSpPr>
            <a:spLocks noGrp="1"/>
          </p:cNvSpPr>
          <p:nvPr>
            <p:ph type="sldNum" sz="quarter" idx="12"/>
          </p:nvPr>
        </p:nvSpPr>
        <p:spPr/>
        <p:txBody>
          <a:bodyPr/>
          <a:lstStyle/>
          <a:p>
            <a:fld id="{E2AF8DBB-D578-4488-BB7C-B01513A32CA7}" type="slidenum">
              <a:rPr lang="en-US" smtClean="0"/>
              <a:t>65</a:t>
            </a:fld>
            <a:endParaRPr lang="en-US"/>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55" r="7543"/>
          <a:stretch/>
        </p:blipFill>
        <p:spPr bwMode="auto">
          <a:xfrm>
            <a:off x="1378527" y="127687"/>
            <a:ext cx="6317673" cy="48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396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IT DONE?</a:t>
            </a:r>
            <a:endParaRPr lang="en-US" dirty="0"/>
          </a:p>
        </p:txBody>
      </p:sp>
      <p:sp>
        <p:nvSpPr>
          <p:cNvPr id="3" name="Content Placeholder 2"/>
          <p:cNvSpPr>
            <a:spLocks noGrp="1"/>
          </p:cNvSpPr>
          <p:nvPr>
            <p:ph idx="1"/>
          </p:nvPr>
        </p:nvSpPr>
        <p:spPr/>
        <p:txBody>
          <a:bodyPr/>
          <a:lstStyle/>
          <a:p>
            <a:r>
              <a:rPr lang="en-US" dirty="0" smtClean="0"/>
              <a:t>Eyeball test</a:t>
            </a:r>
          </a:p>
          <a:p>
            <a:pPr lvl="1"/>
            <a:r>
              <a:rPr lang="en-US" dirty="0" smtClean="0"/>
              <a:t>Ground beef may turn brown below 155°F</a:t>
            </a:r>
            <a:endParaRPr lang="en-US" dirty="0"/>
          </a:p>
        </p:txBody>
      </p:sp>
      <p:sp>
        <p:nvSpPr>
          <p:cNvPr id="4" name="Slide Number Placeholder 3"/>
          <p:cNvSpPr>
            <a:spLocks noGrp="1"/>
          </p:cNvSpPr>
          <p:nvPr>
            <p:ph type="sldNum" sz="quarter" idx="12"/>
          </p:nvPr>
        </p:nvSpPr>
        <p:spPr/>
        <p:txBody>
          <a:bodyPr/>
          <a:lstStyle/>
          <a:p>
            <a:fld id="{E2AF8DBB-D578-4488-BB7C-B01513A32CA7}" type="slidenum">
              <a:rPr lang="en-US" smtClean="0"/>
              <a:t>66</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83706"/>
            <a:ext cx="3573008" cy="24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19806052">
            <a:off x="991557" y="847820"/>
            <a:ext cx="1964188" cy="1200329"/>
          </a:xfrm>
          <a:prstGeom prst="rect">
            <a:avLst/>
          </a:prstGeom>
          <a:noFill/>
        </p:spPr>
        <p:txBody>
          <a:bodyPr wrap="square" rtlCol="0">
            <a:spAutoFit/>
          </a:bodyPr>
          <a:lstStyle/>
          <a:p>
            <a:r>
              <a:rPr lang="en-US" sz="7200" dirty="0" smtClean="0">
                <a:solidFill>
                  <a:srgbClr val="FF0000"/>
                </a:solidFill>
                <a:latin typeface="Stencil" pitchFamily="82" charset="0"/>
              </a:rPr>
              <a:t>NO!</a:t>
            </a:r>
            <a:endParaRPr lang="en-US" sz="7200" dirty="0">
              <a:solidFill>
                <a:srgbClr val="FF0000"/>
              </a:solidFill>
              <a:latin typeface="Stencil" pitchFamily="82" charset="0"/>
            </a:endParaRPr>
          </a:p>
        </p:txBody>
      </p:sp>
      <p:sp>
        <p:nvSpPr>
          <p:cNvPr id="8" name="Rectangle 7"/>
          <p:cNvSpPr/>
          <p:nvPr/>
        </p:nvSpPr>
        <p:spPr>
          <a:xfrm>
            <a:off x="-19334" y="4437295"/>
            <a:ext cx="3143534" cy="523220"/>
          </a:xfrm>
          <a:prstGeom prst="rect">
            <a:avLst/>
          </a:prstGeom>
        </p:spPr>
        <p:txBody>
          <a:bodyPr wrap="square">
            <a:spAutoFit/>
          </a:bodyPr>
          <a:lstStyle/>
          <a:p>
            <a:r>
              <a:rPr lang="en-US" sz="1400" i="1" dirty="0">
                <a:latin typeface="+mn-lt"/>
              </a:rPr>
              <a:t>Picture courtesy of the Kansas State University Meat Science Program.</a:t>
            </a:r>
            <a:endParaRPr lang="en-US" sz="1400" dirty="0">
              <a:latin typeface="+mn-lt"/>
            </a:endParaRPr>
          </a:p>
        </p:txBody>
      </p:sp>
    </p:spTree>
    <p:extLst>
      <p:ext uri="{BB962C8B-B14F-4D97-AF65-F5344CB8AC3E}">
        <p14:creationId xmlns:p14="http://schemas.microsoft.com/office/powerpoint/2010/main" val="8362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IT DONE?</a:t>
            </a:r>
            <a:endParaRPr lang="en-US" dirty="0"/>
          </a:p>
        </p:txBody>
      </p:sp>
      <p:sp>
        <p:nvSpPr>
          <p:cNvPr id="3" name="Content Placeholder 2"/>
          <p:cNvSpPr>
            <a:spLocks noGrp="1"/>
          </p:cNvSpPr>
          <p:nvPr>
            <p:ph idx="1"/>
          </p:nvPr>
        </p:nvSpPr>
        <p:spPr/>
        <p:txBody>
          <a:bodyPr/>
          <a:lstStyle/>
          <a:p>
            <a:r>
              <a:rPr lang="en-US" dirty="0" smtClean="0"/>
              <a:t>Poke test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933629"/>
            <a:ext cx="4381500"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2AF8DBB-D578-4488-BB7C-B01513A32CA7}" type="slidenum">
              <a:rPr lang="en-US" smtClean="0"/>
              <a:t>67</a:t>
            </a:fld>
            <a:endParaRPr lang="en-US"/>
          </a:p>
        </p:txBody>
      </p:sp>
      <p:sp>
        <p:nvSpPr>
          <p:cNvPr id="5" name="TextBox 4"/>
          <p:cNvSpPr txBox="1"/>
          <p:nvPr/>
        </p:nvSpPr>
        <p:spPr>
          <a:xfrm rot="19806052">
            <a:off x="1006655" y="847820"/>
            <a:ext cx="1964188" cy="1200329"/>
          </a:xfrm>
          <a:prstGeom prst="rect">
            <a:avLst/>
          </a:prstGeom>
          <a:noFill/>
        </p:spPr>
        <p:txBody>
          <a:bodyPr wrap="square" rtlCol="0">
            <a:spAutoFit/>
          </a:bodyPr>
          <a:lstStyle/>
          <a:p>
            <a:r>
              <a:rPr lang="en-US" sz="7200" dirty="0" smtClean="0">
                <a:solidFill>
                  <a:srgbClr val="FF0000"/>
                </a:solidFill>
                <a:latin typeface="Stencil" pitchFamily="82" charset="0"/>
              </a:rPr>
              <a:t>NO!</a:t>
            </a:r>
            <a:endParaRPr lang="en-US" sz="7200" dirty="0">
              <a:solidFill>
                <a:srgbClr val="FF0000"/>
              </a:solidFill>
              <a:latin typeface="Stencil" pitchFamily="82" charset="0"/>
            </a:endParaRPr>
          </a:p>
        </p:txBody>
      </p:sp>
    </p:spTree>
    <p:extLst>
      <p:ext uri="{BB962C8B-B14F-4D97-AF65-F5344CB8AC3E}">
        <p14:creationId xmlns:p14="http://schemas.microsoft.com/office/powerpoint/2010/main" val="248960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Thin-tip probe for thin patties or small pieces</a:t>
            </a:r>
            <a:endParaRPr lang="en-US" dirty="0"/>
          </a:p>
        </p:txBody>
      </p:sp>
      <p:sp>
        <p:nvSpPr>
          <p:cNvPr id="2" name="Title 1"/>
          <p:cNvSpPr>
            <a:spLocks noGrp="1"/>
          </p:cNvSpPr>
          <p:nvPr>
            <p:ph type="title"/>
          </p:nvPr>
        </p:nvSpPr>
        <p:spPr/>
        <p:txBody>
          <a:bodyPr/>
          <a:lstStyle/>
          <a:p>
            <a:r>
              <a:rPr lang="en-US" dirty="0" smtClean="0"/>
              <a:t>THE ONLY WAY</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727" y="2419350"/>
            <a:ext cx="5479473" cy="232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2AF8DBB-D578-4488-BB7C-B01513A32CA7}" type="slidenum">
              <a:rPr lang="en-US" smtClean="0"/>
              <a:t>68</a:t>
            </a:fld>
            <a:endParaRPr lang="en-US"/>
          </a:p>
        </p:txBody>
      </p:sp>
    </p:spTree>
    <p:extLst>
      <p:ext uri="{BB962C8B-B14F-4D97-AF65-F5344CB8AC3E}">
        <p14:creationId xmlns:p14="http://schemas.microsoft.com/office/powerpoint/2010/main" val="267479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4131145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CONSUMER ADVISORY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69</a:t>
            </a:fld>
            <a:endParaRPr lang="en-US" dirty="0"/>
          </a:p>
        </p:txBody>
      </p:sp>
      <p:graphicFrame>
        <p:nvGraphicFramePr>
          <p:cNvPr id="6" name="Diagram 5"/>
          <p:cNvGraphicFramePr/>
          <p:nvPr>
            <p:extLst>
              <p:ext uri="{D42A27DB-BD31-4B8C-83A1-F6EECF244321}">
                <p14:modId xmlns:p14="http://schemas.microsoft.com/office/powerpoint/2010/main" val="31358343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2341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5366656"/>
              </p:ext>
            </p:extLst>
          </p:nvPr>
        </p:nvGraphicFramePr>
        <p:xfrm>
          <a:off x="381000" y="1257300"/>
          <a:ext cx="80772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685800" y="209550"/>
            <a:ext cx="7772400" cy="857250"/>
          </a:xfrm>
        </p:spPr>
        <p:txBody>
          <a:bodyPr/>
          <a:lstStyle/>
          <a:p>
            <a:r>
              <a:rPr lang="en-US" dirty="0" smtClean="0"/>
              <a:t>THE REAL COST</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a:t>
            </a:fld>
            <a:endParaRPr lang="en-US" dirty="0"/>
          </a:p>
        </p:txBody>
      </p:sp>
      <p:graphicFrame>
        <p:nvGraphicFramePr>
          <p:cNvPr id="7" name="Diagram 6"/>
          <p:cNvGraphicFramePr/>
          <p:nvPr>
            <p:extLst>
              <p:ext uri="{D42A27DB-BD31-4B8C-83A1-F6EECF244321}">
                <p14:modId xmlns:p14="http://schemas.microsoft.com/office/powerpoint/2010/main" val="2637804841"/>
              </p:ext>
            </p:extLst>
          </p:nvPr>
        </p:nvGraphicFramePr>
        <p:xfrm>
          <a:off x="3886200" y="4629150"/>
          <a:ext cx="4114800" cy="457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4867" y="1352550"/>
            <a:ext cx="674733" cy="914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4867" y="2479887"/>
            <a:ext cx="67473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233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934925184"/>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CONSUMER ADVISORY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70</a:t>
            </a:fld>
            <a:endParaRPr lang="en-US" dirty="0"/>
          </a:p>
        </p:txBody>
      </p:sp>
      <p:graphicFrame>
        <p:nvGraphicFramePr>
          <p:cNvPr id="6" name="Diagram 5"/>
          <p:cNvGraphicFramePr/>
          <p:nvPr>
            <p:extLst>
              <p:ext uri="{D42A27DB-BD31-4B8C-83A1-F6EECF244321}">
                <p14:modId xmlns:p14="http://schemas.microsoft.com/office/powerpoint/2010/main" val="138452519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4077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166189630"/>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CONSUMER ADVISORY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71</a:t>
            </a:fld>
            <a:endParaRPr lang="en-US" dirty="0"/>
          </a:p>
        </p:txBody>
      </p:sp>
      <p:graphicFrame>
        <p:nvGraphicFramePr>
          <p:cNvPr id="6" name="Diagram 5"/>
          <p:cNvGraphicFramePr/>
          <p:nvPr>
            <p:extLst>
              <p:ext uri="{D42A27DB-BD31-4B8C-83A1-F6EECF244321}">
                <p14:modId xmlns:p14="http://schemas.microsoft.com/office/powerpoint/2010/main" val="235801679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 name="Straight Connector 4"/>
          <p:cNvCxnSpPr/>
          <p:nvPr/>
        </p:nvCxnSpPr>
        <p:spPr bwMode="auto">
          <a:xfrm>
            <a:off x="5791200" y="3562350"/>
            <a:ext cx="533400" cy="0"/>
          </a:xfrm>
          <a:prstGeom prst="line">
            <a:avLst/>
          </a:prstGeom>
          <a:solidFill>
            <a:srgbClr val="4E628C"/>
          </a:solidFill>
          <a:ln w="254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1783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226909606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CONSUMER ADVISORY</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72</a:t>
            </a:fld>
            <a:endParaRPr lang="en-US" dirty="0"/>
          </a:p>
        </p:txBody>
      </p:sp>
      <p:graphicFrame>
        <p:nvGraphicFramePr>
          <p:cNvPr id="6" name="Diagram 5"/>
          <p:cNvGraphicFramePr/>
          <p:nvPr>
            <p:extLst>
              <p:ext uri="{D42A27DB-BD31-4B8C-83A1-F6EECF244321}">
                <p14:modId xmlns:p14="http://schemas.microsoft.com/office/powerpoint/2010/main" val="1502112622"/>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4009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CONSUMER ADVISORY</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927217520"/>
              </p:ext>
            </p:extLst>
          </p:nvPr>
        </p:nvGraphicFramePr>
        <p:xfrm>
          <a:off x="4648200" y="1485900"/>
          <a:ext cx="38100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73</a:t>
            </a:fld>
            <a:endParaRPr lang="en-US" dirty="0"/>
          </a:p>
        </p:txBody>
      </p:sp>
      <p:graphicFrame>
        <p:nvGraphicFramePr>
          <p:cNvPr id="6" name="Diagram 5"/>
          <p:cNvGraphicFramePr/>
          <p:nvPr>
            <p:extLst>
              <p:ext uri="{D42A27DB-BD31-4B8C-83A1-F6EECF244321}">
                <p14:modId xmlns:p14="http://schemas.microsoft.com/office/powerpoint/2010/main" val="109329625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8"/>
          <p:cNvGraphicFramePr>
            <a:graphicFrameLocks noGrp="1"/>
          </p:cNvGraphicFramePr>
          <p:nvPr>
            <p:ph sz="half" idx="1"/>
            <p:extLst>
              <p:ext uri="{D42A27DB-BD31-4B8C-83A1-F6EECF244321}">
                <p14:modId xmlns:p14="http://schemas.microsoft.com/office/powerpoint/2010/main" val="1427098813"/>
              </p:ext>
            </p:extLst>
          </p:nvPr>
        </p:nvGraphicFramePr>
        <p:xfrm>
          <a:off x="685800" y="1485900"/>
          <a:ext cx="3810000" cy="30861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181536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Reheat previously cooled foods to an internal temperature of </a:t>
            </a:r>
            <a:r>
              <a:rPr lang="en-US" dirty="0" smtClean="0"/>
              <a:t>165°F </a:t>
            </a:r>
            <a:r>
              <a:rPr lang="en-US" dirty="0"/>
              <a:t>or above</a:t>
            </a:r>
          </a:p>
          <a:p>
            <a:r>
              <a:rPr lang="en-US" dirty="0" smtClean="0"/>
              <a:t>41°F to 165°F in less than 2 hours</a:t>
            </a:r>
          </a:p>
          <a:p>
            <a:r>
              <a:rPr lang="en-US" dirty="0" smtClean="0"/>
              <a:t>Stir frequently </a:t>
            </a:r>
            <a:r>
              <a:rPr lang="en-US" dirty="0"/>
              <a:t>to distribute the heat</a:t>
            </a:r>
          </a:p>
          <a:p>
            <a:r>
              <a:rPr lang="en-US" dirty="0" smtClean="0"/>
              <a:t>Measure </a:t>
            </a:r>
            <a:r>
              <a:rPr lang="en-US" dirty="0"/>
              <a:t>the internal temperature with a thermometer</a:t>
            </a:r>
          </a:p>
          <a:p>
            <a:r>
              <a:rPr lang="en-US" dirty="0" smtClean="0"/>
              <a:t>After </a:t>
            </a:r>
            <a:r>
              <a:rPr lang="en-US" dirty="0"/>
              <a:t>reaching </a:t>
            </a:r>
            <a:r>
              <a:rPr lang="en-US" dirty="0" smtClean="0"/>
              <a:t>165°F</a:t>
            </a:r>
            <a:r>
              <a:rPr lang="en-US" dirty="0"/>
              <a:t>, </a:t>
            </a:r>
            <a:r>
              <a:rPr lang="en-US" dirty="0" smtClean="0"/>
              <a:t>hold </a:t>
            </a:r>
            <a:r>
              <a:rPr lang="en-US" dirty="0"/>
              <a:t>at </a:t>
            </a:r>
            <a:r>
              <a:rPr lang="en-US" dirty="0" smtClean="0"/>
              <a:t>135°F </a:t>
            </a:r>
            <a:r>
              <a:rPr lang="en-US" dirty="0"/>
              <a:t>or </a:t>
            </a:r>
            <a:r>
              <a:rPr lang="en-US" dirty="0" smtClean="0"/>
              <a:t>above</a:t>
            </a:r>
            <a:endParaRPr lang="en-US" dirty="0"/>
          </a:p>
        </p:txBody>
      </p:sp>
      <p:sp>
        <p:nvSpPr>
          <p:cNvPr id="3" name="Title 2"/>
          <p:cNvSpPr>
            <a:spLocks noGrp="1"/>
          </p:cNvSpPr>
          <p:nvPr>
            <p:ph type="title"/>
          </p:nvPr>
        </p:nvSpPr>
        <p:spPr/>
        <p:txBody>
          <a:bodyPr/>
          <a:lstStyle/>
          <a:p>
            <a:r>
              <a:rPr lang="en-US" dirty="0" smtClean="0"/>
              <a:t>REHEATING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74</a:t>
            </a:fld>
            <a:endParaRPr lang="en-US" dirty="0"/>
          </a:p>
        </p:txBody>
      </p:sp>
      <p:graphicFrame>
        <p:nvGraphicFramePr>
          <p:cNvPr id="6" name="Diagram 5"/>
          <p:cNvGraphicFramePr/>
          <p:nvPr>
            <p:extLst>
              <p:ext uri="{D42A27DB-BD31-4B8C-83A1-F6EECF244321}">
                <p14:modId xmlns:p14="http://schemas.microsoft.com/office/powerpoint/2010/main" val="332020348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7" descr="http://www.kdhe.state.ks.us/fofs/images/chicken_ani.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54725" y="2029420"/>
            <a:ext cx="3089275" cy="158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52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Direct heat (stove top) is </a:t>
            </a:r>
            <a:r>
              <a:rPr lang="en-US" dirty="0" smtClean="0"/>
              <a:t>best</a:t>
            </a:r>
          </a:p>
          <a:p>
            <a:r>
              <a:rPr lang="en-US" dirty="0" smtClean="0"/>
              <a:t>Steam cookers</a:t>
            </a:r>
          </a:p>
          <a:p>
            <a:r>
              <a:rPr lang="en-US" dirty="0" smtClean="0"/>
              <a:t>Ovens</a:t>
            </a:r>
          </a:p>
          <a:p>
            <a:r>
              <a:rPr lang="en-US" dirty="0" smtClean="0"/>
              <a:t>Microwaves </a:t>
            </a:r>
          </a:p>
          <a:p>
            <a:r>
              <a:rPr lang="en-US" dirty="0" smtClean="0"/>
              <a:t>Reheating </a:t>
            </a:r>
            <a:r>
              <a:rPr lang="en-US" dirty="0"/>
              <a:t>in steam tables and crock pots is </a:t>
            </a:r>
            <a:r>
              <a:rPr lang="en-US" dirty="0" smtClean="0"/>
              <a:t>unsafe</a:t>
            </a:r>
            <a:endParaRPr lang="en-US" dirty="0"/>
          </a:p>
        </p:txBody>
      </p:sp>
      <p:sp>
        <p:nvSpPr>
          <p:cNvPr id="3" name="Title 2"/>
          <p:cNvSpPr>
            <a:spLocks noGrp="1"/>
          </p:cNvSpPr>
          <p:nvPr>
            <p:ph type="title"/>
          </p:nvPr>
        </p:nvSpPr>
        <p:spPr/>
        <p:txBody>
          <a:bodyPr/>
          <a:lstStyle/>
          <a:p>
            <a:r>
              <a:rPr lang="en-US" dirty="0" smtClean="0"/>
              <a:t>REHEATING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75</a:t>
            </a:fld>
            <a:endParaRPr lang="en-US" dirty="0"/>
          </a:p>
        </p:txBody>
      </p:sp>
      <p:pic>
        <p:nvPicPr>
          <p:cNvPr id="5" name="Picture 17" descr="Pans.jpg                                                       000158BE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962150"/>
            <a:ext cx="2438400" cy="1219200"/>
          </a:xfrm>
          <a:prstGeom prst="rect">
            <a:avLst/>
          </a:prstGeom>
          <a:noFill/>
          <a:ln w="41275">
            <a:noFill/>
            <a:miter lim="800000"/>
            <a:headEnd/>
            <a:tailEnd/>
          </a:ln>
          <a:effectLst/>
        </p:spPr>
      </p:pic>
      <p:graphicFrame>
        <p:nvGraphicFramePr>
          <p:cNvPr id="6" name="Diagram 5"/>
          <p:cNvGraphicFramePr/>
          <p:nvPr>
            <p:extLst>
              <p:ext uri="{D42A27DB-BD31-4B8C-83A1-F6EECF244321}">
                <p14:modId xmlns:p14="http://schemas.microsoft.com/office/powerpoint/2010/main" val="293624932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751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9807065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76</a:t>
            </a:fld>
            <a:endParaRPr lang="en-US" dirty="0"/>
          </a:p>
        </p:txBody>
      </p:sp>
      <p:graphicFrame>
        <p:nvGraphicFramePr>
          <p:cNvPr id="7" name="Diagram 6"/>
          <p:cNvGraphicFramePr/>
          <p:nvPr>
            <p:extLst>
              <p:ext uri="{D42A27DB-BD31-4B8C-83A1-F6EECF244321}">
                <p14:modId xmlns:p14="http://schemas.microsoft.com/office/powerpoint/2010/main" val="165789714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76611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0278419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HOT &amp; COLD HOLDING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77</a:t>
            </a:fld>
            <a:endParaRPr lang="en-US" dirty="0"/>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99" y="3028950"/>
            <a:ext cx="1760089"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3028950"/>
            <a:ext cx="14747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ext uri="{D42A27DB-BD31-4B8C-83A1-F6EECF244321}">
                <p14:modId xmlns:p14="http://schemas.microsoft.com/office/powerpoint/2010/main" val="327824939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2200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78</a:t>
            </a:fld>
            <a:endParaRPr lang="en-US" dirty="0"/>
          </a:p>
        </p:txBody>
      </p:sp>
      <p:pic>
        <p:nvPicPr>
          <p:cNvPr id="7170" name="Picture 2" descr="S:\Food Safety &amp; Lodging\Food Safety\Food Safety Photos\Sherman\ElReynaldo's.18june12\DSC039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1047750"/>
            <a:ext cx="3814242"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TOO WARM</a:t>
            </a:r>
            <a:endParaRPr lang="en-US" dirty="0"/>
          </a:p>
        </p:txBody>
      </p:sp>
      <p:pic>
        <p:nvPicPr>
          <p:cNvPr id="6" name="Picture 4" descr="S:\Food Safety &amp; Lodging\Food Safety\Food Safety Photos\Marshall\Lillis\11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81400" y="1047750"/>
            <a:ext cx="4602018"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406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79</a:t>
            </a:fld>
            <a:endParaRPr lang="en-US" dirty="0"/>
          </a:p>
        </p:txBody>
      </p:sp>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TOO WARM</a:t>
            </a:r>
            <a:endParaRPr lang="en-US" dirty="0"/>
          </a:p>
        </p:txBody>
      </p:sp>
      <p:pic>
        <p:nvPicPr>
          <p:cNvPr id="7" name="Picture 3" descr="S:\Food Safety &amp; Lodging\Food Safety\Food Safety Photos\Reno\Hutchinson\Subway #25368-121 7.12.11\DSC023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1617" y="1350818"/>
            <a:ext cx="4959927" cy="3228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Food Safety &amp; Lodging\Food Safety\Food Safety Photos\Barton\Great Bend\San Miguel\DSC007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0" y="1004454"/>
            <a:ext cx="3165764" cy="357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2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47700" y="209550"/>
            <a:ext cx="7848600" cy="857250"/>
          </a:xfrm>
        </p:spPr>
        <p:txBody>
          <a:bodyPr>
            <a:noAutofit/>
          </a:bodyPr>
          <a:lstStyle/>
          <a:p>
            <a:pPr algn="ctr">
              <a:defRPr/>
            </a:pPr>
            <a:r>
              <a:rPr lang="en-US" dirty="0" smtClean="0"/>
              <a:t>THE REAL COST</a:t>
            </a:r>
            <a:endParaRPr lang="en-US" dirty="0"/>
          </a:p>
        </p:txBody>
      </p:sp>
      <p:graphicFrame>
        <p:nvGraphicFramePr>
          <p:cNvPr id="5" name="Diagram 4"/>
          <p:cNvGraphicFramePr/>
          <p:nvPr>
            <p:extLst>
              <p:ext uri="{D42A27DB-BD31-4B8C-83A1-F6EECF244321}">
                <p14:modId xmlns:p14="http://schemas.microsoft.com/office/powerpoint/2010/main" val="2952322353"/>
              </p:ext>
            </p:extLst>
          </p:nvPr>
        </p:nvGraphicFramePr>
        <p:xfrm>
          <a:off x="228600" y="1200150"/>
          <a:ext cx="8458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a:t>
            </a:fld>
            <a:endParaRPr lang="en-US" dirty="0"/>
          </a:p>
        </p:txBody>
      </p:sp>
      <p:graphicFrame>
        <p:nvGraphicFramePr>
          <p:cNvPr id="6" name="Diagram 5"/>
          <p:cNvGraphicFramePr/>
          <p:nvPr>
            <p:extLst>
              <p:ext uri="{D42A27DB-BD31-4B8C-83A1-F6EECF244321}">
                <p14:modId xmlns:p14="http://schemas.microsoft.com/office/powerpoint/2010/main" val="1807984837"/>
              </p:ext>
            </p:extLst>
          </p:nvPr>
        </p:nvGraphicFramePr>
        <p:xfrm>
          <a:off x="3886200" y="4629150"/>
          <a:ext cx="41148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7608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TOO COOL</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80</a:t>
            </a:fld>
            <a:endParaRPr lang="en-US" dirty="0"/>
          </a:p>
        </p:txBody>
      </p:sp>
      <p:pic>
        <p:nvPicPr>
          <p:cNvPr id="16386" name="Picture 2" descr="S:\Food Safety &amp; Lodging\Food Safety\Food Safety Photos\Reno\Haven\Kwik Shop 80558\071813\100_0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04775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81</a:t>
            </a:fld>
            <a:endParaRPr lang="en-US" dirty="0"/>
          </a:p>
        </p:txBody>
      </p:sp>
      <p:pic>
        <p:nvPicPr>
          <p:cNvPr id="20482" name="Picture 2" descr="S:\Food Safety &amp; Lodging\Food Safety\Food Safety Photos\Reno\Hutchinson\Subway #25368-121 7.12.11\DSC023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09800" y="13335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OK?</a:t>
            </a:r>
            <a:endParaRPr lang="en-US" dirty="0"/>
          </a:p>
        </p:txBody>
      </p:sp>
    </p:spTree>
    <p:extLst>
      <p:ext uri="{BB962C8B-B14F-4D97-AF65-F5344CB8AC3E}">
        <p14:creationId xmlns:p14="http://schemas.microsoft.com/office/powerpoint/2010/main" val="122488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73066431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SAFE BUFFETS</a:t>
            </a:r>
            <a:endParaRPr lang="en-US" dirty="0"/>
          </a:p>
        </p:txBody>
      </p:sp>
      <p:sp>
        <p:nvSpPr>
          <p:cNvPr id="4" name="Slide Number Placeholder 3"/>
          <p:cNvSpPr>
            <a:spLocks noGrp="1"/>
          </p:cNvSpPr>
          <p:nvPr>
            <p:ph type="sldNum" sz="quarter" idx="12"/>
          </p:nvPr>
        </p:nvSpPr>
        <p:spPr/>
        <p:txBody>
          <a:bodyPr/>
          <a:lstStyle/>
          <a:p>
            <a:fld id="{F87BE2AA-0B5F-46A7-8DBF-EA90488C240F}" type="slidenum">
              <a:rPr lang="en-US" smtClean="0"/>
              <a:pPr/>
              <a:t>82</a:t>
            </a:fld>
            <a:endParaRPr lang="en-US" dirty="0"/>
          </a:p>
        </p:txBody>
      </p:sp>
      <p:graphicFrame>
        <p:nvGraphicFramePr>
          <p:cNvPr id="7" name="Diagram 6"/>
          <p:cNvGraphicFramePr/>
          <p:nvPr>
            <p:extLst>
              <p:ext uri="{D42A27DB-BD31-4B8C-83A1-F6EECF244321}">
                <p14:modId xmlns:p14="http://schemas.microsoft.com/office/powerpoint/2010/main" val="337097231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8476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249430357"/>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SAFE BUFFETS</a:t>
            </a:r>
            <a:endParaRPr lang="en-US" dirty="0"/>
          </a:p>
        </p:txBody>
      </p:sp>
      <p:sp>
        <p:nvSpPr>
          <p:cNvPr id="4" name="Slide Number Placeholder 3"/>
          <p:cNvSpPr>
            <a:spLocks noGrp="1"/>
          </p:cNvSpPr>
          <p:nvPr>
            <p:ph type="sldNum" sz="quarter" idx="12"/>
          </p:nvPr>
        </p:nvSpPr>
        <p:spPr/>
        <p:txBody>
          <a:bodyPr/>
          <a:lstStyle/>
          <a:p>
            <a:fld id="{F87BE2AA-0B5F-46A7-8DBF-EA90488C240F}" type="slidenum">
              <a:rPr lang="en-US" smtClean="0"/>
              <a:pPr/>
              <a:t>83</a:t>
            </a:fld>
            <a:endParaRPr lang="en-US" dirty="0"/>
          </a:p>
        </p:txBody>
      </p:sp>
      <p:graphicFrame>
        <p:nvGraphicFramePr>
          <p:cNvPr id="5" name="Diagram 4"/>
          <p:cNvGraphicFramePr/>
          <p:nvPr>
            <p:extLst>
              <p:ext uri="{D42A27DB-BD31-4B8C-83A1-F6EECF244321}">
                <p14:modId xmlns:p14="http://schemas.microsoft.com/office/powerpoint/2010/main" val="4207147770"/>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8" name="Group 7"/>
          <p:cNvGrpSpPr/>
          <p:nvPr/>
        </p:nvGrpSpPr>
        <p:grpSpPr>
          <a:xfrm>
            <a:off x="6111240" y="3028950"/>
            <a:ext cx="2519796" cy="1592264"/>
            <a:chOff x="6096000" y="1733550"/>
            <a:chExt cx="2519796" cy="1592264"/>
          </a:xfrm>
        </p:grpSpPr>
        <p:sp>
          <p:nvSpPr>
            <p:cNvPr id="7" name="Rectangle 6"/>
            <p:cNvSpPr/>
            <p:nvPr/>
          </p:nvSpPr>
          <p:spPr bwMode="auto">
            <a:xfrm>
              <a:off x="6096000" y="1733550"/>
              <a:ext cx="2519796" cy="1447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charset="0"/>
              </a:endParaRPr>
            </a:p>
          </p:txBody>
        </p:sp>
        <p:pic>
          <p:nvPicPr>
            <p:cNvPr id="409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6000" y="1733550"/>
              <a:ext cx="2519796" cy="159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071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COOLING OR HOLDING?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84</a:t>
            </a:fld>
            <a:endParaRPr lang="en-US" dirty="0"/>
          </a:p>
        </p:txBody>
      </p:sp>
      <p:pic>
        <p:nvPicPr>
          <p:cNvPr id="7171" name="Picture 3" descr="S:\Food Safety &amp; Lodging\Food Safety\Food Safety Photos\Sherman\GoodlandHigh9-29-11\4ColdHo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1047750"/>
            <a:ext cx="52832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80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6750478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THAWING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85</a:t>
            </a:fld>
            <a:endParaRPr lang="en-US" dirty="0"/>
          </a:p>
        </p:txBody>
      </p:sp>
      <p:graphicFrame>
        <p:nvGraphicFramePr>
          <p:cNvPr id="6" name="Diagram 5"/>
          <p:cNvGraphicFramePr/>
          <p:nvPr>
            <p:extLst>
              <p:ext uri="{D42A27DB-BD31-4B8C-83A1-F6EECF244321}">
                <p14:modId xmlns:p14="http://schemas.microsoft.com/office/powerpoint/2010/main" val="2910299394"/>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3640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WHAT’S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86</a:t>
            </a:fld>
            <a:endParaRPr lang="en-US" dirty="0"/>
          </a:p>
        </p:txBody>
      </p:sp>
      <p:pic>
        <p:nvPicPr>
          <p:cNvPr id="6146" name="Picture 2" descr="S:\Food Safety &amp; Lodging\Food Safety\Food Safety Photos\Sherman\ElReynaldo's.18june12\DSC039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40280" y="1147908"/>
            <a:ext cx="4617720" cy="388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WHY IS THIS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87</a:t>
            </a:fld>
            <a:endParaRPr lang="en-US" dirty="0"/>
          </a:p>
        </p:txBody>
      </p:sp>
      <p:pic>
        <p:nvPicPr>
          <p:cNvPr id="20483" name="Picture 3" descr="S:\Food Safety &amp; Lodging\Food Safety\Food Safety Photos\Reno\South Hutchinson\Plaza Grill 11.16.11\DSC024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04900"/>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50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WHY IS THIS WRONG?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88</a:t>
            </a:fld>
            <a:endParaRPr lang="en-US" dirty="0"/>
          </a:p>
        </p:txBody>
      </p:sp>
      <p:pic>
        <p:nvPicPr>
          <p:cNvPr id="5122" name="Picture 2" descr="S:\Food Safety &amp; Lodging\Food Safety\Food Safety Photos\Presentation Photo Library\ImproperTha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28700"/>
            <a:ext cx="54102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5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10469848"/>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DATE MARKING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89</a:t>
            </a:fld>
            <a:endParaRPr lang="en-US" dirty="0"/>
          </a:p>
        </p:txBody>
      </p:sp>
      <p:graphicFrame>
        <p:nvGraphicFramePr>
          <p:cNvPr id="5" name="Diagram 4"/>
          <p:cNvGraphicFramePr/>
          <p:nvPr>
            <p:extLst>
              <p:ext uri="{D42A27DB-BD31-4B8C-83A1-F6EECF244321}">
                <p14:modId xmlns:p14="http://schemas.microsoft.com/office/powerpoint/2010/main" val="4000085633"/>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170"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6200" y="4171950"/>
            <a:ext cx="1981200" cy="61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413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70480005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HAZARDS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9</a:t>
            </a:fld>
            <a:endParaRPr lang="en-US" dirty="0"/>
          </a:p>
        </p:txBody>
      </p:sp>
    </p:spTree>
    <p:extLst>
      <p:ext uri="{BB962C8B-B14F-4D97-AF65-F5344CB8AC3E}">
        <p14:creationId xmlns:p14="http://schemas.microsoft.com/office/powerpoint/2010/main" val="198573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679838096"/>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DATE MARKING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90</a:t>
            </a:fld>
            <a:endParaRPr lang="en-US" dirty="0"/>
          </a:p>
        </p:txBody>
      </p:sp>
      <p:graphicFrame>
        <p:nvGraphicFramePr>
          <p:cNvPr id="5" name="Diagram 4"/>
          <p:cNvGraphicFramePr/>
          <p:nvPr>
            <p:extLst>
              <p:ext uri="{D42A27DB-BD31-4B8C-83A1-F6EECF244321}">
                <p14:modId xmlns:p14="http://schemas.microsoft.com/office/powerpoint/2010/main" val="240126678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10119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OK?</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91</a:t>
            </a:fld>
            <a:endParaRPr lang="en-US" dirty="0"/>
          </a:p>
        </p:txBody>
      </p:sp>
      <p:pic>
        <p:nvPicPr>
          <p:cNvPr id="14339" name="Picture 3" descr="S:\Food Safety &amp; Lodging\Food Safety\Food Safety Photos\Reno\Hutchinson\Subway #25368-121 7.12.11\DSC023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4600" y="1051050"/>
            <a:ext cx="4038600" cy="395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0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22231939"/>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COOLING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92</a:t>
            </a:fld>
            <a:endParaRPr lang="en-US" dirty="0"/>
          </a:p>
        </p:txBody>
      </p:sp>
      <p:graphicFrame>
        <p:nvGraphicFramePr>
          <p:cNvPr id="5" name="Diagram 4"/>
          <p:cNvGraphicFramePr/>
          <p:nvPr>
            <p:extLst>
              <p:ext uri="{D42A27DB-BD31-4B8C-83A1-F6EECF244321}">
                <p14:modId xmlns:p14="http://schemas.microsoft.com/office/powerpoint/2010/main" val="329864367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8245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20092962"/>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COOLING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93</a:t>
            </a:fld>
            <a:endParaRPr lang="en-US" dirty="0"/>
          </a:p>
        </p:txBody>
      </p:sp>
      <p:graphicFrame>
        <p:nvGraphicFramePr>
          <p:cNvPr id="5" name="Diagram 4"/>
          <p:cNvGraphicFramePr/>
          <p:nvPr>
            <p:extLst>
              <p:ext uri="{D42A27DB-BD31-4B8C-83A1-F6EECF244321}">
                <p14:modId xmlns:p14="http://schemas.microsoft.com/office/powerpoint/2010/main" val="2770388638"/>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209550"/>
            <a:ext cx="27432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26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91017635"/>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COOLING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94</a:t>
            </a:fld>
            <a:endParaRPr lang="en-US" dirty="0"/>
          </a:p>
        </p:txBody>
      </p:sp>
      <p:graphicFrame>
        <p:nvGraphicFramePr>
          <p:cNvPr id="5" name="Diagram 4"/>
          <p:cNvGraphicFramePr/>
          <p:nvPr>
            <p:extLst>
              <p:ext uri="{D42A27DB-BD31-4B8C-83A1-F6EECF244321}">
                <p14:modId xmlns:p14="http://schemas.microsoft.com/office/powerpoint/2010/main" val="3336517897"/>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19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133350"/>
            <a:ext cx="2057400" cy="1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574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98134018"/>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COOLING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95</a:t>
            </a:fld>
            <a:endParaRPr lang="en-US" dirty="0"/>
          </a:p>
        </p:txBody>
      </p:sp>
      <p:graphicFrame>
        <p:nvGraphicFramePr>
          <p:cNvPr id="5" name="Diagram 4"/>
          <p:cNvGraphicFramePr/>
          <p:nvPr>
            <p:extLst>
              <p:ext uri="{D42A27DB-BD31-4B8C-83A1-F6EECF244321}">
                <p14:modId xmlns:p14="http://schemas.microsoft.com/office/powerpoint/2010/main" val="1329732616"/>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78690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9628902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COOLING</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96</a:t>
            </a:fld>
            <a:endParaRPr lang="en-US" dirty="0"/>
          </a:p>
        </p:txBody>
      </p:sp>
      <p:graphicFrame>
        <p:nvGraphicFramePr>
          <p:cNvPr id="5" name="Diagram 4"/>
          <p:cNvGraphicFramePr/>
          <p:nvPr>
            <p:extLst>
              <p:ext uri="{D42A27DB-BD31-4B8C-83A1-F6EECF244321}">
                <p14:modId xmlns:p14="http://schemas.microsoft.com/office/powerpoint/2010/main" val="760447661"/>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386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WILL IT COOL IN TIME?</a:t>
            </a:r>
            <a:endParaRPr lang="en-US" dirty="0"/>
          </a:p>
        </p:txBody>
      </p:sp>
      <p:sp>
        <p:nvSpPr>
          <p:cNvPr id="4" name="Slide Number Placeholder 3"/>
          <p:cNvSpPr>
            <a:spLocks noGrp="1"/>
          </p:cNvSpPr>
          <p:nvPr>
            <p:ph type="sldNum" sz="quarter" idx="12"/>
          </p:nvPr>
        </p:nvSpPr>
        <p:spPr/>
        <p:txBody>
          <a:bodyPr/>
          <a:lstStyle/>
          <a:p>
            <a:pPr>
              <a:defRPr/>
            </a:pPr>
            <a:fld id="{F87BE2AA-0B5F-46A7-8DBF-EA90488C240F}" type="slidenum">
              <a:rPr lang="en-US" smtClean="0"/>
              <a:pPr>
                <a:defRPr/>
              </a:pPr>
              <a:t>97</a:t>
            </a:fld>
            <a:endParaRPr lang="en-US" dirty="0"/>
          </a:p>
        </p:txBody>
      </p:sp>
      <p:pic>
        <p:nvPicPr>
          <p:cNvPr id="11266" name="Picture 2" descr="S:\Food Safety &amp; Lodging\Food Safety\Food Safety Photos\Sherman\GoodlandHigh9-29-11\1ImproperCoo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04900"/>
            <a:ext cx="51054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16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85716041"/>
              </p:ext>
            </p:extLst>
          </p:nvPr>
        </p:nvGraphicFramePr>
        <p:xfrm>
          <a:off x="685800" y="1257300"/>
          <a:ext cx="77724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04800" y="266700"/>
            <a:ext cx="8610600" cy="857250"/>
          </a:xfrm>
        </p:spPr>
        <p:txBody>
          <a:bodyPr/>
          <a:lstStyle/>
          <a:p>
            <a:r>
              <a:rPr lang="en-US" dirty="0"/>
              <a:t>FOOD SAFETY </a:t>
            </a:r>
            <a:r>
              <a:rPr lang="en-US" dirty="0" smtClean="0"/>
              <a:t>RISK FACTORS</a:t>
            </a:r>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98</a:t>
            </a:fld>
            <a:endParaRPr lang="en-US" dirty="0"/>
          </a:p>
        </p:txBody>
      </p:sp>
      <p:graphicFrame>
        <p:nvGraphicFramePr>
          <p:cNvPr id="7" name="Diagram 6"/>
          <p:cNvGraphicFramePr/>
          <p:nvPr>
            <p:extLst>
              <p:ext uri="{D42A27DB-BD31-4B8C-83A1-F6EECF244321}">
                <p14:modId xmlns:p14="http://schemas.microsoft.com/office/powerpoint/2010/main" val="166387336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61203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857250"/>
          </a:xfrm>
        </p:spPr>
        <p:txBody>
          <a:bodyPr/>
          <a:lstStyle/>
          <a:p>
            <a:r>
              <a:rPr lang="en-US" sz="3600" dirty="0" smtClean="0"/>
              <a:t>AVOID CROSS CONTAMINATION</a:t>
            </a:r>
            <a:endParaRPr lang="en-US" sz="3600" dirty="0"/>
          </a:p>
        </p:txBody>
      </p:sp>
      <p:sp>
        <p:nvSpPr>
          <p:cNvPr id="6" name="Text Placeholder 5"/>
          <p:cNvSpPr>
            <a:spLocks noGrp="1"/>
          </p:cNvSpPr>
          <p:nvPr>
            <p:ph type="body" idx="1"/>
          </p:nvPr>
        </p:nvSpPr>
        <p:spPr/>
        <p:txBody>
          <a:bodyPr/>
          <a:lstStyle/>
          <a:p>
            <a:pPr algn="ctr"/>
            <a:r>
              <a:rPr lang="en-US" dirty="0" smtClean="0"/>
              <a:t>Incorrect</a:t>
            </a:r>
            <a:endParaRPr lang="en-US" dirty="0"/>
          </a:p>
        </p:txBody>
      </p:sp>
      <p:sp>
        <p:nvSpPr>
          <p:cNvPr id="8" name="Text Placeholder 7"/>
          <p:cNvSpPr>
            <a:spLocks noGrp="1"/>
          </p:cNvSpPr>
          <p:nvPr>
            <p:ph type="body" sz="quarter" idx="3"/>
          </p:nvPr>
        </p:nvSpPr>
        <p:spPr/>
        <p:txBody>
          <a:bodyPr/>
          <a:lstStyle/>
          <a:p>
            <a:pPr algn="ctr"/>
            <a:r>
              <a:rPr lang="en-US" dirty="0" smtClean="0"/>
              <a:t>Correct</a:t>
            </a:r>
            <a:endParaRPr lang="en-US" dirty="0"/>
          </a:p>
        </p:txBody>
      </p:sp>
      <p:sp>
        <p:nvSpPr>
          <p:cNvPr id="9" name="Content Placeholder 8"/>
          <p:cNvSpPr>
            <a:spLocks noGrp="1"/>
          </p:cNvSpPr>
          <p:nvPr>
            <p:ph sz="quarter" idx="4"/>
          </p:nvPr>
        </p:nvSpPr>
        <p:spPr/>
        <p:txBody>
          <a:bodyPr/>
          <a:lstStyle/>
          <a:p>
            <a:endParaRPr lang="en-US" dirty="0"/>
          </a:p>
        </p:txBody>
      </p:sp>
      <p:sp>
        <p:nvSpPr>
          <p:cNvPr id="2" name="Slide Number Placeholder 1"/>
          <p:cNvSpPr>
            <a:spLocks noGrp="1"/>
          </p:cNvSpPr>
          <p:nvPr>
            <p:ph type="sldNum" sz="quarter" idx="12"/>
          </p:nvPr>
        </p:nvSpPr>
        <p:spPr/>
        <p:txBody>
          <a:bodyPr/>
          <a:lstStyle/>
          <a:p>
            <a:pPr>
              <a:defRPr/>
            </a:pPr>
            <a:fld id="{77D0ADF4-41EF-4654-9A04-BECBF068AEC3}" type="slidenum">
              <a:rPr lang="en-US" smtClean="0"/>
              <a:pPr>
                <a:defRPr/>
              </a:pPr>
              <a:t>99</a:t>
            </a:fld>
            <a:endParaRPr lang="en-US" dirty="0"/>
          </a:p>
        </p:txBody>
      </p:sp>
      <p:graphicFrame>
        <p:nvGraphicFramePr>
          <p:cNvPr id="5" name="Diagram 4"/>
          <p:cNvGraphicFramePr/>
          <p:nvPr>
            <p:extLst>
              <p:ext uri="{D42A27DB-BD31-4B8C-83A1-F6EECF244321}">
                <p14:modId xmlns:p14="http://schemas.microsoft.com/office/powerpoint/2010/main" val="1259288365"/>
              </p:ext>
            </p:extLst>
          </p:nvPr>
        </p:nvGraphicFramePr>
        <p:xfrm>
          <a:off x="3886200" y="4624685"/>
          <a:ext cx="2209800" cy="4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2" descr="&#10;Wrong2.jpg                                                     000158BEMacintosh HD                   ABA78158:"/>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57200" y="1805967"/>
            <a:ext cx="4040188" cy="2612654"/>
          </a:xfrm>
          <a:prstGeom prst="rect">
            <a:avLst/>
          </a:prstGeom>
          <a:noFill/>
          <a:ln w="41275">
            <a:noFill/>
            <a:miter lim="800000"/>
            <a:headEnd/>
            <a:tailEnd/>
          </a:ln>
          <a:effectLst/>
        </p:spPr>
      </p:pic>
      <p:pic>
        <p:nvPicPr>
          <p:cNvPr id="12" name="Picture 10" descr=" Bread.gif                                                      000158BEMacintosh HD                   ABA78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1" y="2172891"/>
            <a:ext cx="2251075" cy="97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hicken.gif                                                    000158BEMacintosh HD                   ABA781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3049191"/>
            <a:ext cx="1752600" cy="100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3036570" y="4321373"/>
            <a:ext cx="5829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spcBef>
                <a:spcPct val="50000"/>
              </a:spcBef>
            </a:pPr>
            <a:r>
              <a:rPr lang="en-US" sz="1400" dirty="0">
                <a:latin typeface="+mn-lt"/>
              </a:rPr>
              <a:t>Use Separate Cutting Boards for Raw Meats &amp; Cooked or Ready-to-Eat Foods</a:t>
            </a:r>
          </a:p>
        </p:txBody>
      </p:sp>
    </p:spTree>
    <p:extLst>
      <p:ext uri="{BB962C8B-B14F-4D97-AF65-F5344CB8AC3E}">
        <p14:creationId xmlns:p14="http://schemas.microsoft.com/office/powerpoint/2010/main" val="387260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E628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4E628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9736</TotalTime>
  <Words>5696</Words>
  <Application>Microsoft Office PowerPoint</Application>
  <PresentationFormat>On-screen Show (16:9)</PresentationFormat>
  <Paragraphs>1167</Paragraphs>
  <Slides>152</Slides>
  <Notes>77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54" baseType="lpstr">
      <vt:lpstr>Blank</vt:lpstr>
      <vt:lpstr>Document</vt:lpstr>
      <vt:lpstr>PowerPoint Presentation</vt:lpstr>
      <vt:lpstr>FOLLOW ALONG </vt:lpstr>
      <vt:lpstr>PRESENTATION OVERVIEW</vt:lpstr>
      <vt:lpstr>POP QUIZ</vt:lpstr>
      <vt:lpstr>FOOD SAFETY IS… </vt:lpstr>
      <vt:lpstr>FOODBORNE ILLNESS </vt:lpstr>
      <vt:lpstr>THE REAL COST</vt:lpstr>
      <vt:lpstr>THE REAL COST</vt:lpstr>
      <vt:lpstr>HAZARDS</vt:lpstr>
      <vt:lpstr>BIOLOGICAL HAZARDS</vt:lpstr>
      <vt:lpstr>FOODBORNE ILLNESSES</vt:lpstr>
      <vt:lpstr>FOODBORNE ILLNESSES</vt:lpstr>
      <vt:lpstr>FOODBORNE ILLNESSES</vt:lpstr>
      <vt:lpstr>FOODBORNE ILLNESSES</vt:lpstr>
      <vt:lpstr>FOODBORNE ILLNESSES</vt:lpstr>
      <vt:lpstr>FOODBORNE ILLNESSES</vt:lpstr>
      <vt:lpstr>FOODBORNE ILLNESSES</vt:lpstr>
      <vt:lpstr>FOODBORNE ILLNESSES</vt:lpstr>
      <vt:lpstr>FOODBORNE ILLNESSES</vt:lpstr>
      <vt:lpstr>FOODBORNE ILLNESSES</vt:lpstr>
      <vt:lpstr>FOOD MICROBIOLOGY</vt:lpstr>
      <vt:lpstr>TCS FOODS</vt:lpstr>
      <vt:lpstr>TCS FOODS</vt:lpstr>
      <vt:lpstr>TCS FOODS</vt:lpstr>
      <vt:lpstr>TCS FOODS</vt:lpstr>
      <vt:lpstr>TIME &amp; TEMPERATURE</vt:lpstr>
      <vt:lpstr>THERMOMETERS</vt:lpstr>
      <vt:lpstr>THERMOMETERS</vt:lpstr>
      <vt:lpstr>CHECK FOR ACCURACY</vt:lpstr>
      <vt:lpstr>FOOD SAFETY RISK FACTORS</vt:lpstr>
      <vt:lpstr>FOOD SAFETY RISK FACTORS</vt:lpstr>
      <vt:lpstr> </vt:lpstr>
      <vt:lpstr>IMPROPER LABELING</vt:lpstr>
      <vt:lpstr>IMPROPER LABELING</vt:lpstr>
      <vt:lpstr>IMPROPER LABELING</vt:lpstr>
      <vt:lpstr>IMPROPER LABELING</vt:lpstr>
      <vt:lpstr>EMPLOYEE HEALTH</vt:lpstr>
      <vt:lpstr>EMPLOYEE HEALTH</vt:lpstr>
      <vt:lpstr>EMPLOYEE HEALTH</vt:lpstr>
      <vt:lpstr>EMPLOYEE HEALTH</vt:lpstr>
      <vt:lpstr>EMPLOYEE HEALTH</vt:lpstr>
      <vt:lpstr>EMPLOYEE HEALTH</vt:lpstr>
      <vt:lpstr>EMPLOYEE HEALTH</vt:lpstr>
      <vt:lpstr>EMPLOYEE HEALTH</vt:lpstr>
      <vt:lpstr>EMPLOYEE HEALTH</vt:lpstr>
      <vt:lpstr>EMPLOYEE HEALTH</vt:lpstr>
      <vt:lpstr>EMPLOYEE HEALTH</vt:lpstr>
      <vt:lpstr>EMPLOYEE HEALTH</vt:lpstr>
      <vt:lpstr>EMPLOYEE HEALTH</vt:lpstr>
      <vt:lpstr>FOOD SAFETY RISK FACTORS</vt:lpstr>
      <vt:lpstr>PRACTICE GOOD HYGIENE</vt:lpstr>
      <vt:lpstr>PRACTICE GOOD HYGIENE</vt:lpstr>
      <vt:lpstr>PRACTICE GOOD HYGIENE</vt:lpstr>
      <vt:lpstr>PRACTICE GOOD HYGIENE</vt:lpstr>
      <vt:lpstr>FOOD SAFETY IS IN YOUR HANDS</vt:lpstr>
      <vt:lpstr>HANDWASH PROCEDURE</vt:lpstr>
      <vt:lpstr>NO BARE HAND CONTACT</vt:lpstr>
      <vt:lpstr>GLOVE USE</vt:lpstr>
      <vt:lpstr>GLOVE USE</vt:lpstr>
      <vt:lpstr>IS THIS OK?</vt:lpstr>
      <vt:lpstr>FOOD SAFETY RISK FACTORS</vt:lpstr>
      <vt:lpstr>CRITICAL TEMPERATURES</vt:lpstr>
      <vt:lpstr>Safe Cooking Temperatures</vt:lpstr>
      <vt:lpstr>IS IT DONE?</vt:lpstr>
      <vt:lpstr> </vt:lpstr>
      <vt:lpstr>IS IT DONE?</vt:lpstr>
      <vt:lpstr>IS IT DONE?</vt:lpstr>
      <vt:lpstr>THE ONLY WAY</vt:lpstr>
      <vt:lpstr>CONSUMER ADVISORY</vt:lpstr>
      <vt:lpstr>CONSUMER ADVISORY</vt:lpstr>
      <vt:lpstr>CONSUMER ADVISORY</vt:lpstr>
      <vt:lpstr>CONSUMER ADVISORY</vt:lpstr>
      <vt:lpstr>CONSUMER ADVISORY</vt:lpstr>
      <vt:lpstr>REHEATING</vt:lpstr>
      <vt:lpstr>REHEATING</vt:lpstr>
      <vt:lpstr>FOOD SAFETY RISK FACTORS</vt:lpstr>
      <vt:lpstr>HOT &amp; COLD HOLDING</vt:lpstr>
      <vt:lpstr>TOO WARM</vt:lpstr>
      <vt:lpstr>TOO WARM</vt:lpstr>
      <vt:lpstr>TOO COOL</vt:lpstr>
      <vt:lpstr>OK?</vt:lpstr>
      <vt:lpstr>SAFE BUFFETS</vt:lpstr>
      <vt:lpstr>SAFE BUFFETS</vt:lpstr>
      <vt:lpstr>COOLING OR HOLDING?</vt:lpstr>
      <vt:lpstr>THAWING</vt:lpstr>
      <vt:lpstr>WHAT’S WRONG?</vt:lpstr>
      <vt:lpstr>WHY IS THIS WRONG?</vt:lpstr>
      <vt:lpstr>WHY IS THIS WRONG?</vt:lpstr>
      <vt:lpstr>DATE MARKING</vt:lpstr>
      <vt:lpstr>DATE MARKING</vt:lpstr>
      <vt:lpstr>OK?</vt:lpstr>
      <vt:lpstr>COOLING</vt:lpstr>
      <vt:lpstr>COOLING</vt:lpstr>
      <vt:lpstr>COOLING</vt:lpstr>
      <vt:lpstr>COOLING</vt:lpstr>
      <vt:lpstr>COOLING</vt:lpstr>
      <vt:lpstr>WILL IT COOL IN TIME?</vt:lpstr>
      <vt:lpstr>FOOD SAFETY RISK FACTORS</vt:lpstr>
      <vt:lpstr>AVOID CROSS CONTAMINATION</vt:lpstr>
      <vt:lpstr>AVOID CROSS CONTAMINATION</vt:lpstr>
      <vt:lpstr>WHAT’S WRONG?</vt:lpstr>
      <vt:lpstr>AVOID CROSS CONTAMINATION</vt:lpstr>
      <vt:lpstr>CLEAN &amp; SANITIZE</vt:lpstr>
      <vt:lpstr>IS IT CLEAN?</vt:lpstr>
      <vt:lpstr>IS IT CLEAN?</vt:lpstr>
      <vt:lpstr>MOLDY SODA NOZZLE</vt:lpstr>
      <vt:lpstr>MOLDY ICE BIN</vt:lpstr>
      <vt:lpstr>3-COMPARTMENT SINK</vt:lpstr>
      <vt:lpstr>3-COMPARTMENT SINK</vt:lpstr>
      <vt:lpstr>3-COMPARTMENT SINK</vt:lpstr>
      <vt:lpstr>3-COMPARTMENT SINK</vt:lpstr>
      <vt:lpstr>3-COMPARTMENT SINK</vt:lpstr>
      <vt:lpstr>CHECK THE CONCENTRATION</vt:lpstr>
      <vt:lpstr>3-COMPARTMENT SINK</vt:lpstr>
      <vt:lpstr>3-COMPARTMENT SINK</vt:lpstr>
      <vt:lpstr>DISHMACHINE</vt:lpstr>
      <vt:lpstr>DISHMACHINE</vt:lpstr>
      <vt:lpstr>DISHMACHINE</vt:lpstr>
      <vt:lpstr>IS THIS OK?</vt:lpstr>
      <vt:lpstr>POOR CONDITION</vt:lpstr>
      <vt:lpstr>PROPER STORAGE?</vt:lpstr>
      <vt:lpstr>WHAT’S WRONG?</vt:lpstr>
      <vt:lpstr>FOOD SAFETY RISK FACTORS</vt:lpstr>
      <vt:lpstr>PEST CONTROL</vt:lpstr>
      <vt:lpstr>WHAT’S WRONG?</vt:lpstr>
      <vt:lpstr>CHEMICALS</vt:lpstr>
      <vt:lpstr>CHEMICALS</vt:lpstr>
      <vt:lpstr> OK?</vt:lpstr>
      <vt:lpstr> WHAT’S WRONG?</vt:lpstr>
      <vt:lpstr>LABEL THE BOTTLE</vt:lpstr>
      <vt:lpstr>LABEL THE BOTTLE</vt:lpstr>
      <vt:lpstr>HARBORAGE</vt:lpstr>
      <vt:lpstr>WHAT’S WRONG?</vt:lpstr>
      <vt:lpstr>WATER SOURCE</vt:lpstr>
      <vt:lpstr>PLUMBING</vt:lpstr>
      <vt:lpstr>PROPER PLUMBING?</vt:lpstr>
      <vt:lpstr>PROPER PLUMBING?</vt:lpstr>
      <vt:lpstr>CORRECTIVE ACTIONS</vt:lpstr>
      <vt:lpstr>CORRECTIVE ACTIONS</vt:lpstr>
      <vt:lpstr>CORRECTIVE ACTIONS</vt:lpstr>
      <vt:lpstr>CORRECTIVE ACTIONS</vt:lpstr>
      <vt:lpstr>CORRECTIVE ACTIONS</vt:lpstr>
      <vt:lpstr>CORRECTIVE ACTIONS</vt:lpstr>
      <vt:lpstr>CORRECTIVE ACTIONS</vt:lpstr>
      <vt:lpstr>CONTACT KDA</vt:lpstr>
      <vt:lpstr>CONTACT KDA</vt:lpstr>
      <vt:lpstr>UNSANITARY</vt:lpstr>
      <vt:lpstr>ICE PRESERVATION</vt:lpstr>
      <vt:lpstr>NECESSARY CONDIMENTS</vt:lpstr>
      <vt:lpstr> POTATO CHIP PRINTER</vt:lpstr>
      <vt:lpstr>QUESTIONS?</vt:lpstr>
      <vt:lpstr>CONTACT KDA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dc:creator>
  <cp:lastModifiedBy>Adam Inman</cp:lastModifiedBy>
  <cp:revision>459</cp:revision>
  <dcterms:created xsi:type="dcterms:W3CDTF">2002-05-23T15:56:42Z</dcterms:created>
  <dcterms:modified xsi:type="dcterms:W3CDTF">2015-03-06T17:25:40Z</dcterms:modified>
</cp:coreProperties>
</file>